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8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2" r:id="rId5"/>
    <p:sldMasterId id="2147483685" r:id="rId6"/>
    <p:sldMasterId id="2147483712" r:id="rId7"/>
    <p:sldMasterId id="2147483728" r:id="rId8"/>
    <p:sldMasterId id="2147483741" r:id="rId9"/>
    <p:sldMasterId id="2147483781" r:id="rId10"/>
    <p:sldMasterId id="2147483794" r:id="rId11"/>
    <p:sldMasterId id="2147483866" r:id="rId12"/>
  </p:sldMasterIdLst>
  <p:notesMasterIdLst>
    <p:notesMasterId r:id="rId15"/>
  </p:notesMasterIdLst>
  <p:sldIdLst>
    <p:sldId id="308" r:id="rId13"/>
    <p:sldId id="30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3896"/>
    <a:srgbClr val="FFCCCC"/>
    <a:srgbClr val="1F773C"/>
    <a:srgbClr val="F7FB57"/>
    <a:srgbClr val="849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9250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3DD65-372B-43EB-9CA9-1550AEAB4154}" type="datetimeFigureOut">
              <a:rPr lang="en-ZA" smtClean="0"/>
              <a:t>2022/07/25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F91C7-58DD-40BA-9D12-65A69859334A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18862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245570-B26D-44FE-B99C-5A5EB0B50FFA}" type="slidenum">
              <a:rPr lang="en-ZA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Z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232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11" Type="http://schemas.openxmlformats.org/officeDocument/2006/relationships/image" Target="../media/image20.jpg"/><Relationship Id="rId5" Type="http://schemas.openxmlformats.org/officeDocument/2006/relationships/image" Target="../media/image15.emf"/><Relationship Id="rId10" Type="http://schemas.openxmlformats.org/officeDocument/2006/relationships/image" Target="../media/image19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8.jp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28.emf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8.emf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7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28.e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9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slideMaster" Target="../slideMasters/slideMaster8.xml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tags" Target="../tags/tag2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jpeg"/><Relationship Id="rId11" Type="http://schemas.openxmlformats.org/officeDocument/2006/relationships/image" Target="../media/image20.jpg"/><Relationship Id="rId5" Type="http://schemas.openxmlformats.org/officeDocument/2006/relationships/image" Target="../media/image15.emf"/><Relationship Id="rId10" Type="http://schemas.openxmlformats.org/officeDocument/2006/relationships/image" Target="../media/image19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18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28.emf"/><Relationship Id="rId2" Type="http://schemas.openxmlformats.org/officeDocument/2006/relationships/tags" Target="../tags/tag2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Master" Target="../slideMasters/slideMaster8.xml"/><Relationship Id="rId4" Type="http://schemas.openxmlformats.org/officeDocument/2006/relationships/tags" Target="../tags/tag24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28.emf"/><Relationship Id="rId2" Type="http://schemas.openxmlformats.org/officeDocument/2006/relationships/tags" Target="../tags/tag2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Master" Target="../slideMasters/slideMaster8.xml"/><Relationship Id="rId4" Type="http://schemas.openxmlformats.org/officeDocument/2006/relationships/tags" Target="../tags/tag27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28.emf"/><Relationship Id="rId2" Type="http://schemas.openxmlformats.org/officeDocument/2006/relationships/tags" Target="../tags/tag28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Master" Target="../slideMasters/slideMaster8.xml"/><Relationship Id="rId4" Type="http://schemas.openxmlformats.org/officeDocument/2006/relationships/tags" Target="../tags/tag3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636193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00266014"/>
      </p:ext>
    </p:extLst>
  </p:cSld>
  <p:clrMapOvr>
    <a:masterClrMapping/>
  </p:clrMapOvr>
  <p:transition spd="slow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D3D17-118C-4274-BE08-EBE413621F86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752" y="983136"/>
            <a:ext cx="7619730" cy="361204"/>
          </a:xfrm>
        </p:spPr>
        <p:txBody>
          <a:bodyPr/>
          <a:lstStyle/>
          <a:p>
            <a:pPr eaLnBrk="1" hangingPunct="1"/>
            <a:endParaRPr lang="en-GB" altLang="en-US"/>
          </a:p>
        </p:txBody>
      </p:sp>
      <p:grpSp>
        <p:nvGrpSpPr>
          <p:cNvPr id="7" name="Group 4"/>
          <p:cNvGrpSpPr>
            <a:grpSpLocks/>
          </p:cNvGrpSpPr>
          <p:nvPr userDrawn="1"/>
        </p:nvGrpSpPr>
        <p:grpSpPr bwMode="auto">
          <a:xfrm>
            <a:off x="2460561" y="1809309"/>
            <a:ext cx="4409206" cy="3966755"/>
            <a:chOff x="1519" y="1117"/>
            <a:chExt cx="2722" cy="2449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519" y="2691"/>
              <a:ext cx="2722" cy="875"/>
            </a:xfrm>
            <a:custGeom>
              <a:avLst/>
              <a:gdLst>
                <a:gd name="T0" fmla="*/ 0 w 2689"/>
                <a:gd name="T1" fmla="*/ 884 h 865"/>
                <a:gd name="T2" fmla="*/ 1377 w 2689"/>
                <a:gd name="T3" fmla="*/ 0 h 865"/>
                <a:gd name="T4" fmla="*/ 2754 w 2689"/>
                <a:gd name="T5" fmla="*/ 884 h 865"/>
                <a:gd name="T6" fmla="*/ 0 w 2689"/>
                <a:gd name="T7" fmla="*/ 884 h 8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89" h="865">
                  <a:moveTo>
                    <a:pt x="0" y="864"/>
                  </a:moveTo>
                  <a:lnTo>
                    <a:pt x="1344" y="0"/>
                  </a:lnTo>
                  <a:lnTo>
                    <a:pt x="2688" y="864"/>
                  </a:lnTo>
                  <a:lnTo>
                    <a:pt x="0" y="864"/>
                  </a:lnTo>
                </a:path>
              </a:pathLst>
            </a:custGeom>
            <a:solidFill>
              <a:schemeClr val="hlink"/>
            </a:solidFill>
            <a:ln w="9525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2878" y="1117"/>
              <a:ext cx="1363" cy="2449"/>
            </a:xfrm>
            <a:custGeom>
              <a:avLst/>
              <a:gdLst>
                <a:gd name="T0" fmla="*/ 1 w 1345"/>
                <a:gd name="T1" fmla="*/ 0 h 2400"/>
                <a:gd name="T2" fmla="*/ 0 w 1345"/>
                <a:gd name="T3" fmla="*/ 1607 h 2400"/>
                <a:gd name="T4" fmla="*/ 1381 w 1345"/>
                <a:gd name="T5" fmla="*/ 2499 h 2400"/>
                <a:gd name="T6" fmla="*/ 1 w 1345"/>
                <a:gd name="T7" fmla="*/ 0 h 24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45" h="2400">
                  <a:moveTo>
                    <a:pt x="1" y="0"/>
                  </a:moveTo>
                  <a:lnTo>
                    <a:pt x="0" y="1543"/>
                  </a:lnTo>
                  <a:lnTo>
                    <a:pt x="1345" y="24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 flipH="1">
              <a:off x="1519" y="1117"/>
              <a:ext cx="1362" cy="2449"/>
            </a:xfrm>
            <a:custGeom>
              <a:avLst/>
              <a:gdLst>
                <a:gd name="T0" fmla="*/ 1 w 1345"/>
                <a:gd name="T1" fmla="*/ 0 h 2400"/>
                <a:gd name="T2" fmla="*/ 0 w 1345"/>
                <a:gd name="T3" fmla="*/ 1607 h 2400"/>
                <a:gd name="T4" fmla="*/ 1379 w 1345"/>
                <a:gd name="T5" fmla="*/ 2499 h 2400"/>
                <a:gd name="T6" fmla="*/ 1 w 1345"/>
                <a:gd name="T7" fmla="*/ 0 h 24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45" h="2400">
                  <a:moveTo>
                    <a:pt x="1" y="0"/>
                  </a:moveTo>
                  <a:lnTo>
                    <a:pt x="0" y="1543"/>
                  </a:lnTo>
                  <a:lnTo>
                    <a:pt x="1345" y="24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1854998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skom Bac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2"/>
          <p:cNvPicPr>
            <a:picLocks noChangeArrowheads="1"/>
          </p:cNvPicPr>
          <p:nvPr userDrawn="1"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3052488" y="2818907"/>
            <a:ext cx="3322918" cy="84301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4" name="Picture 23" descr="dd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-4758" y="26"/>
            <a:ext cx="1825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3287684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8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2188" y="6453224"/>
            <a:ext cx="2879725" cy="268287"/>
          </a:xfrm>
          <a:prstGeom prst="rect">
            <a:avLst/>
          </a:prstGeom>
          <a:ln/>
        </p:spPr>
        <p:txBody>
          <a:bodyPr lIns="91006" tIns="45505" rIns="91006" bIns="45505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sz="1600" dirty="0">
              <a:solidFill>
                <a:srgbClr val="003896"/>
              </a:solidFill>
            </a:endParaRPr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689F6-9125-41BE-8AC3-B9F4C130D05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88799746"/>
      </p:ext>
    </p:extLst>
  </p:cSld>
  <p:clrMapOvr>
    <a:masterClrMapping/>
  </p:clrMapOvr>
  <p:transition spd="slow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3175"/>
            <a:ext cx="9150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4" y="3271842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ZA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4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ZA" noProof="0"/>
          </a:p>
        </p:txBody>
      </p:sp>
    </p:spTree>
    <p:extLst>
      <p:ext uri="{BB962C8B-B14F-4D97-AF65-F5344CB8AC3E}">
        <p14:creationId xmlns:p14="http://schemas.microsoft.com/office/powerpoint/2010/main" val="3856648506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BDBC7-4CAC-499D-BE63-D80FE5839F7B}" type="datetime3">
              <a:rPr lang="en-US" smtClean="0"/>
              <a:t>25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6C4E4-F781-410B-AD6C-1AF225F5EE3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01853225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5179E-160D-4F2D-A484-98ABB3DA84DA}" type="datetime3">
              <a:rPr lang="en-US" smtClean="0"/>
              <a:t>25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B4095-EEFA-46AF-BC6B-98C1269B547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7257793"/>
      </p:ext>
    </p:extLst>
  </p:cSld>
  <p:clrMapOvr>
    <a:masterClrMapping/>
  </p:clrMapOvr>
  <p:transition spd="slow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1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91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5DB70-379A-4965-BC43-84E19503D3E3}" type="datetime3">
              <a:rPr lang="en-US" smtClean="0"/>
              <a:t>25 July 2022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F7F9-0A64-439D-BDE5-981E9CB70AC1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26492691"/>
      </p:ext>
    </p:extLst>
  </p:cSld>
  <p:clrMapOvr>
    <a:masterClrMapping/>
  </p:clrMapOvr>
  <p:transition spd="slow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CEDAC-DFD2-4059-B264-60F91C4EC6DC}" type="datetime3">
              <a:rPr lang="en-US" smtClean="0"/>
              <a:t>25 July 2022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16906-6D15-4023-97D0-5DBC51836867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57836323"/>
      </p:ext>
    </p:extLst>
  </p:cSld>
  <p:clrMapOvr>
    <a:masterClrMapping/>
  </p:clrMapOvr>
  <p:transition spd="slow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0A166-E3DC-40C0-A972-B42B234F5BBE}" type="datetime3">
              <a:rPr lang="en-US" smtClean="0"/>
              <a:t>25 July 2022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07EEC-A0ED-468E-ADF8-15CC7F28A5E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62424079"/>
      </p:ext>
    </p:extLst>
  </p:cSld>
  <p:clrMapOvr>
    <a:masterClrMapping/>
  </p:clrMapOvr>
  <p:transition spd="slow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DB275-B583-4CF9-822D-76D15ACD5142}" type="datetime3">
              <a:rPr lang="en-US" smtClean="0"/>
              <a:t>25 July 2022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8F96-887E-4C04-8EB6-3A91172BC02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55688026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09815812"/>
      </p:ext>
    </p:extLst>
  </p:cSld>
  <p:clrMapOvr>
    <a:masterClrMapping/>
  </p:clrMapOvr>
  <p:transition spd="slow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8110C-E7B1-49F8-BFC7-B7B891831A87}" type="datetime3">
              <a:rPr lang="en-US" smtClean="0"/>
              <a:t>25 July 2022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644AE-FD6C-4354-A28D-BC243C7847C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9672822"/>
      </p:ext>
    </p:extLst>
  </p:cSld>
  <p:clrMapOvr>
    <a:masterClrMapping/>
  </p:clrMapOvr>
  <p:transition spd="slow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88280-456C-4CD9-9316-FA1D54EF9F71}" type="datetime3">
              <a:rPr lang="en-US" smtClean="0"/>
              <a:t>25 July 2022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5B70-D017-4207-BE36-A35C6712554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4075070"/>
      </p:ext>
    </p:extLst>
  </p:cSld>
  <p:clrMapOvr>
    <a:masterClrMapping/>
  </p:clrMapOvr>
  <p:transition spd="slow"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E6D33-3A0C-44B9-8CCB-0EF9DDC5E298}" type="datetime3">
              <a:rPr lang="en-US" smtClean="0"/>
              <a:t>25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4E71-0C16-4E3D-82BE-35254DB99D2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76958010"/>
      </p:ext>
    </p:extLst>
  </p:cSld>
  <p:clrMapOvr>
    <a:masterClrMapping/>
  </p:clrMapOvr>
  <p:transition spd="slow"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8DF66-A7AC-42B9-900C-440C0F16FE41}" type="datetime3">
              <a:rPr lang="en-US" smtClean="0"/>
              <a:t>25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B8AD-4558-4958-818B-BEAD96C3C15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04847058"/>
      </p:ext>
    </p:extLst>
  </p:cSld>
  <p:clrMapOvr>
    <a:masterClrMapping/>
  </p:clrMapOvr>
  <p:transition spd="slow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1D76C-573E-44E9-89C8-A0A570A29E87}" type="datetime3">
              <a:rPr lang="en-US" smtClean="0"/>
              <a:t>25 July 2022</a:t>
            </a:fld>
            <a:endParaRPr lang="en-Z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6" y="6453236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1901A-5795-494A-8AC8-462401385D3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2988406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1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4" y="3271842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4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2397937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F850-B20F-4BCB-B7A3-39B920AABAF9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8F573-0DD6-4389-9B89-2E84D3B5E41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98008787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ABE61-8BAE-48AE-A932-872A66CD515E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A5BFA-3CA6-4A6C-B53A-996B94AB251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66418546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1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91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3C797-5BA7-4E41-9C35-EE28D6EEF082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DBEF7-3941-4567-9F45-CC3F93AC7FC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45343611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2F40C-D453-4BDD-8F34-5A52171390C9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712B2-883E-47CA-8ABF-7FD2AC4BE7B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29109267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3BBC5-CB03-47B9-943D-A5C8F5C4B3FB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E0D73-49E2-40D0-A1DD-BD9F73FBE08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07800825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E2BAE-A91E-44A1-AD00-1BEAF9FD1214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F6D38-A997-4BB5-89BF-CC32C1435B6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97266010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A2616-D261-42CD-9CC2-01109845AD7D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2B5A2-9F1B-4596-80F3-BA1C2356013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222007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1607054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182A4-00DA-479F-B8B2-81E21DAA8B1A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3A2B3-C7A2-4BC0-9D24-4678CDBD6B4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54851321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A2C06-75A7-4E29-A753-4BB2CA85117D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BC895-D267-4663-983C-E86745B09D2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86532769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59A1C-CE81-43D2-874D-F83522D29F51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EB2DB-40BE-4E8C-825B-5A028E3993D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04135887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BA4CE-8A8B-4333-9DC5-8AE2B5C4D5CE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6" y="6453240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49B07-DDCC-400C-86CC-D5DC3B1E9BB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55478956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</p:nvPr>
        </p:nvGraphicFramePr>
        <p:xfrm>
          <a:off x="1677" y="168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77" y="168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6" name="Rectangle 145"/>
          <p:cNvSpPr/>
          <p:nvPr userDrawn="1"/>
        </p:nvSpPr>
        <p:spPr>
          <a:xfrm>
            <a:off x="56411" y="26"/>
            <a:ext cx="3059113" cy="6858000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lIns="92786" tIns="46398" rIns="92786" bIns="46398" anchor="ctr"/>
          <a:lstStyle/>
          <a:p>
            <a:pPr algn="ctr">
              <a:defRPr/>
            </a:pPr>
            <a:endParaRPr lang="en-US" kern="0" dirty="0">
              <a:solidFill>
                <a:srgbClr val="FFFFFF"/>
              </a:solidFill>
            </a:endParaRPr>
          </a:p>
        </p:txBody>
      </p:sp>
      <p:grpSp>
        <p:nvGrpSpPr>
          <p:cNvPr id="197" name="Group 162"/>
          <p:cNvGrpSpPr>
            <a:grpSpLocks/>
          </p:cNvGrpSpPr>
          <p:nvPr userDrawn="1"/>
        </p:nvGrpSpPr>
        <p:grpSpPr bwMode="auto">
          <a:xfrm>
            <a:off x="-4761" y="26"/>
            <a:ext cx="9148763" cy="6858000"/>
            <a:chOff x="-3" y="0"/>
            <a:chExt cx="5763" cy="4320"/>
          </a:xfrm>
        </p:grpSpPr>
        <p:pic>
          <p:nvPicPr>
            <p:cNvPr id="198" name="Picture 23" descr="d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9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pic>
          <p:nvPicPr>
            <p:cNvPr id="200" name="Picture 161" descr="logo small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McK Title Elements" hidden="1"/>
          <p:cNvGrpSpPr>
            <a:grpSpLocks/>
          </p:cNvGrpSpPr>
          <p:nvPr/>
        </p:nvGrpSpPr>
        <p:grpSpPr bwMode="auto">
          <a:xfrm>
            <a:off x="3329000" y="5106070"/>
            <a:ext cx="5036085" cy="494026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3328990" y="2283937"/>
            <a:ext cx="5285324" cy="928974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328990" y="4198173"/>
            <a:ext cx="5285324" cy="290144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147" name="Group 155"/>
          <p:cNvGrpSpPr>
            <a:grpSpLocks/>
          </p:cNvGrpSpPr>
          <p:nvPr userDrawn="1"/>
        </p:nvGrpSpPr>
        <p:grpSpPr bwMode="auto">
          <a:xfrm>
            <a:off x="257182" y="1201748"/>
            <a:ext cx="2482850" cy="2444750"/>
            <a:chOff x="162" y="757"/>
            <a:chExt cx="1564" cy="1540"/>
          </a:xfrm>
        </p:grpSpPr>
        <p:sp>
          <p:nvSpPr>
            <p:cNvPr id="148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49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0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1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2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53" name="Oval 102"/>
          <p:cNvSpPr>
            <a:spLocks noChangeArrowheads="1"/>
          </p:cNvSpPr>
          <p:nvPr userDrawn="1"/>
        </p:nvSpPr>
        <p:spPr bwMode="auto">
          <a:xfrm>
            <a:off x="436618" y="1362093"/>
            <a:ext cx="2162175" cy="2173288"/>
          </a:xfrm>
          <a:prstGeom prst="ellipse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srgbClr val="003896"/>
              </a:solidFill>
            </a:endParaRPr>
          </a:p>
        </p:txBody>
      </p:sp>
      <p:grpSp>
        <p:nvGrpSpPr>
          <p:cNvPr id="154" name="Group 156"/>
          <p:cNvGrpSpPr>
            <a:grpSpLocks/>
          </p:cNvGrpSpPr>
          <p:nvPr userDrawn="1"/>
        </p:nvGrpSpPr>
        <p:grpSpPr bwMode="auto">
          <a:xfrm>
            <a:off x="171451" y="1201738"/>
            <a:ext cx="2643188" cy="2493962"/>
            <a:chOff x="108" y="757"/>
            <a:chExt cx="1665" cy="1571"/>
          </a:xfrm>
        </p:grpSpPr>
        <p:sp>
          <p:nvSpPr>
            <p:cNvPr id="155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6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7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58" name="Group 146"/>
          <p:cNvGrpSpPr>
            <a:grpSpLocks/>
          </p:cNvGrpSpPr>
          <p:nvPr userDrawn="1"/>
        </p:nvGrpSpPr>
        <p:grpSpPr bwMode="auto">
          <a:xfrm>
            <a:off x="912861" y="620730"/>
            <a:ext cx="1284287" cy="1260475"/>
            <a:chOff x="575" y="391"/>
            <a:chExt cx="809" cy="794"/>
          </a:xfrm>
        </p:grpSpPr>
        <p:sp>
          <p:nvSpPr>
            <p:cNvPr id="159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0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1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2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3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4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5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6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67" name="Oval 118"/>
          <p:cNvSpPr>
            <a:spLocks noChangeArrowheads="1"/>
          </p:cNvSpPr>
          <p:nvPr userDrawn="1"/>
        </p:nvSpPr>
        <p:spPr bwMode="auto">
          <a:xfrm>
            <a:off x="992188" y="657224"/>
            <a:ext cx="1111250" cy="1112838"/>
          </a:xfrm>
          <a:prstGeom prst="ellipse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600" dirty="0">
              <a:solidFill>
                <a:srgbClr val="003896"/>
              </a:solidFill>
            </a:endParaRPr>
          </a:p>
        </p:txBody>
      </p:sp>
      <p:grpSp>
        <p:nvGrpSpPr>
          <p:cNvPr id="168" name="Group 145"/>
          <p:cNvGrpSpPr>
            <a:grpSpLocks/>
          </p:cNvGrpSpPr>
          <p:nvPr userDrawn="1"/>
        </p:nvGrpSpPr>
        <p:grpSpPr bwMode="auto">
          <a:xfrm>
            <a:off x="863611" y="620730"/>
            <a:ext cx="1370013" cy="1284287"/>
            <a:chOff x="544" y="391"/>
            <a:chExt cx="863" cy="809"/>
          </a:xfrm>
        </p:grpSpPr>
        <p:sp>
          <p:nvSpPr>
            <p:cNvPr id="169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0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1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72" name="Group 157"/>
          <p:cNvGrpSpPr>
            <a:grpSpLocks/>
          </p:cNvGrpSpPr>
          <p:nvPr userDrawn="1"/>
        </p:nvGrpSpPr>
        <p:grpSpPr bwMode="auto">
          <a:xfrm>
            <a:off x="331801" y="3090863"/>
            <a:ext cx="2074862" cy="2038350"/>
            <a:chOff x="209" y="1947"/>
            <a:chExt cx="1307" cy="1284"/>
          </a:xfrm>
        </p:grpSpPr>
        <p:sp>
          <p:nvSpPr>
            <p:cNvPr id="173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4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5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6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7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8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79" name="Oval 128"/>
          <p:cNvSpPr>
            <a:spLocks noChangeArrowheads="1"/>
          </p:cNvSpPr>
          <p:nvPr userDrawn="1"/>
        </p:nvSpPr>
        <p:spPr bwMode="auto">
          <a:xfrm>
            <a:off x="482675" y="3227388"/>
            <a:ext cx="1801813" cy="1814512"/>
          </a:xfrm>
          <a:prstGeom prst="ellipse">
            <a:avLst/>
          </a:prstGeom>
          <a:blipFill dpi="0" rotWithShape="1">
            <a:blip r:embed="rId10">
              <a:alphaModFix amt="73000"/>
            </a:blip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srgbClr val="C0C0C0"/>
              </a:solidFill>
            </a:endParaRPr>
          </a:p>
        </p:txBody>
      </p:sp>
      <p:grpSp>
        <p:nvGrpSpPr>
          <p:cNvPr id="180" name="Group 158"/>
          <p:cNvGrpSpPr>
            <a:grpSpLocks/>
          </p:cNvGrpSpPr>
          <p:nvPr userDrawn="1"/>
        </p:nvGrpSpPr>
        <p:grpSpPr bwMode="auto">
          <a:xfrm>
            <a:off x="257176" y="3090863"/>
            <a:ext cx="2211388" cy="2087562"/>
            <a:chOff x="162" y="1947"/>
            <a:chExt cx="1393" cy="1315"/>
          </a:xfrm>
        </p:grpSpPr>
        <p:sp>
          <p:nvSpPr>
            <p:cNvPr id="181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2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3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84" name="Group 159"/>
          <p:cNvGrpSpPr>
            <a:grpSpLocks/>
          </p:cNvGrpSpPr>
          <p:nvPr userDrawn="1"/>
        </p:nvGrpSpPr>
        <p:grpSpPr bwMode="auto">
          <a:xfrm>
            <a:off x="900167" y="4684767"/>
            <a:ext cx="1717675" cy="1692275"/>
            <a:chOff x="567" y="2951"/>
            <a:chExt cx="1082" cy="1066"/>
          </a:xfrm>
        </p:grpSpPr>
        <p:sp>
          <p:nvSpPr>
            <p:cNvPr id="185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6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7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8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9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90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91" name="Oval 138"/>
          <p:cNvSpPr>
            <a:spLocks noChangeArrowheads="1"/>
          </p:cNvSpPr>
          <p:nvPr userDrawn="1"/>
        </p:nvSpPr>
        <p:spPr bwMode="auto">
          <a:xfrm>
            <a:off x="1014467" y="4746626"/>
            <a:ext cx="1506537" cy="1519238"/>
          </a:xfrm>
          <a:prstGeom prst="ellipse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900" dirty="0">
              <a:solidFill>
                <a:srgbClr val="C0C0C0"/>
              </a:solidFill>
            </a:endParaRPr>
          </a:p>
        </p:txBody>
      </p:sp>
      <p:grpSp>
        <p:nvGrpSpPr>
          <p:cNvPr id="192" name="Group 160"/>
          <p:cNvGrpSpPr>
            <a:grpSpLocks/>
          </p:cNvGrpSpPr>
          <p:nvPr userDrawn="1"/>
        </p:nvGrpSpPr>
        <p:grpSpPr bwMode="auto">
          <a:xfrm>
            <a:off x="838200" y="4684820"/>
            <a:ext cx="1828800" cy="1728787"/>
            <a:chOff x="528" y="2951"/>
            <a:chExt cx="1152" cy="1089"/>
          </a:xfrm>
        </p:grpSpPr>
        <p:sp>
          <p:nvSpPr>
            <p:cNvPr id="193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94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95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pic>
        <p:nvPicPr>
          <p:cNvPr id="196" name="Picture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27" y="5910317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2494299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5" y="26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28" tIns="45467" rIns="90928" bIns="4546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5" name="Group 162"/>
          <p:cNvGrpSpPr>
            <a:grpSpLocks/>
          </p:cNvGrpSpPr>
          <p:nvPr userDrawn="1"/>
        </p:nvGrpSpPr>
        <p:grpSpPr bwMode="auto">
          <a:xfrm>
            <a:off x="-4761" y="26"/>
            <a:ext cx="9148763" cy="6858000"/>
            <a:chOff x="-3" y="0"/>
            <a:chExt cx="5763" cy="4320"/>
          </a:xfrm>
        </p:grpSpPr>
        <p:pic>
          <p:nvPicPr>
            <p:cNvPr id="6" name="Picture 23" descr="dd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pic>
          <p:nvPicPr>
            <p:cNvPr id="8" name="Picture 161" descr="logo small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55"/>
          <p:cNvGrpSpPr>
            <a:grpSpLocks/>
          </p:cNvGrpSpPr>
          <p:nvPr userDrawn="1"/>
        </p:nvGrpSpPr>
        <p:grpSpPr bwMode="auto">
          <a:xfrm>
            <a:off x="257182" y="1201748"/>
            <a:ext cx="2482850" cy="2444750"/>
            <a:chOff x="162" y="757"/>
            <a:chExt cx="1564" cy="1540"/>
          </a:xfrm>
        </p:grpSpPr>
        <p:sp>
          <p:nvSpPr>
            <p:cNvPr id="10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1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2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3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4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sp>
        <p:nvSpPr>
          <p:cNvPr id="15" name="Oval 102" descr="DSC_4904"/>
          <p:cNvSpPr>
            <a:spLocks noChangeArrowheads="1"/>
          </p:cNvSpPr>
          <p:nvPr userDrawn="1"/>
        </p:nvSpPr>
        <p:spPr bwMode="auto">
          <a:xfrm>
            <a:off x="436618" y="1362093"/>
            <a:ext cx="2162175" cy="2173288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28" tIns="45467" rIns="90928" bIns="45467" anchor="ctr"/>
          <a:lstStyle>
            <a:lvl1pPr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dirty="0"/>
          </a:p>
        </p:txBody>
      </p:sp>
      <p:grpSp>
        <p:nvGrpSpPr>
          <p:cNvPr id="16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7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8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9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20" name="Group 146"/>
          <p:cNvGrpSpPr>
            <a:grpSpLocks/>
          </p:cNvGrpSpPr>
          <p:nvPr userDrawn="1"/>
        </p:nvGrpSpPr>
        <p:grpSpPr bwMode="auto">
          <a:xfrm>
            <a:off x="912861" y="620730"/>
            <a:ext cx="1284287" cy="1260475"/>
            <a:chOff x="575" y="391"/>
            <a:chExt cx="809" cy="794"/>
          </a:xfrm>
        </p:grpSpPr>
        <p:sp>
          <p:nvSpPr>
            <p:cNvPr id="21" name="Oval 147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2" name="Oval 148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3" name="Oval 149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4" name="Oval 150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5" name="Oval 151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6" name="Oval 152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7" name="Oval 153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8" name="Oval 154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4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sp>
        <p:nvSpPr>
          <p:cNvPr id="29" name="Oval 118"/>
          <p:cNvSpPr>
            <a:spLocks noChangeArrowheads="1"/>
          </p:cNvSpPr>
          <p:nvPr userDrawn="1"/>
        </p:nvSpPr>
        <p:spPr bwMode="auto">
          <a:xfrm>
            <a:off x="1004889" y="706492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28" tIns="45467" rIns="90928" bIns="45467" anchor="ctr"/>
          <a:lstStyle>
            <a:lvl1pPr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600" dirty="0"/>
          </a:p>
        </p:txBody>
      </p:sp>
      <p:grpSp>
        <p:nvGrpSpPr>
          <p:cNvPr id="30" name="Group 145"/>
          <p:cNvGrpSpPr>
            <a:grpSpLocks/>
          </p:cNvGrpSpPr>
          <p:nvPr userDrawn="1"/>
        </p:nvGrpSpPr>
        <p:grpSpPr bwMode="auto">
          <a:xfrm>
            <a:off x="863611" y="620730"/>
            <a:ext cx="1370013" cy="1284287"/>
            <a:chOff x="544" y="391"/>
            <a:chExt cx="863" cy="809"/>
          </a:xfrm>
        </p:grpSpPr>
        <p:sp>
          <p:nvSpPr>
            <p:cNvPr id="31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2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3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1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34" name="Group 157"/>
          <p:cNvGrpSpPr>
            <a:grpSpLocks/>
          </p:cNvGrpSpPr>
          <p:nvPr userDrawn="1"/>
        </p:nvGrpSpPr>
        <p:grpSpPr bwMode="auto">
          <a:xfrm>
            <a:off x="331801" y="3090863"/>
            <a:ext cx="2074862" cy="2038350"/>
            <a:chOff x="209" y="1947"/>
            <a:chExt cx="1307" cy="1284"/>
          </a:xfrm>
        </p:grpSpPr>
        <p:sp>
          <p:nvSpPr>
            <p:cNvPr id="35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6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3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7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8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9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40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41" name="Oval 128"/>
          <p:cNvGrpSpPr>
            <a:grpSpLocks/>
          </p:cNvGrpSpPr>
          <p:nvPr userDrawn="1"/>
        </p:nvGrpSpPr>
        <p:grpSpPr bwMode="auto">
          <a:xfrm>
            <a:off x="476259" y="3219450"/>
            <a:ext cx="1816100" cy="1828800"/>
            <a:chOff x="300" y="2028"/>
            <a:chExt cx="1144" cy="1152"/>
          </a:xfrm>
        </p:grpSpPr>
        <p:pic>
          <p:nvPicPr>
            <p:cNvPr id="42" name="Oval 128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" y="2028"/>
              <a:ext cx="1144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Text Box 12"/>
            <p:cNvSpPr txBox="1">
              <a:spLocks noChangeArrowheads="1"/>
            </p:cNvSpPr>
            <p:nvPr/>
          </p:nvSpPr>
          <p:spPr bwMode="auto">
            <a:xfrm>
              <a:off x="470" y="2200"/>
              <a:ext cx="803" cy="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000" dirty="0">
                <a:solidFill>
                  <a:srgbClr val="C0C0C0"/>
                </a:solidFill>
              </a:endParaRPr>
            </a:p>
          </p:txBody>
        </p:sp>
      </p:grpSp>
      <p:grpSp>
        <p:nvGrpSpPr>
          <p:cNvPr id="44" name="Group 158"/>
          <p:cNvGrpSpPr>
            <a:grpSpLocks/>
          </p:cNvGrpSpPr>
          <p:nvPr userDrawn="1"/>
        </p:nvGrpSpPr>
        <p:grpSpPr bwMode="auto">
          <a:xfrm>
            <a:off x="257176" y="3090863"/>
            <a:ext cx="2211388" cy="2087562"/>
            <a:chOff x="162" y="1947"/>
            <a:chExt cx="1393" cy="1315"/>
          </a:xfrm>
        </p:grpSpPr>
        <p:sp>
          <p:nvSpPr>
            <p:cNvPr id="45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46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47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48" name="Group 159"/>
          <p:cNvGrpSpPr>
            <a:grpSpLocks/>
          </p:cNvGrpSpPr>
          <p:nvPr userDrawn="1"/>
        </p:nvGrpSpPr>
        <p:grpSpPr bwMode="auto">
          <a:xfrm>
            <a:off x="900167" y="4684765"/>
            <a:ext cx="1717675" cy="1692275"/>
            <a:chOff x="567" y="2951"/>
            <a:chExt cx="1082" cy="1066"/>
          </a:xfrm>
        </p:grpSpPr>
        <p:sp>
          <p:nvSpPr>
            <p:cNvPr id="4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3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55" name="Oval 138"/>
          <p:cNvGrpSpPr>
            <a:grpSpLocks/>
          </p:cNvGrpSpPr>
          <p:nvPr userDrawn="1"/>
        </p:nvGrpSpPr>
        <p:grpSpPr bwMode="auto">
          <a:xfrm>
            <a:off x="1006476" y="4784725"/>
            <a:ext cx="1524000" cy="1530350"/>
            <a:chOff x="634" y="3014"/>
            <a:chExt cx="960" cy="964"/>
          </a:xfrm>
        </p:grpSpPr>
        <p:pic>
          <p:nvPicPr>
            <p:cNvPr id="56" name="Oval 138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" y="3014"/>
              <a:ext cx="960" cy="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Text Box 17"/>
            <p:cNvSpPr txBox="1">
              <a:spLocks noChangeArrowheads="1"/>
            </p:cNvSpPr>
            <p:nvPr/>
          </p:nvSpPr>
          <p:spPr bwMode="auto">
            <a:xfrm>
              <a:off x="778" y="3158"/>
              <a:ext cx="671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900" dirty="0">
                <a:solidFill>
                  <a:srgbClr val="C0C0C0"/>
                </a:solidFill>
              </a:endParaRPr>
            </a:p>
          </p:txBody>
        </p:sp>
      </p:grpSp>
      <p:grpSp>
        <p:nvGrpSpPr>
          <p:cNvPr id="58" name="Group 160"/>
          <p:cNvGrpSpPr>
            <a:grpSpLocks/>
          </p:cNvGrpSpPr>
          <p:nvPr userDrawn="1"/>
        </p:nvGrpSpPr>
        <p:grpSpPr bwMode="auto">
          <a:xfrm>
            <a:off x="838200" y="4684819"/>
            <a:ext cx="1828800" cy="1728787"/>
            <a:chOff x="528" y="2951"/>
            <a:chExt cx="1152" cy="1089"/>
          </a:xfrm>
        </p:grpSpPr>
        <p:sp>
          <p:nvSpPr>
            <p:cNvPr id="59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60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61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199" y="2130508"/>
            <a:ext cx="5334001" cy="2162175"/>
          </a:xfrm>
        </p:spPr>
        <p:txBody>
          <a:bodyPr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171" y="4684781"/>
            <a:ext cx="5545137" cy="954087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62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41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4006E483-383B-4FD8-93DE-6D5D1DA1C769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6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5241"/>
            <a:ext cx="2895600" cy="476250"/>
          </a:xfrm>
          <a:prstGeom prst="rect">
            <a:avLst/>
          </a:prstGeom>
        </p:spPr>
        <p:txBody>
          <a:bodyPr lIns="92786" tIns="46398" rIns="92786" bIns="46398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srgbClr val="003896"/>
              </a:solidFill>
            </a:endParaRPr>
          </a:p>
        </p:txBody>
      </p:sp>
      <p:sp>
        <p:nvSpPr>
          <p:cNvPr id="64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41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5C77F55-BB69-4AFF-94BF-43BA7F0502A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88486134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741" y="1268761"/>
            <a:ext cx="8379069" cy="52130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49108141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6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4633" indent="0">
              <a:buNone/>
              <a:defRPr sz="1800"/>
            </a:lvl2pPr>
            <a:lvl3pPr marL="909278" indent="0">
              <a:buNone/>
              <a:defRPr sz="1600"/>
            </a:lvl3pPr>
            <a:lvl4pPr marL="1363916" indent="0">
              <a:buNone/>
              <a:defRPr sz="1400"/>
            </a:lvl4pPr>
            <a:lvl5pPr marL="1818554" indent="0">
              <a:buNone/>
              <a:defRPr sz="1400"/>
            </a:lvl5pPr>
            <a:lvl6pPr marL="2273191" indent="0">
              <a:buNone/>
              <a:defRPr sz="1400"/>
            </a:lvl6pPr>
            <a:lvl7pPr marL="2727834" indent="0">
              <a:buNone/>
              <a:defRPr sz="1400"/>
            </a:lvl7pPr>
            <a:lvl8pPr marL="3182473" indent="0">
              <a:buNone/>
              <a:defRPr sz="1400"/>
            </a:lvl8pPr>
            <a:lvl9pPr marL="36371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924E7-900B-4326-B5DF-16779AC64E21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FCAC-3ACE-4AF3-AF26-F063C36430C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49510361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82" y="1436742"/>
            <a:ext cx="4113212" cy="50450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81" y="1436742"/>
            <a:ext cx="4113213" cy="50450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D6A54-C36A-46DA-831C-4F597E8C082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95008225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kom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200025" y="1589087"/>
            <a:ext cx="8623300" cy="4665600"/>
          </a:xfrm>
        </p:spPr>
        <p:txBody>
          <a:bodyPr/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200025" y="109368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6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4396" y="6453240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2734690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1627963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kom Title and Text with Foot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200025" y="1589087"/>
            <a:ext cx="8623300" cy="4665600"/>
          </a:xfrm>
        </p:spPr>
        <p:txBody>
          <a:bodyPr/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200025" y="109368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6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164396" y="6453240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03497900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kom Title and Text with Footnote - half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5553713" y="1589087"/>
            <a:ext cx="3269689" cy="4665600"/>
          </a:xfrm>
        </p:spPr>
        <p:txBody>
          <a:bodyPr/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200025" y="109368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6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164396" y="6453240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2577960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k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25" y="109368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/>
              <a:t>Click to edit Master title style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6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4396" y="6453240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95126503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D3D17-118C-4274-BE08-EBE413621F86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  <p:sp>
        <p:nvSpPr>
          <p:cNvPr id="6" name="Rectangle 2"/>
          <p:cNvSpPr>
            <a:spLocks noChangeArrowheads="1"/>
          </p:cNvSpPr>
          <p:nvPr userDrawn="1"/>
        </p:nvSpPr>
        <p:spPr bwMode="auto">
          <a:xfrm>
            <a:off x="4665156" y="3351308"/>
            <a:ext cx="2572307" cy="227736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>
            <a:lvl1pPr marL="342900" indent="-342900"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92088" indent="-188913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376238" indent="-182563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571500" indent="-193675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0287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4859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9431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4003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225" lvl="2" indent="0" fontAlgn="base">
              <a:spcAft>
                <a:spcPct val="0"/>
              </a:spcAft>
              <a:buFontTx/>
              <a:buNone/>
            </a:pPr>
            <a:endParaRPr lang="en-GB" altLang="en-US" dirty="0">
              <a:solidFill>
                <a:srgbClr val="003896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7752" y="932973"/>
            <a:ext cx="7619730" cy="361204"/>
          </a:xfrm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8" name="Oval 5"/>
          <p:cNvSpPr>
            <a:spLocks noChangeArrowheads="1"/>
          </p:cNvSpPr>
          <p:nvPr userDrawn="1"/>
        </p:nvSpPr>
        <p:spPr bwMode="auto">
          <a:xfrm>
            <a:off x="4885470" y="2763354"/>
            <a:ext cx="440597" cy="440571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786" tIns="46398" rIns="92786" bIns="46398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grpSp>
        <p:nvGrpSpPr>
          <p:cNvPr id="9" name="Group 6"/>
          <p:cNvGrpSpPr>
            <a:grpSpLocks/>
          </p:cNvGrpSpPr>
          <p:nvPr userDrawn="1"/>
        </p:nvGrpSpPr>
        <p:grpSpPr bwMode="auto">
          <a:xfrm>
            <a:off x="2167425" y="2492788"/>
            <a:ext cx="2577167" cy="3109910"/>
            <a:chOff x="1577" y="1539"/>
            <a:chExt cx="1591" cy="1920"/>
          </a:xfrm>
        </p:grpSpPr>
        <p:sp>
          <p:nvSpPr>
            <p:cNvPr id="10" name="Arc 7"/>
            <p:cNvSpPr>
              <a:spLocks/>
            </p:cNvSpPr>
            <p:nvPr/>
          </p:nvSpPr>
          <p:spPr bwMode="auto">
            <a:xfrm>
              <a:off x="1577" y="2573"/>
              <a:ext cx="538" cy="886"/>
            </a:xfrm>
            <a:custGeom>
              <a:avLst/>
              <a:gdLst>
                <a:gd name="T0" fmla="*/ 0 w 28334"/>
                <a:gd name="T1" fmla="*/ 2 h 21600"/>
                <a:gd name="T2" fmla="*/ 10 w 28334"/>
                <a:gd name="T3" fmla="*/ 36 h 21600"/>
                <a:gd name="T4" fmla="*/ 2 w 28334"/>
                <a:gd name="T5" fmla="*/ 36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334" h="21600" fill="none" extrusionOk="0">
                  <a:moveTo>
                    <a:pt x="-1" y="1076"/>
                  </a:moveTo>
                  <a:cubicBezTo>
                    <a:pt x="2173" y="363"/>
                    <a:pt x="4446" y="-1"/>
                    <a:pt x="6734" y="0"/>
                  </a:cubicBezTo>
                  <a:cubicBezTo>
                    <a:pt x="18663" y="0"/>
                    <a:pt x="28334" y="9670"/>
                    <a:pt x="28334" y="21600"/>
                  </a:cubicBezTo>
                </a:path>
                <a:path w="28334" h="21600" stroke="0" extrusionOk="0">
                  <a:moveTo>
                    <a:pt x="-1" y="1076"/>
                  </a:moveTo>
                  <a:cubicBezTo>
                    <a:pt x="2173" y="363"/>
                    <a:pt x="4446" y="-1"/>
                    <a:pt x="6734" y="0"/>
                  </a:cubicBezTo>
                  <a:cubicBezTo>
                    <a:pt x="18663" y="0"/>
                    <a:pt x="28334" y="9670"/>
                    <a:pt x="28334" y="21600"/>
                  </a:cubicBezTo>
                  <a:lnTo>
                    <a:pt x="6734" y="21600"/>
                  </a:lnTo>
                  <a:lnTo>
                    <a:pt x="-1" y="107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1" name="Arc 8"/>
            <p:cNvSpPr>
              <a:spLocks/>
            </p:cNvSpPr>
            <p:nvPr/>
          </p:nvSpPr>
          <p:spPr bwMode="auto">
            <a:xfrm>
              <a:off x="2103" y="1539"/>
              <a:ext cx="1065" cy="1920"/>
            </a:xfrm>
            <a:custGeom>
              <a:avLst/>
              <a:gdLst>
                <a:gd name="T0" fmla="*/ 0 w 28293"/>
                <a:gd name="T1" fmla="*/ 170 h 21600"/>
                <a:gd name="T2" fmla="*/ 40 w 28293"/>
                <a:gd name="T3" fmla="*/ 8 h 21600"/>
                <a:gd name="T4" fmla="*/ 31 w 28293"/>
                <a:gd name="T5" fmla="*/ 17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293" h="21600" fill="none" extrusionOk="0">
                  <a:moveTo>
                    <a:pt x="0" y="21544"/>
                  </a:moveTo>
                  <a:cubicBezTo>
                    <a:pt x="30" y="9636"/>
                    <a:pt x="9692" y="-1"/>
                    <a:pt x="21600" y="0"/>
                  </a:cubicBezTo>
                  <a:cubicBezTo>
                    <a:pt x="23873" y="0"/>
                    <a:pt x="26131" y="358"/>
                    <a:pt x="28292" y="1063"/>
                  </a:cubicBezTo>
                </a:path>
                <a:path w="28293" h="21600" stroke="0" extrusionOk="0">
                  <a:moveTo>
                    <a:pt x="0" y="21544"/>
                  </a:moveTo>
                  <a:cubicBezTo>
                    <a:pt x="30" y="9636"/>
                    <a:pt x="9692" y="-1"/>
                    <a:pt x="21600" y="0"/>
                  </a:cubicBezTo>
                  <a:cubicBezTo>
                    <a:pt x="23873" y="0"/>
                    <a:pt x="26131" y="358"/>
                    <a:pt x="28292" y="1063"/>
                  </a:cubicBezTo>
                  <a:lnTo>
                    <a:pt x="21600" y="21600"/>
                  </a:lnTo>
                  <a:lnTo>
                    <a:pt x="0" y="2154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2" name="Line 9"/>
          <p:cNvSpPr>
            <a:spLocks noChangeShapeType="1"/>
          </p:cNvSpPr>
          <p:nvPr userDrawn="1"/>
        </p:nvSpPr>
        <p:spPr bwMode="auto">
          <a:xfrm flipH="1">
            <a:off x="2092857" y="5753334"/>
            <a:ext cx="5134894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880699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D3D17-118C-4274-BE08-EBE413621F86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  <p:sp>
        <p:nvSpPr>
          <p:cNvPr id="6" name="Oval 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004298" y="3131022"/>
            <a:ext cx="2938391" cy="2938217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1" tIns="47495" rIns="91331" bIns="47495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sp>
        <p:nvSpPr>
          <p:cNvPr id="7" name="Oval 3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387723" y="3131022"/>
            <a:ext cx="2938391" cy="2938217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1" tIns="47495" rIns="91331" bIns="47495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sp>
        <p:nvSpPr>
          <p:cNvPr id="8" name="Oval 4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3196008" y="1661911"/>
            <a:ext cx="2938391" cy="2938217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1" tIns="47495" rIns="91331" bIns="47495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248305" y="1003195"/>
            <a:ext cx="7619730" cy="361204"/>
          </a:xfrm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10" name="Freeform 7"/>
          <p:cNvSpPr>
            <a:spLocks/>
          </p:cNvSpPr>
          <p:nvPr userDrawn="1">
            <p:custDataLst>
              <p:tags r:id="rId5"/>
            </p:custDataLst>
          </p:nvPr>
        </p:nvSpPr>
        <p:spPr bwMode="auto">
          <a:xfrm>
            <a:off x="4655447" y="3130967"/>
            <a:ext cx="1478915" cy="1334670"/>
          </a:xfrm>
          <a:custGeom>
            <a:avLst/>
            <a:gdLst>
              <a:gd name="T0" fmla="*/ 262096340 w 913"/>
              <a:gd name="T1" fmla="*/ 579627938 h 815"/>
              <a:gd name="T2" fmla="*/ 378023568 w 913"/>
              <a:gd name="T3" fmla="*/ 692976809 h 815"/>
              <a:gd name="T4" fmla="*/ 498991110 w 913"/>
              <a:gd name="T5" fmla="*/ 832088028 h 815"/>
              <a:gd name="T6" fmla="*/ 619958651 w 913"/>
              <a:gd name="T7" fmla="*/ 991807840 h 815"/>
              <a:gd name="T8" fmla="*/ 725805250 w 913"/>
              <a:gd name="T9" fmla="*/ 1151527653 h 815"/>
              <a:gd name="T10" fmla="*/ 811490592 w 913"/>
              <a:gd name="T11" fmla="*/ 1311247465 h 815"/>
              <a:gd name="T12" fmla="*/ 879535628 w 913"/>
              <a:gd name="T13" fmla="*/ 1468389598 h 815"/>
              <a:gd name="T14" fmla="*/ 932458134 w 913"/>
              <a:gd name="T15" fmla="*/ 1617805114 h 815"/>
              <a:gd name="T16" fmla="*/ 972780648 w 913"/>
              <a:gd name="T17" fmla="*/ 1764644555 h 815"/>
              <a:gd name="T18" fmla="*/ 997982219 w 913"/>
              <a:gd name="T19" fmla="*/ 1903755774 h 815"/>
              <a:gd name="T20" fmla="*/ 1015624113 w 913"/>
              <a:gd name="T21" fmla="*/ 2011952497 h 815"/>
              <a:gd name="T22" fmla="*/ 1025704741 w 913"/>
              <a:gd name="T23" fmla="*/ 2076355958 h 815"/>
              <a:gd name="T24" fmla="*/ 1028224105 w 913"/>
              <a:gd name="T25" fmla="*/ 2096964552 h 815"/>
              <a:gd name="T26" fmla="*/ 1043345047 w 913"/>
              <a:gd name="T27" fmla="*/ 2086660255 h 815"/>
              <a:gd name="T28" fmla="*/ 1093748190 w 913"/>
              <a:gd name="T29" fmla="*/ 2058323438 h 815"/>
              <a:gd name="T30" fmla="*/ 1176914169 w 913"/>
              <a:gd name="T31" fmla="*/ 2011952497 h 815"/>
              <a:gd name="T32" fmla="*/ 1285280131 w 913"/>
              <a:gd name="T33" fmla="*/ 1947549036 h 815"/>
              <a:gd name="T34" fmla="*/ 1403728309 w 913"/>
              <a:gd name="T35" fmla="*/ 1857384833 h 815"/>
              <a:gd name="T36" fmla="*/ 1534776479 w 913"/>
              <a:gd name="T37" fmla="*/ 1746612036 h 815"/>
              <a:gd name="T38" fmla="*/ 1670864964 w 913"/>
              <a:gd name="T39" fmla="*/ 1615229040 h 815"/>
              <a:gd name="T40" fmla="*/ 1794351869 w 913"/>
              <a:gd name="T41" fmla="*/ 1470967278 h 815"/>
              <a:gd name="T42" fmla="*/ 1907759733 w 913"/>
              <a:gd name="T43" fmla="*/ 1313823539 h 815"/>
              <a:gd name="T44" fmla="*/ 2008566018 w 913"/>
              <a:gd name="T45" fmla="*/ 1146375504 h 815"/>
              <a:gd name="T46" fmla="*/ 2091730409 w 913"/>
              <a:gd name="T47" fmla="*/ 984079617 h 815"/>
              <a:gd name="T48" fmla="*/ 2147483646 w 913"/>
              <a:gd name="T49" fmla="*/ 829511953 h 815"/>
              <a:gd name="T50" fmla="*/ 2147483646 w 913"/>
              <a:gd name="T51" fmla="*/ 685248586 h 815"/>
              <a:gd name="T52" fmla="*/ 2147483646 w 913"/>
              <a:gd name="T53" fmla="*/ 556443270 h 815"/>
              <a:gd name="T54" fmla="*/ 2147483646 w 913"/>
              <a:gd name="T55" fmla="*/ 453397090 h 815"/>
              <a:gd name="T56" fmla="*/ 2147483646 w 913"/>
              <a:gd name="T57" fmla="*/ 370961110 h 815"/>
              <a:gd name="T58" fmla="*/ 2147483646 w 913"/>
              <a:gd name="T59" fmla="*/ 311711402 h 815"/>
              <a:gd name="T60" fmla="*/ 2147483646 w 913"/>
              <a:gd name="T61" fmla="*/ 273068684 h 815"/>
              <a:gd name="T62" fmla="*/ 2147483646 w 913"/>
              <a:gd name="T63" fmla="*/ 257612238 h 815"/>
              <a:gd name="T64" fmla="*/ 2147483646 w 913"/>
              <a:gd name="T65" fmla="*/ 249884016 h 815"/>
              <a:gd name="T66" fmla="*/ 2147483646 w 913"/>
              <a:gd name="T67" fmla="*/ 231851496 h 815"/>
              <a:gd name="T68" fmla="*/ 2147483646 w 913"/>
              <a:gd name="T69" fmla="*/ 200937000 h 815"/>
              <a:gd name="T70" fmla="*/ 2099291674 w 913"/>
              <a:gd name="T71" fmla="*/ 159719813 h 815"/>
              <a:gd name="T72" fmla="*/ 1985883810 w 913"/>
              <a:gd name="T73" fmla="*/ 118501020 h 815"/>
              <a:gd name="T74" fmla="*/ 1852316276 w 913"/>
              <a:gd name="T75" fmla="*/ 79859906 h 815"/>
              <a:gd name="T76" fmla="*/ 1696066535 w 913"/>
              <a:gd name="T77" fmla="*/ 41217188 h 815"/>
              <a:gd name="T78" fmla="*/ 1527215214 w 913"/>
              <a:gd name="T79" fmla="*/ 15456445 h 815"/>
              <a:gd name="T80" fmla="*/ 1345763902 w 913"/>
              <a:gd name="T81" fmla="*/ 2576074 h 815"/>
              <a:gd name="T82" fmla="*/ 1156752912 w 913"/>
              <a:gd name="T83" fmla="*/ 2576074 h 815"/>
              <a:gd name="T84" fmla="*/ 967740334 w 913"/>
              <a:gd name="T85" fmla="*/ 15456445 h 815"/>
              <a:gd name="T86" fmla="*/ 788809972 w 913"/>
              <a:gd name="T87" fmla="*/ 46370941 h 815"/>
              <a:gd name="T88" fmla="*/ 619958651 w 913"/>
              <a:gd name="T89" fmla="*/ 90164203 h 815"/>
              <a:gd name="T90" fmla="*/ 463708910 w 913"/>
              <a:gd name="T91" fmla="*/ 144263367 h 815"/>
              <a:gd name="T92" fmla="*/ 325101062 w 913"/>
              <a:gd name="T93" fmla="*/ 203513074 h 815"/>
              <a:gd name="T94" fmla="*/ 201612570 w 913"/>
              <a:gd name="T95" fmla="*/ 265340461 h 815"/>
              <a:gd name="T96" fmla="*/ 100806285 w 913"/>
              <a:gd name="T97" fmla="*/ 322015699 h 815"/>
              <a:gd name="T98" fmla="*/ 32762836 w 913"/>
              <a:gd name="T99" fmla="*/ 360656813 h 815"/>
              <a:gd name="T100" fmla="*/ 2520951 w 913"/>
              <a:gd name="T101" fmla="*/ 378690937 h 815"/>
              <a:gd name="T102" fmla="*/ 5040314 w 913"/>
              <a:gd name="T103" fmla="*/ 383843086 h 815"/>
              <a:gd name="T104" fmla="*/ 42843465 w 913"/>
              <a:gd name="T105" fmla="*/ 412179902 h 815"/>
              <a:gd name="T106" fmla="*/ 113407864 w 913"/>
              <a:gd name="T107" fmla="*/ 463702992 h 81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913" h="815">
                <a:moveTo>
                  <a:pt x="69" y="197"/>
                </a:moveTo>
                <a:lnTo>
                  <a:pt x="77" y="203"/>
                </a:lnTo>
                <a:lnTo>
                  <a:pt x="86" y="210"/>
                </a:lnTo>
                <a:lnTo>
                  <a:pt x="95" y="217"/>
                </a:lnTo>
                <a:lnTo>
                  <a:pt x="104" y="225"/>
                </a:lnTo>
                <a:lnTo>
                  <a:pt x="113" y="233"/>
                </a:lnTo>
                <a:lnTo>
                  <a:pt x="122" y="241"/>
                </a:lnTo>
                <a:lnTo>
                  <a:pt x="131" y="250"/>
                </a:lnTo>
                <a:lnTo>
                  <a:pt x="140" y="259"/>
                </a:lnTo>
                <a:lnTo>
                  <a:pt x="150" y="269"/>
                </a:lnTo>
                <a:lnTo>
                  <a:pt x="159" y="279"/>
                </a:lnTo>
                <a:lnTo>
                  <a:pt x="169" y="289"/>
                </a:lnTo>
                <a:lnTo>
                  <a:pt x="178" y="300"/>
                </a:lnTo>
                <a:lnTo>
                  <a:pt x="188" y="311"/>
                </a:lnTo>
                <a:lnTo>
                  <a:pt x="198" y="323"/>
                </a:lnTo>
                <a:lnTo>
                  <a:pt x="208" y="335"/>
                </a:lnTo>
                <a:lnTo>
                  <a:pt x="218" y="347"/>
                </a:lnTo>
                <a:lnTo>
                  <a:pt x="227" y="360"/>
                </a:lnTo>
                <a:lnTo>
                  <a:pt x="237" y="372"/>
                </a:lnTo>
                <a:lnTo>
                  <a:pt x="246" y="385"/>
                </a:lnTo>
                <a:lnTo>
                  <a:pt x="255" y="397"/>
                </a:lnTo>
                <a:lnTo>
                  <a:pt x="264" y="410"/>
                </a:lnTo>
                <a:lnTo>
                  <a:pt x="272" y="422"/>
                </a:lnTo>
                <a:lnTo>
                  <a:pt x="280" y="435"/>
                </a:lnTo>
                <a:lnTo>
                  <a:pt x="288" y="447"/>
                </a:lnTo>
                <a:lnTo>
                  <a:pt x="295" y="460"/>
                </a:lnTo>
                <a:lnTo>
                  <a:pt x="302" y="472"/>
                </a:lnTo>
                <a:lnTo>
                  <a:pt x="309" y="484"/>
                </a:lnTo>
                <a:lnTo>
                  <a:pt x="316" y="497"/>
                </a:lnTo>
                <a:lnTo>
                  <a:pt x="322" y="509"/>
                </a:lnTo>
                <a:lnTo>
                  <a:pt x="328" y="521"/>
                </a:lnTo>
                <a:lnTo>
                  <a:pt x="334" y="533"/>
                </a:lnTo>
                <a:lnTo>
                  <a:pt x="339" y="546"/>
                </a:lnTo>
                <a:lnTo>
                  <a:pt x="344" y="558"/>
                </a:lnTo>
                <a:lnTo>
                  <a:pt x="349" y="570"/>
                </a:lnTo>
                <a:lnTo>
                  <a:pt x="354" y="582"/>
                </a:lnTo>
                <a:lnTo>
                  <a:pt x="358" y="593"/>
                </a:lnTo>
                <a:lnTo>
                  <a:pt x="363" y="605"/>
                </a:lnTo>
                <a:lnTo>
                  <a:pt x="367" y="617"/>
                </a:lnTo>
                <a:lnTo>
                  <a:pt x="370" y="628"/>
                </a:lnTo>
                <a:lnTo>
                  <a:pt x="374" y="640"/>
                </a:lnTo>
                <a:lnTo>
                  <a:pt x="377" y="651"/>
                </a:lnTo>
                <a:lnTo>
                  <a:pt x="380" y="663"/>
                </a:lnTo>
                <a:lnTo>
                  <a:pt x="383" y="674"/>
                </a:lnTo>
                <a:lnTo>
                  <a:pt x="386" y="685"/>
                </a:lnTo>
                <a:lnTo>
                  <a:pt x="388" y="696"/>
                </a:lnTo>
                <a:lnTo>
                  <a:pt x="391" y="707"/>
                </a:lnTo>
                <a:lnTo>
                  <a:pt x="393" y="718"/>
                </a:lnTo>
                <a:lnTo>
                  <a:pt x="394" y="728"/>
                </a:lnTo>
                <a:lnTo>
                  <a:pt x="396" y="739"/>
                </a:lnTo>
                <a:lnTo>
                  <a:pt x="398" y="748"/>
                </a:lnTo>
                <a:lnTo>
                  <a:pt x="399" y="757"/>
                </a:lnTo>
                <a:lnTo>
                  <a:pt x="400" y="766"/>
                </a:lnTo>
                <a:lnTo>
                  <a:pt x="402" y="773"/>
                </a:lnTo>
                <a:lnTo>
                  <a:pt x="403" y="781"/>
                </a:lnTo>
                <a:lnTo>
                  <a:pt x="404" y="787"/>
                </a:lnTo>
                <a:lnTo>
                  <a:pt x="404" y="793"/>
                </a:lnTo>
                <a:lnTo>
                  <a:pt x="405" y="798"/>
                </a:lnTo>
                <a:lnTo>
                  <a:pt x="406" y="802"/>
                </a:lnTo>
                <a:lnTo>
                  <a:pt x="407" y="806"/>
                </a:lnTo>
                <a:lnTo>
                  <a:pt x="407" y="809"/>
                </a:lnTo>
                <a:lnTo>
                  <a:pt x="407" y="811"/>
                </a:lnTo>
                <a:lnTo>
                  <a:pt x="408" y="813"/>
                </a:lnTo>
                <a:lnTo>
                  <a:pt x="408" y="814"/>
                </a:lnTo>
                <a:lnTo>
                  <a:pt x="409" y="813"/>
                </a:lnTo>
                <a:lnTo>
                  <a:pt x="410" y="813"/>
                </a:lnTo>
                <a:lnTo>
                  <a:pt x="412" y="812"/>
                </a:lnTo>
                <a:lnTo>
                  <a:pt x="414" y="810"/>
                </a:lnTo>
                <a:lnTo>
                  <a:pt x="417" y="809"/>
                </a:lnTo>
                <a:lnTo>
                  <a:pt x="421" y="807"/>
                </a:lnTo>
                <a:lnTo>
                  <a:pt x="425" y="805"/>
                </a:lnTo>
                <a:lnTo>
                  <a:pt x="429" y="802"/>
                </a:lnTo>
                <a:lnTo>
                  <a:pt x="434" y="799"/>
                </a:lnTo>
                <a:lnTo>
                  <a:pt x="440" y="796"/>
                </a:lnTo>
                <a:lnTo>
                  <a:pt x="446" y="793"/>
                </a:lnTo>
                <a:lnTo>
                  <a:pt x="452" y="789"/>
                </a:lnTo>
                <a:lnTo>
                  <a:pt x="459" y="786"/>
                </a:lnTo>
                <a:lnTo>
                  <a:pt x="467" y="781"/>
                </a:lnTo>
                <a:lnTo>
                  <a:pt x="475" y="777"/>
                </a:lnTo>
                <a:lnTo>
                  <a:pt x="484" y="772"/>
                </a:lnTo>
                <a:lnTo>
                  <a:pt x="492" y="767"/>
                </a:lnTo>
                <a:lnTo>
                  <a:pt x="501" y="761"/>
                </a:lnTo>
                <a:lnTo>
                  <a:pt x="510" y="756"/>
                </a:lnTo>
                <a:lnTo>
                  <a:pt x="519" y="749"/>
                </a:lnTo>
                <a:lnTo>
                  <a:pt x="529" y="743"/>
                </a:lnTo>
                <a:lnTo>
                  <a:pt x="538" y="736"/>
                </a:lnTo>
                <a:lnTo>
                  <a:pt x="548" y="729"/>
                </a:lnTo>
                <a:lnTo>
                  <a:pt x="557" y="721"/>
                </a:lnTo>
                <a:lnTo>
                  <a:pt x="567" y="713"/>
                </a:lnTo>
                <a:lnTo>
                  <a:pt x="578" y="705"/>
                </a:lnTo>
                <a:lnTo>
                  <a:pt x="588" y="696"/>
                </a:lnTo>
                <a:lnTo>
                  <a:pt x="598" y="687"/>
                </a:lnTo>
                <a:lnTo>
                  <a:pt x="609" y="678"/>
                </a:lnTo>
                <a:lnTo>
                  <a:pt x="620" y="668"/>
                </a:lnTo>
                <a:lnTo>
                  <a:pt x="630" y="658"/>
                </a:lnTo>
                <a:lnTo>
                  <a:pt x="641" y="648"/>
                </a:lnTo>
                <a:lnTo>
                  <a:pt x="652" y="637"/>
                </a:lnTo>
                <a:lnTo>
                  <a:pt x="663" y="627"/>
                </a:lnTo>
                <a:lnTo>
                  <a:pt x="673" y="616"/>
                </a:lnTo>
                <a:lnTo>
                  <a:pt x="683" y="605"/>
                </a:lnTo>
                <a:lnTo>
                  <a:pt x="693" y="594"/>
                </a:lnTo>
                <a:lnTo>
                  <a:pt x="703" y="582"/>
                </a:lnTo>
                <a:lnTo>
                  <a:pt x="712" y="571"/>
                </a:lnTo>
                <a:lnTo>
                  <a:pt x="722" y="559"/>
                </a:lnTo>
                <a:lnTo>
                  <a:pt x="731" y="547"/>
                </a:lnTo>
                <a:lnTo>
                  <a:pt x="740" y="535"/>
                </a:lnTo>
                <a:lnTo>
                  <a:pt x="749" y="522"/>
                </a:lnTo>
                <a:lnTo>
                  <a:pt x="757" y="510"/>
                </a:lnTo>
                <a:lnTo>
                  <a:pt x="766" y="497"/>
                </a:lnTo>
                <a:lnTo>
                  <a:pt x="774" y="484"/>
                </a:lnTo>
                <a:lnTo>
                  <a:pt x="782" y="471"/>
                </a:lnTo>
                <a:lnTo>
                  <a:pt x="790" y="458"/>
                </a:lnTo>
                <a:lnTo>
                  <a:pt x="797" y="445"/>
                </a:lnTo>
                <a:lnTo>
                  <a:pt x="804" y="432"/>
                </a:lnTo>
                <a:lnTo>
                  <a:pt x="811" y="420"/>
                </a:lnTo>
                <a:lnTo>
                  <a:pt x="818" y="407"/>
                </a:lnTo>
                <a:lnTo>
                  <a:pt x="824" y="395"/>
                </a:lnTo>
                <a:lnTo>
                  <a:pt x="830" y="382"/>
                </a:lnTo>
                <a:lnTo>
                  <a:pt x="836" y="370"/>
                </a:lnTo>
                <a:lnTo>
                  <a:pt x="841" y="358"/>
                </a:lnTo>
                <a:lnTo>
                  <a:pt x="846" y="346"/>
                </a:lnTo>
                <a:lnTo>
                  <a:pt x="851" y="334"/>
                </a:lnTo>
                <a:lnTo>
                  <a:pt x="856" y="322"/>
                </a:lnTo>
                <a:lnTo>
                  <a:pt x="860" y="311"/>
                </a:lnTo>
                <a:lnTo>
                  <a:pt x="864" y="299"/>
                </a:lnTo>
                <a:lnTo>
                  <a:pt x="868" y="288"/>
                </a:lnTo>
                <a:lnTo>
                  <a:pt x="871" y="277"/>
                </a:lnTo>
                <a:lnTo>
                  <a:pt x="874" y="266"/>
                </a:lnTo>
                <a:lnTo>
                  <a:pt x="877" y="255"/>
                </a:lnTo>
                <a:lnTo>
                  <a:pt x="880" y="245"/>
                </a:lnTo>
                <a:lnTo>
                  <a:pt x="883" y="235"/>
                </a:lnTo>
                <a:lnTo>
                  <a:pt x="885" y="226"/>
                </a:lnTo>
                <a:lnTo>
                  <a:pt x="887" y="216"/>
                </a:lnTo>
                <a:lnTo>
                  <a:pt x="890" y="208"/>
                </a:lnTo>
                <a:lnTo>
                  <a:pt x="892" y="199"/>
                </a:lnTo>
                <a:lnTo>
                  <a:pt x="894" y="191"/>
                </a:lnTo>
                <a:lnTo>
                  <a:pt x="896" y="183"/>
                </a:lnTo>
                <a:lnTo>
                  <a:pt x="897" y="176"/>
                </a:lnTo>
                <a:lnTo>
                  <a:pt x="899" y="169"/>
                </a:lnTo>
                <a:lnTo>
                  <a:pt x="900" y="162"/>
                </a:lnTo>
                <a:lnTo>
                  <a:pt x="901" y="156"/>
                </a:lnTo>
                <a:lnTo>
                  <a:pt x="903" y="150"/>
                </a:lnTo>
                <a:lnTo>
                  <a:pt x="904" y="144"/>
                </a:lnTo>
                <a:lnTo>
                  <a:pt x="904" y="139"/>
                </a:lnTo>
                <a:lnTo>
                  <a:pt x="905" y="134"/>
                </a:lnTo>
                <a:lnTo>
                  <a:pt x="906" y="129"/>
                </a:lnTo>
                <a:lnTo>
                  <a:pt x="907" y="125"/>
                </a:lnTo>
                <a:lnTo>
                  <a:pt x="907" y="121"/>
                </a:lnTo>
                <a:lnTo>
                  <a:pt x="908" y="117"/>
                </a:lnTo>
                <a:lnTo>
                  <a:pt x="909" y="114"/>
                </a:lnTo>
                <a:lnTo>
                  <a:pt x="909" y="111"/>
                </a:lnTo>
                <a:lnTo>
                  <a:pt x="910" y="109"/>
                </a:lnTo>
                <a:lnTo>
                  <a:pt x="910" y="106"/>
                </a:lnTo>
                <a:lnTo>
                  <a:pt x="910" y="104"/>
                </a:lnTo>
                <a:lnTo>
                  <a:pt x="911" y="103"/>
                </a:lnTo>
                <a:lnTo>
                  <a:pt x="911" y="101"/>
                </a:lnTo>
                <a:lnTo>
                  <a:pt x="911" y="100"/>
                </a:lnTo>
                <a:lnTo>
                  <a:pt x="912" y="100"/>
                </a:lnTo>
                <a:lnTo>
                  <a:pt x="912" y="99"/>
                </a:lnTo>
                <a:lnTo>
                  <a:pt x="911" y="99"/>
                </a:lnTo>
                <a:lnTo>
                  <a:pt x="910" y="98"/>
                </a:lnTo>
                <a:lnTo>
                  <a:pt x="909" y="97"/>
                </a:lnTo>
                <a:lnTo>
                  <a:pt x="907" y="96"/>
                </a:lnTo>
                <a:lnTo>
                  <a:pt x="904" y="95"/>
                </a:lnTo>
                <a:lnTo>
                  <a:pt x="902" y="94"/>
                </a:lnTo>
                <a:lnTo>
                  <a:pt x="898" y="92"/>
                </a:lnTo>
                <a:lnTo>
                  <a:pt x="895" y="90"/>
                </a:lnTo>
                <a:lnTo>
                  <a:pt x="891" y="88"/>
                </a:lnTo>
                <a:lnTo>
                  <a:pt x="886" y="86"/>
                </a:lnTo>
                <a:lnTo>
                  <a:pt x="881" y="84"/>
                </a:lnTo>
                <a:lnTo>
                  <a:pt x="875" y="81"/>
                </a:lnTo>
                <a:lnTo>
                  <a:pt x="869" y="78"/>
                </a:lnTo>
                <a:lnTo>
                  <a:pt x="863" y="75"/>
                </a:lnTo>
                <a:lnTo>
                  <a:pt x="856" y="72"/>
                </a:lnTo>
                <a:lnTo>
                  <a:pt x="849" y="69"/>
                </a:lnTo>
                <a:lnTo>
                  <a:pt x="841" y="65"/>
                </a:lnTo>
                <a:lnTo>
                  <a:pt x="833" y="62"/>
                </a:lnTo>
                <a:lnTo>
                  <a:pt x="825" y="59"/>
                </a:lnTo>
                <a:lnTo>
                  <a:pt x="816" y="56"/>
                </a:lnTo>
                <a:lnTo>
                  <a:pt x="807" y="52"/>
                </a:lnTo>
                <a:lnTo>
                  <a:pt x="798" y="49"/>
                </a:lnTo>
                <a:lnTo>
                  <a:pt x="788" y="46"/>
                </a:lnTo>
                <a:lnTo>
                  <a:pt x="778" y="43"/>
                </a:lnTo>
                <a:lnTo>
                  <a:pt x="768" y="40"/>
                </a:lnTo>
                <a:lnTo>
                  <a:pt x="757" y="37"/>
                </a:lnTo>
                <a:lnTo>
                  <a:pt x="746" y="34"/>
                </a:lnTo>
                <a:lnTo>
                  <a:pt x="735" y="31"/>
                </a:lnTo>
                <a:lnTo>
                  <a:pt x="723" y="28"/>
                </a:lnTo>
                <a:lnTo>
                  <a:pt x="711" y="25"/>
                </a:lnTo>
                <a:lnTo>
                  <a:pt x="699" y="22"/>
                </a:lnTo>
                <a:lnTo>
                  <a:pt x="686" y="19"/>
                </a:lnTo>
                <a:lnTo>
                  <a:pt x="673" y="16"/>
                </a:lnTo>
                <a:lnTo>
                  <a:pt x="660" y="14"/>
                </a:lnTo>
                <a:lnTo>
                  <a:pt x="647" y="12"/>
                </a:lnTo>
                <a:lnTo>
                  <a:pt x="633" y="10"/>
                </a:lnTo>
                <a:lnTo>
                  <a:pt x="620" y="8"/>
                </a:lnTo>
                <a:lnTo>
                  <a:pt x="606" y="6"/>
                </a:lnTo>
                <a:lnTo>
                  <a:pt x="592" y="5"/>
                </a:lnTo>
                <a:lnTo>
                  <a:pt x="578" y="4"/>
                </a:lnTo>
                <a:lnTo>
                  <a:pt x="564" y="3"/>
                </a:lnTo>
                <a:lnTo>
                  <a:pt x="549" y="2"/>
                </a:lnTo>
                <a:lnTo>
                  <a:pt x="534" y="1"/>
                </a:lnTo>
                <a:lnTo>
                  <a:pt x="520" y="1"/>
                </a:lnTo>
                <a:lnTo>
                  <a:pt x="505" y="0"/>
                </a:lnTo>
                <a:lnTo>
                  <a:pt x="489" y="0"/>
                </a:lnTo>
                <a:lnTo>
                  <a:pt x="474" y="1"/>
                </a:lnTo>
                <a:lnTo>
                  <a:pt x="459" y="1"/>
                </a:lnTo>
                <a:lnTo>
                  <a:pt x="443" y="2"/>
                </a:lnTo>
                <a:lnTo>
                  <a:pt x="428" y="2"/>
                </a:lnTo>
                <a:lnTo>
                  <a:pt x="413" y="4"/>
                </a:lnTo>
                <a:lnTo>
                  <a:pt x="399" y="5"/>
                </a:lnTo>
                <a:lnTo>
                  <a:pt x="384" y="6"/>
                </a:lnTo>
                <a:lnTo>
                  <a:pt x="370" y="8"/>
                </a:lnTo>
                <a:lnTo>
                  <a:pt x="355" y="10"/>
                </a:lnTo>
                <a:lnTo>
                  <a:pt x="341" y="13"/>
                </a:lnTo>
                <a:lnTo>
                  <a:pt x="327" y="15"/>
                </a:lnTo>
                <a:lnTo>
                  <a:pt x="313" y="18"/>
                </a:lnTo>
                <a:lnTo>
                  <a:pt x="300" y="21"/>
                </a:lnTo>
                <a:lnTo>
                  <a:pt x="286" y="24"/>
                </a:lnTo>
                <a:lnTo>
                  <a:pt x="273" y="28"/>
                </a:lnTo>
                <a:lnTo>
                  <a:pt x="259" y="31"/>
                </a:lnTo>
                <a:lnTo>
                  <a:pt x="246" y="35"/>
                </a:lnTo>
                <a:lnTo>
                  <a:pt x="233" y="39"/>
                </a:lnTo>
                <a:lnTo>
                  <a:pt x="221" y="44"/>
                </a:lnTo>
                <a:lnTo>
                  <a:pt x="208" y="48"/>
                </a:lnTo>
                <a:lnTo>
                  <a:pt x="196" y="52"/>
                </a:lnTo>
                <a:lnTo>
                  <a:pt x="184" y="56"/>
                </a:lnTo>
                <a:lnTo>
                  <a:pt x="173" y="61"/>
                </a:lnTo>
                <a:lnTo>
                  <a:pt x="161" y="65"/>
                </a:lnTo>
                <a:lnTo>
                  <a:pt x="150" y="70"/>
                </a:lnTo>
                <a:lnTo>
                  <a:pt x="139" y="74"/>
                </a:lnTo>
                <a:lnTo>
                  <a:pt x="129" y="79"/>
                </a:lnTo>
                <a:lnTo>
                  <a:pt x="118" y="84"/>
                </a:lnTo>
                <a:lnTo>
                  <a:pt x="108" y="88"/>
                </a:lnTo>
                <a:lnTo>
                  <a:pt x="99" y="93"/>
                </a:lnTo>
                <a:lnTo>
                  <a:pt x="89" y="98"/>
                </a:lnTo>
                <a:lnTo>
                  <a:pt x="80" y="103"/>
                </a:lnTo>
                <a:lnTo>
                  <a:pt x="71" y="108"/>
                </a:lnTo>
                <a:lnTo>
                  <a:pt x="62" y="113"/>
                </a:lnTo>
                <a:lnTo>
                  <a:pt x="54" y="117"/>
                </a:lnTo>
                <a:lnTo>
                  <a:pt x="47" y="121"/>
                </a:lnTo>
                <a:lnTo>
                  <a:pt x="40" y="125"/>
                </a:lnTo>
                <a:lnTo>
                  <a:pt x="33" y="129"/>
                </a:lnTo>
                <a:lnTo>
                  <a:pt x="27" y="132"/>
                </a:lnTo>
                <a:lnTo>
                  <a:pt x="22" y="135"/>
                </a:lnTo>
                <a:lnTo>
                  <a:pt x="17" y="138"/>
                </a:lnTo>
                <a:lnTo>
                  <a:pt x="13" y="140"/>
                </a:lnTo>
                <a:lnTo>
                  <a:pt x="10" y="142"/>
                </a:lnTo>
                <a:lnTo>
                  <a:pt x="7" y="144"/>
                </a:lnTo>
                <a:lnTo>
                  <a:pt x="4" y="145"/>
                </a:lnTo>
                <a:lnTo>
                  <a:pt x="2" y="146"/>
                </a:lnTo>
                <a:lnTo>
                  <a:pt x="1" y="147"/>
                </a:lnTo>
                <a:lnTo>
                  <a:pt x="0" y="148"/>
                </a:lnTo>
                <a:lnTo>
                  <a:pt x="1" y="149"/>
                </a:lnTo>
                <a:lnTo>
                  <a:pt x="2" y="149"/>
                </a:lnTo>
                <a:lnTo>
                  <a:pt x="4" y="151"/>
                </a:lnTo>
                <a:lnTo>
                  <a:pt x="6" y="153"/>
                </a:lnTo>
                <a:lnTo>
                  <a:pt x="9" y="155"/>
                </a:lnTo>
                <a:lnTo>
                  <a:pt x="13" y="157"/>
                </a:lnTo>
                <a:lnTo>
                  <a:pt x="17" y="160"/>
                </a:lnTo>
                <a:lnTo>
                  <a:pt x="21" y="163"/>
                </a:lnTo>
                <a:lnTo>
                  <a:pt x="27" y="167"/>
                </a:lnTo>
                <a:lnTo>
                  <a:pt x="32" y="171"/>
                </a:lnTo>
                <a:lnTo>
                  <a:pt x="38" y="175"/>
                </a:lnTo>
                <a:lnTo>
                  <a:pt x="45" y="180"/>
                </a:lnTo>
                <a:lnTo>
                  <a:pt x="53" y="185"/>
                </a:lnTo>
                <a:lnTo>
                  <a:pt x="60" y="191"/>
                </a:lnTo>
                <a:lnTo>
                  <a:pt x="69" y="197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  <p:sp>
        <p:nvSpPr>
          <p:cNvPr id="11" name="Freeform 8"/>
          <p:cNvSpPr>
            <a:spLocks/>
          </p:cNvSpPr>
          <p:nvPr userDrawn="1">
            <p:custDataLst>
              <p:tags r:id="rId6"/>
            </p:custDataLst>
          </p:nvPr>
        </p:nvSpPr>
        <p:spPr bwMode="auto">
          <a:xfrm>
            <a:off x="3195988" y="3130967"/>
            <a:ext cx="1469195" cy="1333050"/>
          </a:xfrm>
          <a:custGeom>
            <a:avLst/>
            <a:gdLst>
              <a:gd name="T0" fmla="*/ 2040924568 w 911"/>
              <a:gd name="T1" fmla="*/ 556456943 h 814"/>
              <a:gd name="T2" fmla="*/ 1938504703 w 911"/>
              <a:gd name="T3" fmla="*/ 656928358 h 814"/>
              <a:gd name="T4" fmla="*/ 1826091152 w 911"/>
              <a:gd name="T5" fmla="*/ 778010240 h 814"/>
              <a:gd name="T6" fmla="*/ 1708681549 w 911"/>
              <a:gd name="T7" fmla="*/ 922275488 h 814"/>
              <a:gd name="T8" fmla="*/ 1603762867 w 911"/>
              <a:gd name="T9" fmla="*/ 1079424485 h 814"/>
              <a:gd name="T10" fmla="*/ 1508836289 w 911"/>
              <a:gd name="T11" fmla="*/ 1249452416 h 814"/>
              <a:gd name="T12" fmla="*/ 1426399053 w 911"/>
              <a:gd name="T13" fmla="*/ 1429786383 h 814"/>
              <a:gd name="T14" fmla="*/ 1358951555 w 911"/>
              <a:gd name="T15" fmla="*/ 1599814314 h 814"/>
              <a:gd name="T16" fmla="*/ 1313985502 w 911"/>
              <a:gd name="T17" fmla="*/ 1756961705 h 814"/>
              <a:gd name="T18" fmla="*/ 1284009188 w 911"/>
              <a:gd name="T19" fmla="*/ 1898652450 h 814"/>
              <a:gd name="T20" fmla="*/ 1266522214 w 911"/>
              <a:gd name="T21" fmla="*/ 2006852189 h 814"/>
              <a:gd name="T22" fmla="*/ 1254032873 w 911"/>
              <a:gd name="T23" fmla="*/ 2073834202 h 814"/>
              <a:gd name="T24" fmla="*/ 1251534056 w 911"/>
              <a:gd name="T25" fmla="*/ 2094443064 h 814"/>
              <a:gd name="T26" fmla="*/ 1234047083 w 911"/>
              <a:gd name="T27" fmla="*/ 2084138633 h 814"/>
              <a:gd name="T28" fmla="*/ 1184086558 w 911"/>
              <a:gd name="T29" fmla="*/ 2055799842 h 814"/>
              <a:gd name="T30" fmla="*/ 1104148138 w 911"/>
              <a:gd name="T31" fmla="*/ 2009428296 h 814"/>
              <a:gd name="T32" fmla="*/ 996730640 w 911"/>
              <a:gd name="T33" fmla="*/ 1945023996 h 814"/>
              <a:gd name="T34" fmla="*/ 881819853 w 911"/>
              <a:gd name="T35" fmla="*/ 1857433120 h 814"/>
              <a:gd name="T36" fmla="*/ 754418145 w 911"/>
              <a:gd name="T37" fmla="*/ 1749233382 h 814"/>
              <a:gd name="T38" fmla="*/ 622020384 w 911"/>
              <a:gd name="T39" fmla="*/ 1620423176 h 814"/>
              <a:gd name="T40" fmla="*/ 499614728 w 911"/>
              <a:gd name="T41" fmla="*/ 1478734036 h 814"/>
              <a:gd name="T42" fmla="*/ 389699994 w 911"/>
              <a:gd name="T43" fmla="*/ 1324162752 h 814"/>
              <a:gd name="T44" fmla="*/ 294771836 w 911"/>
              <a:gd name="T45" fmla="*/ 1159285432 h 814"/>
              <a:gd name="T46" fmla="*/ 212336180 w 911"/>
              <a:gd name="T47" fmla="*/ 996985825 h 814"/>
              <a:gd name="T48" fmla="*/ 147385918 w 911"/>
              <a:gd name="T49" fmla="*/ 839838433 h 814"/>
              <a:gd name="T50" fmla="*/ 94926577 w 911"/>
              <a:gd name="T51" fmla="*/ 687843257 h 814"/>
              <a:gd name="T52" fmla="*/ 57455393 w 911"/>
              <a:gd name="T53" fmla="*/ 553880835 h 814"/>
              <a:gd name="T54" fmla="*/ 29976315 w 911"/>
              <a:gd name="T55" fmla="*/ 445681097 h 814"/>
              <a:gd name="T56" fmla="*/ 17486974 w 911"/>
              <a:gd name="T57" fmla="*/ 360666329 h 814"/>
              <a:gd name="T58" fmla="*/ 7494869 w 911"/>
              <a:gd name="T59" fmla="*/ 298838137 h 814"/>
              <a:gd name="T60" fmla="*/ 2498816 w 911"/>
              <a:gd name="T61" fmla="*/ 262771022 h 814"/>
              <a:gd name="T62" fmla="*/ 0 w 911"/>
              <a:gd name="T63" fmla="*/ 247314375 h 814"/>
              <a:gd name="T64" fmla="*/ 7494869 w 911"/>
              <a:gd name="T65" fmla="*/ 242162160 h 814"/>
              <a:gd name="T66" fmla="*/ 42467236 w 911"/>
              <a:gd name="T67" fmla="*/ 224127800 h 814"/>
              <a:gd name="T68" fmla="*/ 107417498 w 911"/>
              <a:gd name="T69" fmla="*/ 195790614 h 814"/>
              <a:gd name="T70" fmla="*/ 197348023 w 911"/>
              <a:gd name="T71" fmla="*/ 157147392 h 814"/>
              <a:gd name="T72" fmla="*/ 309761574 w 911"/>
              <a:gd name="T73" fmla="*/ 118504170 h 814"/>
              <a:gd name="T74" fmla="*/ 444656571 w 911"/>
              <a:gd name="T75" fmla="*/ 79862552 h 814"/>
              <a:gd name="T76" fmla="*/ 602036174 w 911"/>
              <a:gd name="T77" fmla="*/ 41219330 h 814"/>
              <a:gd name="T78" fmla="*/ 769406302 w 911"/>
              <a:gd name="T79" fmla="*/ 15456647 h 814"/>
              <a:gd name="T80" fmla="*/ 946770115 w 911"/>
              <a:gd name="T81" fmla="*/ 2576108 h 814"/>
              <a:gd name="T82" fmla="*/ 1136623270 w 911"/>
              <a:gd name="T83" fmla="*/ 2576108 h 814"/>
              <a:gd name="T84" fmla="*/ 1321480371 w 911"/>
              <a:gd name="T85" fmla="*/ 15456647 h 814"/>
              <a:gd name="T86" fmla="*/ 1498842604 w 911"/>
              <a:gd name="T87" fmla="*/ 46371546 h 814"/>
              <a:gd name="T88" fmla="*/ 1666214312 w 911"/>
              <a:gd name="T89" fmla="*/ 90166984 h 814"/>
              <a:gd name="T90" fmla="*/ 1818596283 w 911"/>
              <a:gd name="T91" fmla="*/ 144266853 h 814"/>
              <a:gd name="T92" fmla="*/ 1955990096 w 911"/>
              <a:gd name="T93" fmla="*/ 203518937 h 814"/>
              <a:gd name="T94" fmla="*/ 2075898516 w 911"/>
              <a:gd name="T95" fmla="*/ 265347130 h 814"/>
              <a:gd name="T96" fmla="*/ 2147483646 w 911"/>
              <a:gd name="T97" fmla="*/ 322023107 h 814"/>
              <a:gd name="T98" fmla="*/ 2147483646 w 911"/>
              <a:gd name="T99" fmla="*/ 360666329 h 814"/>
              <a:gd name="T100" fmla="*/ 2147483646 w 911"/>
              <a:gd name="T101" fmla="*/ 378700689 h 814"/>
              <a:gd name="T102" fmla="*/ 2147483646 w 911"/>
              <a:gd name="T103" fmla="*/ 383852905 h 814"/>
              <a:gd name="T104" fmla="*/ 2147483646 w 911"/>
              <a:gd name="T105" fmla="*/ 407037875 h 814"/>
              <a:gd name="T106" fmla="*/ 2147483646 w 911"/>
              <a:gd name="T107" fmla="*/ 453409421 h 81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911" h="814">
                <a:moveTo>
                  <a:pt x="849" y="191"/>
                </a:moveTo>
                <a:lnTo>
                  <a:pt x="841" y="197"/>
                </a:lnTo>
                <a:lnTo>
                  <a:pt x="833" y="203"/>
                </a:lnTo>
                <a:lnTo>
                  <a:pt x="825" y="209"/>
                </a:lnTo>
                <a:lnTo>
                  <a:pt x="817" y="216"/>
                </a:lnTo>
                <a:lnTo>
                  <a:pt x="809" y="223"/>
                </a:lnTo>
                <a:lnTo>
                  <a:pt x="801" y="230"/>
                </a:lnTo>
                <a:lnTo>
                  <a:pt x="793" y="238"/>
                </a:lnTo>
                <a:lnTo>
                  <a:pt x="784" y="246"/>
                </a:lnTo>
                <a:lnTo>
                  <a:pt x="776" y="255"/>
                </a:lnTo>
                <a:lnTo>
                  <a:pt x="767" y="263"/>
                </a:lnTo>
                <a:lnTo>
                  <a:pt x="758" y="273"/>
                </a:lnTo>
                <a:lnTo>
                  <a:pt x="749" y="282"/>
                </a:lnTo>
                <a:lnTo>
                  <a:pt x="740" y="292"/>
                </a:lnTo>
                <a:lnTo>
                  <a:pt x="731" y="302"/>
                </a:lnTo>
                <a:lnTo>
                  <a:pt x="721" y="313"/>
                </a:lnTo>
                <a:lnTo>
                  <a:pt x="712" y="324"/>
                </a:lnTo>
                <a:lnTo>
                  <a:pt x="703" y="335"/>
                </a:lnTo>
                <a:lnTo>
                  <a:pt x="693" y="346"/>
                </a:lnTo>
                <a:lnTo>
                  <a:pt x="684" y="358"/>
                </a:lnTo>
                <a:lnTo>
                  <a:pt x="675" y="370"/>
                </a:lnTo>
                <a:lnTo>
                  <a:pt x="667" y="382"/>
                </a:lnTo>
                <a:lnTo>
                  <a:pt x="658" y="394"/>
                </a:lnTo>
                <a:lnTo>
                  <a:pt x="650" y="407"/>
                </a:lnTo>
                <a:lnTo>
                  <a:pt x="642" y="419"/>
                </a:lnTo>
                <a:lnTo>
                  <a:pt x="634" y="432"/>
                </a:lnTo>
                <a:lnTo>
                  <a:pt x="626" y="445"/>
                </a:lnTo>
                <a:lnTo>
                  <a:pt x="618" y="458"/>
                </a:lnTo>
                <a:lnTo>
                  <a:pt x="611" y="471"/>
                </a:lnTo>
                <a:lnTo>
                  <a:pt x="604" y="485"/>
                </a:lnTo>
                <a:lnTo>
                  <a:pt x="597" y="499"/>
                </a:lnTo>
                <a:lnTo>
                  <a:pt x="590" y="513"/>
                </a:lnTo>
                <a:lnTo>
                  <a:pt x="583" y="527"/>
                </a:lnTo>
                <a:lnTo>
                  <a:pt x="577" y="541"/>
                </a:lnTo>
                <a:lnTo>
                  <a:pt x="571" y="555"/>
                </a:lnTo>
                <a:lnTo>
                  <a:pt x="565" y="569"/>
                </a:lnTo>
                <a:lnTo>
                  <a:pt x="559" y="582"/>
                </a:lnTo>
                <a:lnTo>
                  <a:pt x="554" y="595"/>
                </a:lnTo>
                <a:lnTo>
                  <a:pt x="549" y="609"/>
                </a:lnTo>
                <a:lnTo>
                  <a:pt x="544" y="621"/>
                </a:lnTo>
                <a:lnTo>
                  <a:pt x="540" y="634"/>
                </a:lnTo>
                <a:lnTo>
                  <a:pt x="536" y="646"/>
                </a:lnTo>
                <a:lnTo>
                  <a:pt x="532" y="659"/>
                </a:lnTo>
                <a:lnTo>
                  <a:pt x="529" y="671"/>
                </a:lnTo>
                <a:lnTo>
                  <a:pt x="526" y="682"/>
                </a:lnTo>
                <a:lnTo>
                  <a:pt x="523" y="694"/>
                </a:lnTo>
                <a:lnTo>
                  <a:pt x="520" y="705"/>
                </a:lnTo>
                <a:lnTo>
                  <a:pt x="518" y="716"/>
                </a:lnTo>
                <a:lnTo>
                  <a:pt x="516" y="727"/>
                </a:lnTo>
                <a:lnTo>
                  <a:pt x="514" y="737"/>
                </a:lnTo>
                <a:lnTo>
                  <a:pt x="512" y="747"/>
                </a:lnTo>
                <a:lnTo>
                  <a:pt x="511" y="756"/>
                </a:lnTo>
                <a:lnTo>
                  <a:pt x="510" y="765"/>
                </a:lnTo>
                <a:lnTo>
                  <a:pt x="508" y="772"/>
                </a:lnTo>
                <a:lnTo>
                  <a:pt x="507" y="779"/>
                </a:lnTo>
                <a:lnTo>
                  <a:pt x="506" y="786"/>
                </a:lnTo>
                <a:lnTo>
                  <a:pt x="505" y="791"/>
                </a:lnTo>
                <a:lnTo>
                  <a:pt x="504" y="797"/>
                </a:lnTo>
                <a:lnTo>
                  <a:pt x="503" y="801"/>
                </a:lnTo>
                <a:lnTo>
                  <a:pt x="502" y="805"/>
                </a:lnTo>
                <a:lnTo>
                  <a:pt x="502" y="808"/>
                </a:lnTo>
                <a:lnTo>
                  <a:pt x="501" y="810"/>
                </a:lnTo>
                <a:lnTo>
                  <a:pt x="501" y="812"/>
                </a:lnTo>
                <a:lnTo>
                  <a:pt x="501" y="813"/>
                </a:lnTo>
                <a:lnTo>
                  <a:pt x="500" y="813"/>
                </a:lnTo>
                <a:lnTo>
                  <a:pt x="499" y="812"/>
                </a:lnTo>
                <a:lnTo>
                  <a:pt x="498" y="812"/>
                </a:lnTo>
                <a:lnTo>
                  <a:pt x="496" y="811"/>
                </a:lnTo>
                <a:lnTo>
                  <a:pt x="494" y="809"/>
                </a:lnTo>
                <a:lnTo>
                  <a:pt x="491" y="808"/>
                </a:lnTo>
                <a:lnTo>
                  <a:pt x="487" y="806"/>
                </a:lnTo>
                <a:lnTo>
                  <a:pt x="483" y="804"/>
                </a:lnTo>
                <a:lnTo>
                  <a:pt x="479" y="801"/>
                </a:lnTo>
                <a:lnTo>
                  <a:pt x="474" y="798"/>
                </a:lnTo>
                <a:lnTo>
                  <a:pt x="469" y="795"/>
                </a:lnTo>
                <a:lnTo>
                  <a:pt x="463" y="792"/>
                </a:lnTo>
                <a:lnTo>
                  <a:pt x="456" y="788"/>
                </a:lnTo>
                <a:lnTo>
                  <a:pt x="449" y="785"/>
                </a:lnTo>
                <a:lnTo>
                  <a:pt x="442" y="780"/>
                </a:lnTo>
                <a:lnTo>
                  <a:pt x="434" y="776"/>
                </a:lnTo>
                <a:lnTo>
                  <a:pt x="425" y="771"/>
                </a:lnTo>
                <a:lnTo>
                  <a:pt x="417" y="766"/>
                </a:lnTo>
                <a:lnTo>
                  <a:pt x="408" y="760"/>
                </a:lnTo>
                <a:lnTo>
                  <a:pt x="399" y="755"/>
                </a:lnTo>
                <a:lnTo>
                  <a:pt x="390" y="749"/>
                </a:lnTo>
                <a:lnTo>
                  <a:pt x="381" y="742"/>
                </a:lnTo>
                <a:lnTo>
                  <a:pt x="372" y="735"/>
                </a:lnTo>
                <a:lnTo>
                  <a:pt x="362" y="728"/>
                </a:lnTo>
                <a:lnTo>
                  <a:pt x="353" y="721"/>
                </a:lnTo>
                <a:lnTo>
                  <a:pt x="343" y="713"/>
                </a:lnTo>
                <a:lnTo>
                  <a:pt x="333" y="705"/>
                </a:lnTo>
                <a:lnTo>
                  <a:pt x="323" y="696"/>
                </a:lnTo>
                <a:lnTo>
                  <a:pt x="312" y="688"/>
                </a:lnTo>
                <a:lnTo>
                  <a:pt x="302" y="679"/>
                </a:lnTo>
                <a:lnTo>
                  <a:pt x="291" y="669"/>
                </a:lnTo>
                <a:lnTo>
                  <a:pt x="280" y="659"/>
                </a:lnTo>
                <a:lnTo>
                  <a:pt x="270" y="649"/>
                </a:lnTo>
                <a:lnTo>
                  <a:pt x="259" y="639"/>
                </a:lnTo>
                <a:lnTo>
                  <a:pt x="249" y="629"/>
                </a:lnTo>
                <a:lnTo>
                  <a:pt x="239" y="618"/>
                </a:lnTo>
                <a:lnTo>
                  <a:pt x="229" y="607"/>
                </a:lnTo>
                <a:lnTo>
                  <a:pt x="219" y="596"/>
                </a:lnTo>
                <a:lnTo>
                  <a:pt x="209" y="585"/>
                </a:lnTo>
                <a:lnTo>
                  <a:pt x="200" y="574"/>
                </a:lnTo>
                <a:lnTo>
                  <a:pt x="191" y="562"/>
                </a:lnTo>
                <a:lnTo>
                  <a:pt x="182" y="551"/>
                </a:lnTo>
                <a:lnTo>
                  <a:pt x="173" y="539"/>
                </a:lnTo>
                <a:lnTo>
                  <a:pt x="164" y="526"/>
                </a:lnTo>
                <a:lnTo>
                  <a:pt x="156" y="514"/>
                </a:lnTo>
                <a:lnTo>
                  <a:pt x="148" y="502"/>
                </a:lnTo>
                <a:lnTo>
                  <a:pt x="140" y="489"/>
                </a:lnTo>
                <a:lnTo>
                  <a:pt x="132" y="476"/>
                </a:lnTo>
                <a:lnTo>
                  <a:pt x="125" y="463"/>
                </a:lnTo>
                <a:lnTo>
                  <a:pt x="118" y="450"/>
                </a:lnTo>
                <a:lnTo>
                  <a:pt x="111" y="437"/>
                </a:lnTo>
                <a:lnTo>
                  <a:pt x="104" y="424"/>
                </a:lnTo>
                <a:lnTo>
                  <a:pt x="97" y="412"/>
                </a:lnTo>
                <a:lnTo>
                  <a:pt x="91" y="399"/>
                </a:lnTo>
                <a:lnTo>
                  <a:pt x="85" y="387"/>
                </a:lnTo>
                <a:lnTo>
                  <a:pt x="79" y="374"/>
                </a:lnTo>
                <a:lnTo>
                  <a:pt x="74" y="362"/>
                </a:lnTo>
                <a:lnTo>
                  <a:pt x="68" y="350"/>
                </a:lnTo>
                <a:lnTo>
                  <a:pt x="63" y="338"/>
                </a:lnTo>
                <a:lnTo>
                  <a:pt x="59" y="326"/>
                </a:lnTo>
                <a:lnTo>
                  <a:pt x="54" y="314"/>
                </a:lnTo>
                <a:lnTo>
                  <a:pt x="50" y="302"/>
                </a:lnTo>
                <a:lnTo>
                  <a:pt x="46" y="290"/>
                </a:lnTo>
                <a:lnTo>
                  <a:pt x="42" y="278"/>
                </a:lnTo>
                <a:lnTo>
                  <a:pt x="38" y="267"/>
                </a:lnTo>
                <a:lnTo>
                  <a:pt x="35" y="255"/>
                </a:lnTo>
                <a:lnTo>
                  <a:pt x="32" y="245"/>
                </a:lnTo>
                <a:lnTo>
                  <a:pt x="28" y="234"/>
                </a:lnTo>
                <a:lnTo>
                  <a:pt x="26" y="224"/>
                </a:lnTo>
                <a:lnTo>
                  <a:pt x="23" y="215"/>
                </a:lnTo>
                <a:lnTo>
                  <a:pt x="20" y="206"/>
                </a:lnTo>
                <a:lnTo>
                  <a:pt x="18" y="197"/>
                </a:lnTo>
                <a:lnTo>
                  <a:pt x="16" y="188"/>
                </a:lnTo>
                <a:lnTo>
                  <a:pt x="14" y="180"/>
                </a:lnTo>
                <a:lnTo>
                  <a:pt x="12" y="173"/>
                </a:lnTo>
                <a:lnTo>
                  <a:pt x="11" y="165"/>
                </a:lnTo>
                <a:lnTo>
                  <a:pt x="9" y="158"/>
                </a:lnTo>
                <a:lnTo>
                  <a:pt x="8" y="152"/>
                </a:lnTo>
                <a:lnTo>
                  <a:pt x="7" y="146"/>
                </a:lnTo>
                <a:lnTo>
                  <a:pt x="7" y="140"/>
                </a:lnTo>
                <a:lnTo>
                  <a:pt x="6" y="135"/>
                </a:lnTo>
                <a:lnTo>
                  <a:pt x="5" y="130"/>
                </a:lnTo>
                <a:lnTo>
                  <a:pt x="5" y="125"/>
                </a:lnTo>
                <a:lnTo>
                  <a:pt x="4" y="120"/>
                </a:lnTo>
                <a:lnTo>
                  <a:pt x="3" y="116"/>
                </a:lnTo>
                <a:lnTo>
                  <a:pt x="3" y="113"/>
                </a:lnTo>
                <a:lnTo>
                  <a:pt x="2" y="110"/>
                </a:lnTo>
                <a:lnTo>
                  <a:pt x="2" y="107"/>
                </a:lnTo>
                <a:lnTo>
                  <a:pt x="2" y="104"/>
                </a:lnTo>
                <a:lnTo>
                  <a:pt x="1" y="102"/>
                </a:lnTo>
                <a:lnTo>
                  <a:pt x="1" y="100"/>
                </a:lnTo>
                <a:lnTo>
                  <a:pt x="1" y="98"/>
                </a:lnTo>
                <a:lnTo>
                  <a:pt x="0" y="97"/>
                </a:lnTo>
                <a:lnTo>
                  <a:pt x="0" y="96"/>
                </a:lnTo>
                <a:lnTo>
                  <a:pt x="0" y="95"/>
                </a:lnTo>
                <a:lnTo>
                  <a:pt x="1" y="95"/>
                </a:lnTo>
                <a:lnTo>
                  <a:pt x="2" y="94"/>
                </a:lnTo>
                <a:lnTo>
                  <a:pt x="3" y="94"/>
                </a:lnTo>
                <a:lnTo>
                  <a:pt x="5" y="93"/>
                </a:lnTo>
                <a:lnTo>
                  <a:pt x="7" y="92"/>
                </a:lnTo>
                <a:lnTo>
                  <a:pt x="10" y="91"/>
                </a:lnTo>
                <a:lnTo>
                  <a:pt x="14" y="89"/>
                </a:lnTo>
                <a:lnTo>
                  <a:pt x="17" y="87"/>
                </a:lnTo>
                <a:lnTo>
                  <a:pt x="22" y="86"/>
                </a:lnTo>
                <a:lnTo>
                  <a:pt x="26" y="83"/>
                </a:lnTo>
                <a:lnTo>
                  <a:pt x="31" y="81"/>
                </a:lnTo>
                <a:lnTo>
                  <a:pt x="37" y="79"/>
                </a:lnTo>
                <a:lnTo>
                  <a:pt x="43" y="76"/>
                </a:lnTo>
                <a:lnTo>
                  <a:pt x="49" y="73"/>
                </a:lnTo>
                <a:lnTo>
                  <a:pt x="56" y="70"/>
                </a:lnTo>
                <a:lnTo>
                  <a:pt x="64" y="67"/>
                </a:lnTo>
                <a:lnTo>
                  <a:pt x="71" y="64"/>
                </a:lnTo>
                <a:lnTo>
                  <a:pt x="79" y="61"/>
                </a:lnTo>
                <a:lnTo>
                  <a:pt x="88" y="58"/>
                </a:lnTo>
                <a:lnTo>
                  <a:pt x="96" y="55"/>
                </a:lnTo>
                <a:lnTo>
                  <a:pt x="105" y="52"/>
                </a:lnTo>
                <a:lnTo>
                  <a:pt x="115" y="49"/>
                </a:lnTo>
                <a:lnTo>
                  <a:pt x="124" y="46"/>
                </a:lnTo>
                <a:lnTo>
                  <a:pt x="135" y="43"/>
                </a:lnTo>
                <a:lnTo>
                  <a:pt x="145" y="40"/>
                </a:lnTo>
                <a:lnTo>
                  <a:pt x="156" y="37"/>
                </a:lnTo>
                <a:lnTo>
                  <a:pt x="167" y="34"/>
                </a:lnTo>
                <a:lnTo>
                  <a:pt x="178" y="31"/>
                </a:lnTo>
                <a:lnTo>
                  <a:pt x="190" y="28"/>
                </a:lnTo>
                <a:lnTo>
                  <a:pt x="202" y="25"/>
                </a:lnTo>
                <a:lnTo>
                  <a:pt x="215" y="22"/>
                </a:lnTo>
                <a:lnTo>
                  <a:pt x="228" y="19"/>
                </a:lnTo>
                <a:lnTo>
                  <a:pt x="241" y="16"/>
                </a:lnTo>
                <a:lnTo>
                  <a:pt x="254" y="14"/>
                </a:lnTo>
                <a:lnTo>
                  <a:pt x="267" y="12"/>
                </a:lnTo>
                <a:lnTo>
                  <a:pt x="281" y="10"/>
                </a:lnTo>
                <a:lnTo>
                  <a:pt x="294" y="8"/>
                </a:lnTo>
                <a:lnTo>
                  <a:pt x="308" y="6"/>
                </a:lnTo>
                <a:lnTo>
                  <a:pt x="322" y="5"/>
                </a:lnTo>
                <a:lnTo>
                  <a:pt x="336" y="3"/>
                </a:lnTo>
                <a:lnTo>
                  <a:pt x="350" y="2"/>
                </a:lnTo>
                <a:lnTo>
                  <a:pt x="365" y="2"/>
                </a:lnTo>
                <a:lnTo>
                  <a:pt x="379" y="1"/>
                </a:lnTo>
                <a:lnTo>
                  <a:pt x="394" y="1"/>
                </a:lnTo>
                <a:lnTo>
                  <a:pt x="409" y="0"/>
                </a:lnTo>
                <a:lnTo>
                  <a:pt x="424" y="0"/>
                </a:lnTo>
                <a:lnTo>
                  <a:pt x="440" y="0"/>
                </a:lnTo>
                <a:lnTo>
                  <a:pt x="455" y="1"/>
                </a:lnTo>
                <a:lnTo>
                  <a:pt x="470" y="1"/>
                </a:lnTo>
                <a:lnTo>
                  <a:pt x="485" y="2"/>
                </a:lnTo>
                <a:lnTo>
                  <a:pt x="500" y="3"/>
                </a:lnTo>
                <a:lnTo>
                  <a:pt x="514" y="5"/>
                </a:lnTo>
                <a:lnTo>
                  <a:pt x="529" y="6"/>
                </a:lnTo>
                <a:lnTo>
                  <a:pt x="543" y="8"/>
                </a:lnTo>
                <a:lnTo>
                  <a:pt x="558" y="10"/>
                </a:lnTo>
                <a:lnTo>
                  <a:pt x="572" y="13"/>
                </a:lnTo>
                <a:lnTo>
                  <a:pt x="586" y="15"/>
                </a:lnTo>
                <a:lnTo>
                  <a:pt x="600" y="18"/>
                </a:lnTo>
                <a:lnTo>
                  <a:pt x="613" y="21"/>
                </a:lnTo>
                <a:lnTo>
                  <a:pt x="627" y="24"/>
                </a:lnTo>
                <a:lnTo>
                  <a:pt x="640" y="28"/>
                </a:lnTo>
                <a:lnTo>
                  <a:pt x="654" y="31"/>
                </a:lnTo>
                <a:lnTo>
                  <a:pt x="667" y="35"/>
                </a:lnTo>
                <a:lnTo>
                  <a:pt x="680" y="39"/>
                </a:lnTo>
                <a:lnTo>
                  <a:pt x="692" y="44"/>
                </a:lnTo>
                <a:lnTo>
                  <a:pt x="705" y="48"/>
                </a:lnTo>
                <a:lnTo>
                  <a:pt x="717" y="52"/>
                </a:lnTo>
                <a:lnTo>
                  <a:pt x="728" y="56"/>
                </a:lnTo>
                <a:lnTo>
                  <a:pt x="740" y="61"/>
                </a:lnTo>
                <a:lnTo>
                  <a:pt x="751" y="65"/>
                </a:lnTo>
                <a:lnTo>
                  <a:pt x="762" y="70"/>
                </a:lnTo>
                <a:lnTo>
                  <a:pt x="773" y="74"/>
                </a:lnTo>
                <a:lnTo>
                  <a:pt x="783" y="79"/>
                </a:lnTo>
                <a:lnTo>
                  <a:pt x="794" y="84"/>
                </a:lnTo>
                <a:lnTo>
                  <a:pt x="803" y="88"/>
                </a:lnTo>
                <a:lnTo>
                  <a:pt x="813" y="93"/>
                </a:lnTo>
                <a:lnTo>
                  <a:pt x="822" y="98"/>
                </a:lnTo>
                <a:lnTo>
                  <a:pt x="831" y="103"/>
                </a:lnTo>
                <a:lnTo>
                  <a:pt x="840" y="108"/>
                </a:lnTo>
                <a:lnTo>
                  <a:pt x="849" y="112"/>
                </a:lnTo>
                <a:lnTo>
                  <a:pt x="856" y="117"/>
                </a:lnTo>
                <a:lnTo>
                  <a:pt x="864" y="121"/>
                </a:lnTo>
                <a:lnTo>
                  <a:pt x="871" y="125"/>
                </a:lnTo>
                <a:lnTo>
                  <a:pt x="877" y="129"/>
                </a:lnTo>
                <a:lnTo>
                  <a:pt x="882" y="132"/>
                </a:lnTo>
                <a:lnTo>
                  <a:pt x="888" y="135"/>
                </a:lnTo>
                <a:lnTo>
                  <a:pt x="892" y="137"/>
                </a:lnTo>
                <a:lnTo>
                  <a:pt x="896" y="140"/>
                </a:lnTo>
                <a:lnTo>
                  <a:pt x="900" y="142"/>
                </a:lnTo>
                <a:lnTo>
                  <a:pt x="903" y="143"/>
                </a:lnTo>
                <a:lnTo>
                  <a:pt x="905" y="145"/>
                </a:lnTo>
                <a:lnTo>
                  <a:pt x="907" y="146"/>
                </a:lnTo>
                <a:lnTo>
                  <a:pt x="908" y="147"/>
                </a:lnTo>
                <a:lnTo>
                  <a:pt x="909" y="147"/>
                </a:lnTo>
                <a:lnTo>
                  <a:pt x="910" y="147"/>
                </a:lnTo>
                <a:lnTo>
                  <a:pt x="909" y="147"/>
                </a:lnTo>
                <a:lnTo>
                  <a:pt x="909" y="148"/>
                </a:lnTo>
                <a:lnTo>
                  <a:pt x="907" y="149"/>
                </a:lnTo>
                <a:lnTo>
                  <a:pt x="906" y="150"/>
                </a:lnTo>
                <a:lnTo>
                  <a:pt x="904" y="152"/>
                </a:lnTo>
                <a:lnTo>
                  <a:pt x="901" y="153"/>
                </a:lnTo>
                <a:lnTo>
                  <a:pt x="898" y="156"/>
                </a:lnTo>
                <a:lnTo>
                  <a:pt x="894" y="158"/>
                </a:lnTo>
                <a:lnTo>
                  <a:pt x="890" y="161"/>
                </a:lnTo>
                <a:lnTo>
                  <a:pt x="886" y="164"/>
                </a:lnTo>
                <a:lnTo>
                  <a:pt x="881" y="168"/>
                </a:lnTo>
                <a:lnTo>
                  <a:pt x="875" y="172"/>
                </a:lnTo>
                <a:lnTo>
                  <a:pt x="869" y="176"/>
                </a:lnTo>
                <a:lnTo>
                  <a:pt x="863" y="181"/>
                </a:lnTo>
                <a:lnTo>
                  <a:pt x="856" y="186"/>
                </a:lnTo>
                <a:lnTo>
                  <a:pt x="849" y="191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  <p:sp>
        <p:nvSpPr>
          <p:cNvPr id="12" name="Freeform 9"/>
          <p:cNvSpPr>
            <a:spLocks/>
          </p:cNvSpPr>
          <p:nvPr userDrawn="1">
            <p:custDataLst>
              <p:tags r:id="rId7"/>
            </p:custDataLst>
          </p:nvPr>
        </p:nvSpPr>
        <p:spPr bwMode="auto">
          <a:xfrm>
            <a:off x="4004248" y="3369069"/>
            <a:ext cx="1321790" cy="1256922"/>
          </a:xfrm>
          <a:custGeom>
            <a:avLst/>
            <a:gdLst>
              <a:gd name="T0" fmla="*/ 1270750843 w 815"/>
              <a:gd name="T1" fmla="*/ 181520868 h 765"/>
              <a:gd name="T2" fmla="*/ 1361699049 w 815"/>
              <a:gd name="T3" fmla="*/ 269687870 h 765"/>
              <a:gd name="T4" fmla="*/ 1455174477 w 815"/>
              <a:gd name="T5" fmla="*/ 373413850 h 765"/>
              <a:gd name="T6" fmla="*/ 1553701171 w 815"/>
              <a:gd name="T7" fmla="*/ 492698808 h 765"/>
              <a:gd name="T8" fmla="*/ 1652229453 w 815"/>
              <a:gd name="T9" fmla="*/ 624950116 h 765"/>
              <a:gd name="T10" fmla="*/ 1735599172 w 815"/>
              <a:gd name="T11" fmla="*/ 754607189 h 765"/>
              <a:gd name="T12" fmla="*/ 1808863182 w 815"/>
              <a:gd name="T13" fmla="*/ 881671635 h 765"/>
              <a:gd name="T14" fmla="*/ 1869494259 w 815"/>
              <a:gd name="T15" fmla="*/ 1006143455 h 765"/>
              <a:gd name="T16" fmla="*/ 1920021217 w 815"/>
              <a:gd name="T17" fmla="*/ 1130613665 h 765"/>
              <a:gd name="T18" fmla="*/ 1960444055 w 815"/>
              <a:gd name="T19" fmla="*/ 1249900233 h 765"/>
              <a:gd name="T20" fmla="*/ 1993285227 w 815"/>
              <a:gd name="T21" fmla="*/ 1369185190 h 765"/>
              <a:gd name="T22" fmla="*/ 2018549500 w 815"/>
              <a:gd name="T23" fmla="*/ 1483283285 h 765"/>
              <a:gd name="T24" fmla="*/ 2036233697 w 815"/>
              <a:gd name="T25" fmla="*/ 1589601892 h 765"/>
              <a:gd name="T26" fmla="*/ 2048865039 w 815"/>
              <a:gd name="T27" fmla="*/ 1667396779 h 765"/>
              <a:gd name="T28" fmla="*/ 2056445116 w 815"/>
              <a:gd name="T29" fmla="*/ 1716666338 h 765"/>
              <a:gd name="T30" fmla="*/ 2056445116 w 815"/>
              <a:gd name="T31" fmla="*/ 1734819552 h 765"/>
              <a:gd name="T32" fmla="*/ 2046339406 w 815"/>
              <a:gd name="T33" fmla="*/ 1737412178 h 765"/>
              <a:gd name="T34" fmla="*/ 2013496645 w 815"/>
              <a:gd name="T35" fmla="*/ 1750378529 h 765"/>
              <a:gd name="T36" fmla="*/ 1957916833 w 815"/>
              <a:gd name="T37" fmla="*/ 1773716996 h 765"/>
              <a:gd name="T38" fmla="*/ 1874547114 w 815"/>
              <a:gd name="T39" fmla="*/ 1810020203 h 765"/>
              <a:gd name="T40" fmla="*/ 1773493199 w 815"/>
              <a:gd name="T41" fmla="*/ 1854104509 h 765"/>
              <a:gd name="T42" fmla="*/ 1657282308 w 815"/>
              <a:gd name="T43" fmla="*/ 1893001953 h 765"/>
              <a:gd name="T44" fmla="*/ 1525912854 w 815"/>
              <a:gd name="T45" fmla="*/ 1924118298 h 765"/>
              <a:gd name="T46" fmla="*/ 1379384835 w 815"/>
              <a:gd name="T47" fmla="*/ 1950051001 h 765"/>
              <a:gd name="T48" fmla="*/ 1222751107 w 815"/>
              <a:gd name="T49" fmla="*/ 1970795230 h 765"/>
              <a:gd name="T50" fmla="*/ 1068643012 w 815"/>
              <a:gd name="T51" fmla="*/ 1981168956 h 765"/>
              <a:gd name="T52" fmla="*/ 914536506 w 815"/>
              <a:gd name="T53" fmla="*/ 1978574719 h 765"/>
              <a:gd name="T54" fmla="*/ 762955632 w 815"/>
              <a:gd name="T55" fmla="*/ 1965609978 h 765"/>
              <a:gd name="T56" fmla="*/ 613901981 w 815"/>
              <a:gd name="T57" fmla="*/ 1944864138 h 765"/>
              <a:gd name="T58" fmla="*/ 477479672 w 815"/>
              <a:gd name="T59" fmla="*/ 1913746183 h 765"/>
              <a:gd name="T60" fmla="*/ 351161482 w 815"/>
              <a:gd name="T61" fmla="*/ 1877442976 h 765"/>
              <a:gd name="T62" fmla="*/ 240003447 w 815"/>
              <a:gd name="T63" fmla="*/ 1835951295 h 765"/>
              <a:gd name="T64" fmla="*/ 141475164 w 815"/>
              <a:gd name="T65" fmla="*/ 1791868599 h 765"/>
              <a:gd name="T66" fmla="*/ 68211155 w 815"/>
              <a:gd name="T67" fmla="*/ 1758158018 h 765"/>
              <a:gd name="T68" fmla="*/ 22737052 w 815"/>
              <a:gd name="T69" fmla="*/ 1737412178 h 765"/>
              <a:gd name="T70" fmla="*/ 2525633 w 815"/>
              <a:gd name="T71" fmla="*/ 1729632689 h 765"/>
              <a:gd name="T72" fmla="*/ 0 w 815"/>
              <a:gd name="T73" fmla="*/ 1721853200 h 765"/>
              <a:gd name="T74" fmla="*/ 5052855 w 815"/>
              <a:gd name="T75" fmla="*/ 1688142619 h 765"/>
              <a:gd name="T76" fmla="*/ 15158564 w 815"/>
              <a:gd name="T77" fmla="*/ 1625906709 h 765"/>
              <a:gd name="T78" fmla="*/ 30315539 w 815"/>
              <a:gd name="T79" fmla="*/ 1535145470 h 765"/>
              <a:gd name="T80" fmla="*/ 50526958 w 815"/>
              <a:gd name="T81" fmla="*/ 1423640001 h 765"/>
              <a:gd name="T82" fmla="*/ 80842497 w 815"/>
              <a:gd name="T83" fmla="*/ 1306949280 h 765"/>
              <a:gd name="T84" fmla="*/ 121263745 w 815"/>
              <a:gd name="T85" fmla="*/ 1185070086 h 765"/>
              <a:gd name="T86" fmla="*/ 169265070 w 815"/>
              <a:gd name="T87" fmla="*/ 1058005640 h 765"/>
              <a:gd name="T88" fmla="*/ 224844883 w 815"/>
              <a:gd name="T89" fmla="*/ 930941194 h 765"/>
              <a:gd name="T90" fmla="*/ 293056037 w 815"/>
              <a:gd name="T91" fmla="*/ 801284121 h 765"/>
              <a:gd name="T92" fmla="*/ 371372901 w 815"/>
              <a:gd name="T93" fmla="*/ 674219675 h 765"/>
              <a:gd name="T94" fmla="*/ 459795475 w 815"/>
              <a:gd name="T95" fmla="*/ 547155229 h 765"/>
              <a:gd name="T96" fmla="*/ 555796536 w 815"/>
              <a:gd name="T97" fmla="*/ 425277645 h 765"/>
              <a:gd name="T98" fmla="*/ 651797597 w 815"/>
              <a:gd name="T99" fmla="*/ 318957429 h 765"/>
              <a:gd name="T100" fmla="*/ 742745803 w 815"/>
              <a:gd name="T101" fmla="*/ 228197800 h 765"/>
              <a:gd name="T102" fmla="*/ 833694009 w 815"/>
              <a:gd name="T103" fmla="*/ 152995539 h 765"/>
              <a:gd name="T104" fmla="*/ 914536506 w 815"/>
              <a:gd name="T105" fmla="*/ 90759629 h 765"/>
              <a:gd name="T106" fmla="*/ 975169173 w 815"/>
              <a:gd name="T107" fmla="*/ 44084306 h 765"/>
              <a:gd name="T108" fmla="*/ 1013064788 w 815"/>
              <a:gd name="T109" fmla="*/ 15558978 h 765"/>
              <a:gd name="T110" fmla="*/ 1028221763 w 815"/>
              <a:gd name="T111" fmla="*/ 2592626 h 765"/>
              <a:gd name="T112" fmla="*/ 1035801840 w 815"/>
              <a:gd name="T113" fmla="*/ 2592626 h 765"/>
              <a:gd name="T114" fmla="*/ 1061064524 w 815"/>
              <a:gd name="T115" fmla="*/ 23338466 h 765"/>
              <a:gd name="T116" fmla="*/ 1109065849 w 815"/>
              <a:gd name="T117" fmla="*/ 59643284 h 765"/>
              <a:gd name="T118" fmla="*/ 1182329859 w 815"/>
              <a:gd name="T119" fmla="*/ 111505469 h 7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15" h="765">
                <a:moveTo>
                  <a:pt x="476" y="49"/>
                </a:moveTo>
                <a:lnTo>
                  <a:pt x="485" y="56"/>
                </a:lnTo>
                <a:lnTo>
                  <a:pt x="494" y="63"/>
                </a:lnTo>
                <a:lnTo>
                  <a:pt x="503" y="70"/>
                </a:lnTo>
                <a:lnTo>
                  <a:pt x="511" y="78"/>
                </a:lnTo>
                <a:lnTo>
                  <a:pt x="521" y="86"/>
                </a:lnTo>
                <a:lnTo>
                  <a:pt x="530" y="95"/>
                </a:lnTo>
                <a:lnTo>
                  <a:pt x="539" y="104"/>
                </a:lnTo>
                <a:lnTo>
                  <a:pt x="548" y="113"/>
                </a:lnTo>
                <a:lnTo>
                  <a:pt x="557" y="123"/>
                </a:lnTo>
                <a:lnTo>
                  <a:pt x="567" y="133"/>
                </a:lnTo>
                <a:lnTo>
                  <a:pt x="576" y="144"/>
                </a:lnTo>
                <a:lnTo>
                  <a:pt x="586" y="155"/>
                </a:lnTo>
                <a:lnTo>
                  <a:pt x="596" y="166"/>
                </a:lnTo>
                <a:lnTo>
                  <a:pt x="605" y="178"/>
                </a:lnTo>
                <a:lnTo>
                  <a:pt x="615" y="190"/>
                </a:lnTo>
                <a:lnTo>
                  <a:pt x="625" y="203"/>
                </a:lnTo>
                <a:lnTo>
                  <a:pt x="635" y="215"/>
                </a:lnTo>
                <a:lnTo>
                  <a:pt x="644" y="228"/>
                </a:lnTo>
                <a:lnTo>
                  <a:pt x="654" y="241"/>
                </a:lnTo>
                <a:lnTo>
                  <a:pt x="662" y="253"/>
                </a:lnTo>
                <a:lnTo>
                  <a:pt x="671" y="266"/>
                </a:lnTo>
                <a:lnTo>
                  <a:pt x="679" y="278"/>
                </a:lnTo>
                <a:lnTo>
                  <a:pt x="687" y="291"/>
                </a:lnTo>
                <a:lnTo>
                  <a:pt x="695" y="303"/>
                </a:lnTo>
                <a:lnTo>
                  <a:pt x="702" y="315"/>
                </a:lnTo>
                <a:lnTo>
                  <a:pt x="709" y="328"/>
                </a:lnTo>
                <a:lnTo>
                  <a:pt x="716" y="340"/>
                </a:lnTo>
                <a:lnTo>
                  <a:pt x="723" y="352"/>
                </a:lnTo>
                <a:lnTo>
                  <a:pt x="729" y="364"/>
                </a:lnTo>
                <a:lnTo>
                  <a:pt x="735" y="376"/>
                </a:lnTo>
                <a:lnTo>
                  <a:pt x="740" y="388"/>
                </a:lnTo>
                <a:lnTo>
                  <a:pt x="745" y="400"/>
                </a:lnTo>
                <a:lnTo>
                  <a:pt x="750" y="412"/>
                </a:lnTo>
                <a:lnTo>
                  <a:pt x="755" y="424"/>
                </a:lnTo>
                <a:lnTo>
                  <a:pt x="760" y="436"/>
                </a:lnTo>
                <a:lnTo>
                  <a:pt x="764" y="448"/>
                </a:lnTo>
                <a:lnTo>
                  <a:pt x="768" y="459"/>
                </a:lnTo>
                <a:lnTo>
                  <a:pt x="772" y="471"/>
                </a:lnTo>
                <a:lnTo>
                  <a:pt x="776" y="482"/>
                </a:lnTo>
                <a:lnTo>
                  <a:pt x="780" y="494"/>
                </a:lnTo>
                <a:lnTo>
                  <a:pt x="783" y="505"/>
                </a:lnTo>
                <a:lnTo>
                  <a:pt x="786" y="517"/>
                </a:lnTo>
                <a:lnTo>
                  <a:pt x="789" y="528"/>
                </a:lnTo>
                <a:lnTo>
                  <a:pt x="792" y="539"/>
                </a:lnTo>
                <a:lnTo>
                  <a:pt x="795" y="550"/>
                </a:lnTo>
                <a:lnTo>
                  <a:pt x="797" y="561"/>
                </a:lnTo>
                <a:lnTo>
                  <a:pt x="799" y="572"/>
                </a:lnTo>
                <a:lnTo>
                  <a:pt x="801" y="583"/>
                </a:lnTo>
                <a:lnTo>
                  <a:pt x="803" y="594"/>
                </a:lnTo>
                <a:lnTo>
                  <a:pt x="805" y="604"/>
                </a:lnTo>
                <a:lnTo>
                  <a:pt x="806" y="613"/>
                </a:lnTo>
                <a:lnTo>
                  <a:pt x="808" y="622"/>
                </a:lnTo>
                <a:lnTo>
                  <a:pt x="809" y="629"/>
                </a:lnTo>
                <a:lnTo>
                  <a:pt x="810" y="636"/>
                </a:lnTo>
                <a:lnTo>
                  <a:pt x="811" y="643"/>
                </a:lnTo>
                <a:lnTo>
                  <a:pt x="812" y="649"/>
                </a:lnTo>
                <a:lnTo>
                  <a:pt x="813" y="654"/>
                </a:lnTo>
                <a:lnTo>
                  <a:pt x="813" y="658"/>
                </a:lnTo>
                <a:lnTo>
                  <a:pt x="814" y="662"/>
                </a:lnTo>
                <a:lnTo>
                  <a:pt x="814" y="664"/>
                </a:lnTo>
                <a:lnTo>
                  <a:pt x="814" y="667"/>
                </a:lnTo>
                <a:lnTo>
                  <a:pt x="814" y="668"/>
                </a:lnTo>
                <a:lnTo>
                  <a:pt x="814" y="669"/>
                </a:lnTo>
                <a:lnTo>
                  <a:pt x="813" y="669"/>
                </a:lnTo>
                <a:lnTo>
                  <a:pt x="812" y="669"/>
                </a:lnTo>
                <a:lnTo>
                  <a:pt x="810" y="670"/>
                </a:lnTo>
                <a:lnTo>
                  <a:pt x="808" y="671"/>
                </a:lnTo>
                <a:lnTo>
                  <a:pt x="805" y="672"/>
                </a:lnTo>
                <a:lnTo>
                  <a:pt x="801" y="673"/>
                </a:lnTo>
                <a:lnTo>
                  <a:pt x="797" y="675"/>
                </a:lnTo>
                <a:lnTo>
                  <a:pt x="792" y="677"/>
                </a:lnTo>
                <a:lnTo>
                  <a:pt x="787" y="679"/>
                </a:lnTo>
                <a:lnTo>
                  <a:pt x="781" y="681"/>
                </a:lnTo>
                <a:lnTo>
                  <a:pt x="775" y="684"/>
                </a:lnTo>
                <a:lnTo>
                  <a:pt x="767" y="687"/>
                </a:lnTo>
                <a:lnTo>
                  <a:pt x="760" y="691"/>
                </a:lnTo>
                <a:lnTo>
                  <a:pt x="751" y="694"/>
                </a:lnTo>
                <a:lnTo>
                  <a:pt x="742" y="698"/>
                </a:lnTo>
                <a:lnTo>
                  <a:pt x="733" y="702"/>
                </a:lnTo>
                <a:lnTo>
                  <a:pt x="723" y="707"/>
                </a:lnTo>
                <a:lnTo>
                  <a:pt x="713" y="711"/>
                </a:lnTo>
                <a:lnTo>
                  <a:pt x="702" y="715"/>
                </a:lnTo>
                <a:lnTo>
                  <a:pt x="691" y="719"/>
                </a:lnTo>
                <a:lnTo>
                  <a:pt x="679" y="722"/>
                </a:lnTo>
                <a:lnTo>
                  <a:pt x="668" y="726"/>
                </a:lnTo>
                <a:lnTo>
                  <a:pt x="656" y="730"/>
                </a:lnTo>
                <a:lnTo>
                  <a:pt x="643" y="733"/>
                </a:lnTo>
                <a:lnTo>
                  <a:pt x="630" y="736"/>
                </a:lnTo>
                <a:lnTo>
                  <a:pt x="617" y="739"/>
                </a:lnTo>
                <a:lnTo>
                  <a:pt x="604" y="742"/>
                </a:lnTo>
                <a:lnTo>
                  <a:pt x="590" y="745"/>
                </a:lnTo>
                <a:lnTo>
                  <a:pt x="575" y="748"/>
                </a:lnTo>
                <a:lnTo>
                  <a:pt x="561" y="750"/>
                </a:lnTo>
                <a:lnTo>
                  <a:pt x="546" y="752"/>
                </a:lnTo>
                <a:lnTo>
                  <a:pt x="531" y="755"/>
                </a:lnTo>
                <a:lnTo>
                  <a:pt x="515" y="757"/>
                </a:lnTo>
                <a:lnTo>
                  <a:pt x="500" y="759"/>
                </a:lnTo>
                <a:lnTo>
                  <a:pt x="484" y="760"/>
                </a:lnTo>
                <a:lnTo>
                  <a:pt x="469" y="761"/>
                </a:lnTo>
                <a:lnTo>
                  <a:pt x="454" y="762"/>
                </a:lnTo>
                <a:lnTo>
                  <a:pt x="438" y="763"/>
                </a:lnTo>
                <a:lnTo>
                  <a:pt x="423" y="764"/>
                </a:lnTo>
                <a:lnTo>
                  <a:pt x="408" y="764"/>
                </a:lnTo>
                <a:lnTo>
                  <a:pt x="392" y="764"/>
                </a:lnTo>
                <a:lnTo>
                  <a:pt x="377" y="764"/>
                </a:lnTo>
                <a:lnTo>
                  <a:pt x="362" y="763"/>
                </a:lnTo>
                <a:lnTo>
                  <a:pt x="347" y="762"/>
                </a:lnTo>
                <a:lnTo>
                  <a:pt x="332" y="761"/>
                </a:lnTo>
                <a:lnTo>
                  <a:pt x="317" y="760"/>
                </a:lnTo>
                <a:lnTo>
                  <a:pt x="302" y="758"/>
                </a:lnTo>
                <a:lnTo>
                  <a:pt x="287" y="756"/>
                </a:lnTo>
                <a:lnTo>
                  <a:pt x="272" y="754"/>
                </a:lnTo>
                <a:lnTo>
                  <a:pt x="257" y="752"/>
                </a:lnTo>
                <a:lnTo>
                  <a:pt x="243" y="750"/>
                </a:lnTo>
                <a:lnTo>
                  <a:pt x="229" y="747"/>
                </a:lnTo>
                <a:lnTo>
                  <a:pt x="215" y="744"/>
                </a:lnTo>
                <a:lnTo>
                  <a:pt x="202" y="741"/>
                </a:lnTo>
                <a:lnTo>
                  <a:pt x="189" y="738"/>
                </a:lnTo>
                <a:lnTo>
                  <a:pt x="176" y="735"/>
                </a:lnTo>
                <a:lnTo>
                  <a:pt x="164" y="732"/>
                </a:lnTo>
                <a:lnTo>
                  <a:pt x="151" y="728"/>
                </a:lnTo>
                <a:lnTo>
                  <a:pt x="139" y="724"/>
                </a:lnTo>
                <a:lnTo>
                  <a:pt x="128" y="721"/>
                </a:lnTo>
                <a:lnTo>
                  <a:pt x="116" y="716"/>
                </a:lnTo>
                <a:lnTo>
                  <a:pt x="105" y="712"/>
                </a:lnTo>
                <a:lnTo>
                  <a:pt x="95" y="708"/>
                </a:lnTo>
                <a:lnTo>
                  <a:pt x="84" y="703"/>
                </a:lnTo>
                <a:lnTo>
                  <a:pt x="74" y="699"/>
                </a:lnTo>
                <a:lnTo>
                  <a:pt x="65" y="695"/>
                </a:lnTo>
                <a:lnTo>
                  <a:pt x="56" y="691"/>
                </a:lnTo>
                <a:lnTo>
                  <a:pt x="48" y="687"/>
                </a:lnTo>
                <a:lnTo>
                  <a:pt x="40" y="684"/>
                </a:lnTo>
                <a:lnTo>
                  <a:pt x="34" y="681"/>
                </a:lnTo>
                <a:lnTo>
                  <a:pt x="27" y="678"/>
                </a:lnTo>
                <a:lnTo>
                  <a:pt x="22" y="675"/>
                </a:lnTo>
                <a:lnTo>
                  <a:pt x="17" y="673"/>
                </a:lnTo>
                <a:lnTo>
                  <a:pt x="13" y="672"/>
                </a:lnTo>
                <a:lnTo>
                  <a:pt x="9" y="670"/>
                </a:lnTo>
                <a:lnTo>
                  <a:pt x="6" y="669"/>
                </a:lnTo>
                <a:lnTo>
                  <a:pt x="3" y="668"/>
                </a:lnTo>
                <a:lnTo>
                  <a:pt x="2" y="667"/>
                </a:lnTo>
                <a:lnTo>
                  <a:pt x="1" y="667"/>
                </a:lnTo>
                <a:lnTo>
                  <a:pt x="0" y="667"/>
                </a:lnTo>
                <a:lnTo>
                  <a:pt x="0" y="666"/>
                </a:lnTo>
                <a:lnTo>
                  <a:pt x="0" y="664"/>
                </a:lnTo>
                <a:lnTo>
                  <a:pt x="0" y="662"/>
                </a:lnTo>
                <a:lnTo>
                  <a:pt x="1" y="659"/>
                </a:lnTo>
                <a:lnTo>
                  <a:pt x="1" y="655"/>
                </a:lnTo>
                <a:lnTo>
                  <a:pt x="2" y="651"/>
                </a:lnTo>
                <a:lnTo>
                  <a:pt x="3" y="646"/>
                </a:lnTo>
                <a:lnTo>
                  <a:pt x="4" y="640"/>
                </a:lnTo>
                <a:lnTo>
                  <a:pt x="5" y="634"/>
                </a:lnTo>
                <a:lnTo>
                  <a:pt x="6" y="627"/>
                </a:lnTo>
                <a:lnTo>
                  <a:pt x="7" y="619"/>
                </a:lnTo>
                <a:lnTo>
                  <a:pt x="9" y="611"/>
                </a:lnTo>
                <a:lnTo>
                  <a:pt x="10" y="602"/>
                </a:lnTo>
                <a:lnTo>
                  <a:pt x="12" y="592"/>
                </a:lnTo>
                <a:lnTo>
                  <a:pt x="14" y="582"/>
                </a:lnTo>
                <a:lnTo>
                  <a:pt x="16" y="571"/>
                </a:lnTo>
                <a:lnTo>
                  <a:pt x="18" y="560"/>
                </a:lnTo>
                <a:lnTo>
                  <a:pt x="20" y="549"/>
                </a:lnTo>
                <a:lnTo>
                  <a:pt x="23" y="538"/>
                </a:lnTo>
                <a:lnTo>
                  <a:pt x="26" y="527"/>
                </a:lnTo>
                <a:lnTo>
                  <a:pt x="29" y="515"/>
                </a:lnTo>
                <a:lnTo>
                  <a:pt x="32" y="504"/>
                </a:lnTo>
                <a:lnTo>
                  <a:pt x="36" y="492"/>
                </a:lnTo>
                <a:lnTo>
                  <a:pt x="40" y="481"/>
                </a:lnTo>
                <a:lnTo>
                  <a:pt x="44" y="469"/>
                </a:lnTo>
                <a:lnTo>
                  <a:pt x="48" y="457"/>
                </a:lnTo>
                <a:lnTo>
                  <a:pt x="52" y="445"/>
                </a:lnTo>
                <a:lnTo>
                  <a:pt x="57" y="433"/>
                </a:lnTo>
                <a:lnTo>
                  <a:pt x="62" y="421"/>
                </a:lnTo>
                <a:lnTo>
                  <a:pt x="67" y="408"/>
                </a:lnTo>
                <a:lnTo>
                  <a:pt x="72" y="396"/>
                </a:lnTo>
                <a:lnTo>
                  <a:pt x="77" y="383"/>
                </a:lnTo>
                <a:lnTo>
                  <a:pt x="83" y="371"/>
                </a:lnTo>
                <a:lnTo>
                  <a:pt x="89" y="359"/>
                </a:lnTo>
                <a:lnTo>
                  <a:pt x="95" y="346"/>
                </a:lnTo>
                <a:lnTo>
                  <a:pt x="102" y="334"/>
                </a:lnTo>
                <a:lnTo>
                  <a:pt x="109" y="321"/>
                </a:lnTo>
                <a:lnTo>
                  <a:pt x="116" y="309"/>
                </a:lnTo>
                <a:lnTo>
                  <a:pt x="123" y="297"/>
                </a:lnTo>
                <a:lnTo>
                  <a:pt x="131" y="284"/>
                </a:lnTo>
                <a:lnTo>
                  <a:pt x="139" y="272"/>
                </a:lnTo>
                <a:lnTo>
                  <a:pt x="147" y="260"/>
                </a:lnTo>
                <a:lnTo>
                  <a:pt x="155" y="248"/>
                </a:lnTo>
                <a:lnTo>
                  <a:pt x="164" y="236"/>
                </a:lnTo>
                <a:lnTo>
                  <a:pt x="173" y="223"/>
                </a:lnTo>
                <a:lnTo>
                  <a:pt x="182" y="211"/>
                </a:lnTo>
                <a:lnTo>
                  <a:pt x="192" y="199"/>
                </a:lnTo>
                <a:lnTo>
                  <a:pt x="201" y="187"/>
                </a:lnTo>
                <a:lnTo>
                  <a:pt x="211" y="176"/>
                </a:lnTo>
                <a:lnTo>
                  <a:pt x="220" y="164"/>
                </a:lnTo>
                <a:lnTo>
                  <a:pt x="230" y="154"/>
                </a:lnTo>
                <a:lnTo>
                  <a:pt x="239" y="143"/>
                </a:lnTo>
                <a:lnTo>
                  <a:pt x="249" y="133"/>
                </a:lnTo>
                <a:lnTo>
                  <a:pt x="258" y="123"/>
                </a:lnTo>
                <a:lnTo>
                  <a:pt x="267" y="114"/>
                </a:lnTo>
                <a:lnTo>
                  <a:pt x="276" y="105"/>
                </a:lnTo>
                <a:lnTo>
                  <a:pt x="285" y="96"/>
                </a:lnTo>
                <a:lnTo>
                  <a:pt x="294" y="88"/>
                </a:lnTo>
                <a:lnTo>
                  <a:pt x="303" y="80"/>
                </a:lnTo>
                <a:lnTo>
                  <a:pt x="312" y="73"/>
                </a:lnTo>
                <a:lnTo>
                  <a:pt x="321" y="65"/>
                </a:lnTo>
                <a:lnTo>
                  <a:pt x="330" y="59"/>
                </a:lnTo>
                <a:lnTo>
                  <a:pt x="339" y="52"/>
                </a:lnTo>
                <a:lnTo>
                  <a:pt x="347" y="46"/>
                </a:lnTo>
                <a:lnTo>
                  <a:pt x="355" y="40"/>
                </a:lnTo>
                <a:lnTo>
                  <a:pt x="362" y="35"/>
                </a:lnTo>
                <a:lnTo>
                  <a:pt x="369" y="30"/>
                </a:lnTo>
                <a:lnTo>
                  <a:pt x="375" y="25"/>
                </a:lnTo>
                <a:lnTo>
                  <a:pt x="381" y="21"/>
                </a:lnTo>
                <a:lnTo>
                  <a:pt x="386" y="17"/>
                </a:lnTo>
                <a:lnTo>
                  <a:pt x="391" y="14"/>
                </a:lnTo>
                <a:lnTo>
                  <a:pt x="395" y="11"/>
                </a:lnTo>
                <a:lnTo>
                  <a:pt x="398" y="8"/>
                </a:lnTo>
                <a:lnTo>
                  <a:pt x="401" y="6"/>
                </a:lnTo>
                <a:lnTo>
                  <a:pt x="403" y="4"/>
                </a:lnTo>
                <a:lnTo>
                  <a:pt x="405" y="3"/>
                </a:lnTo>
                <a:lnTo>
                  <a:pt x="406" y="1"/>
                </a:lnTo>
                <a:lnTo>
                  <a:pt x="407" y="1"/>
                </a:lnTo>
                <a:lnTo>
                  <a:pt x="407" y="0"/>
                </a:lnTo>
                <a:lnTo>
                  <a:pt x="408" y="0"/>
                </a:lnTo>
                <a:lnTo>
                  <a:pt x="408" y="1"/>
                </a:lnTo>
                <a:lnTo>
                  <a:pt x="410" y="1"/>
                </a:lnTo>
                <a:lnTo>
                  <a:pt x="411" y="3"/>
                </a:lnTo>
                <a:lnTo>
                  <a:pt x="414" y="4"/>
                </a:lnTo>
                <a:lnTo>
                  <a:pt x="417" y="6"/>
                </a:lnTo>
                <a:lnTo>
                  <a:pt x="420" y="9"/>
                </a:lnTo>
                <a:lnTo>
                  <a:pt x="424" y="12"/>
                </a:lnTo>
                <a:lnTo>
                  <a:pt x="429" y="15"/>
                </a:lnTo>
                <a:lnTo>
                  <a:pt x="434" y="19"/>
                </a:lnTo>
                <a:lnTo>
                  <a:pt x="439" y="23"/>
                </a:lnTo>
                <a:lnTo>
                  <a:pt x="446" y="27"/>
                </a:lnTo>
                <a:lnTo>
                  <a:pt x="452" y="32"/>
                </a:lnTo>
                <a:lnTo>
                  <a:pt x="460" y="38"/>
                </a:lnTo>
                <a:lnTo>
                  <a:pt x="468" y="43"/>
                </a:lnTo>
                <a:lnTo>
                  <a:pt x="476" y="49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  <p:sp>
        <p:nvSpPr>
          <p:cNvPr id="13" name="Freeform 10"/>
          <p:cNvSpPr>
            <a:spLocks/>
          </p:cNvSpPr>
          <p:nvPr userDrawn="1">
            <p:custDataLst>
              <p:tags r:id="rId8"/>
            </p:custDataLst>
          </p:nvPr>
        </p:nvSpPr>
        <p:spPr bwMode="auto">
          <a:xfrm>
            <a:off x="4004264" y="4467361"/>
            <a:ext cx="1328269" cy="1389741"/>
          </a:xfrm>
          <a:custGeom>
            <a:avLst/>
            <a:gdLst>
              <a:gd name="T0" fmla="*/ 313148603 w 829"/>
              <a:gd name="T1" fmla="*/ 128935752 h 865"/>
              <a:gd name="T2" fmla="*/ 466023359 w 829"/>
              <a:gd name="T3" fmla="*/ 173567721 h 865"/>
              <a:gd name="T4" fmla="*/ 636158473 w 829"/>
              <a:gd name="T5" fmla="*/ 208280951 h 865"/>
              <a:gd name="T6" fmla="*/ 823555514 w 829"/>
              <a:gd name="T7" fmla="*/ 233075440 h 865"/>
              <a:gd name="T8" fmla="*/ 1006018780 w 829"/>
              <a:gd name="T9" fmla="*/ 245474259 h 865"/>
              <a:gd name="T10" fmla="*/ 1183551414 w 829"/>
              <a:gd name="T11" fmla="*/ 240514101 h 865"/>
              <a:gd name="T12" fmla="*/ 1356153414 w 829"/>
              <a:gd name="T13" fmla="*/ 220678195 h 865"/>
              <a:gd name="T14" fmla="*/ 1521357894 w 829"/>
              <a:gd name="T15" fmla="*/ 185964966 h 865"/>
              <a:gd name="T16" fmla="*/ 1674232651 w 829"/>
              <a:gd name="T17" fmla="*/ 143813075 h 865"/>
              <a:gd name="T18" fmla="*/ 1817246141 w 829"/>
              <a:gd name="T19" fmla="*/ 86783861 h 865"/>
              <a:gd name="T20" fmla="*/ 1928204233 w 829"/>
              <a:gd name="T21" fmla="*/ 42151891 h 865"/>
              <a:gd name="T22" fmla="*/ 1994778774 w 829"/>
              <a:gd name="T23" fmla="*/ 14877323 h 865"/>
              <a:gd name="T24" fmla="*/ 2019435081 w 829"/>
              <a:gd name="T25" fmla="*/ 7438662 h 865"/>
              <a:gd name="T26" fmla="*/ 2021901968 w 829"/>
              <a:gd name="T27" fmla="*/ 27274568 h 865"/>
              <a:gd name="T28" fmla="*/ 2026832601 w 829"/>
              <a:gd name="T29" fmla="*/ 84303782 h 865"/>
              <a:gd name="T30" fmla="*/ 2034230122 w 829"/>
              <a:gd name="T31" fmla="*/ 181006383 h 865"/>
              <a:gd name="T32" fmla="*/ 2041627642 w 829"/>
              <a:gd name="T33" fmla="*/ 312420639 h 865"/>
              <a:gd name="T34" fmla="*/ 2031764805 w 829"/>
              <a:gd name="T35" fmla="*/ 466152454 h 865"/>
              <a:gd name="T36" fmla="*/ 2007106928 w 829"/>
              <a:gd name="T37" fmla="*/ 644678758 h 865"/>
              <a:gd name="T38" fmla="*/ 1965190264 w 829"/>
              <a:gd name="T39" fmla="*/ 840560890 h 865"/>
              <a:gd name="T40" fmla="*/ 1903546356 w 829"/>
              <a:gd name="T41" fmla="*/ 1031486013 h 865"/>
              <a:gd name="T42" fmla="*/ 1827108977 w 829"/>
              <a:gd name="T43" fmla="*/ 1217450979 h 865"/>
              <a:gd name="T44" fmla="*/ 1730944355 w 829"/>
              <a:gd name="T45" fmla="*/ 1395977283 h 865"/>
              <a:gd name="T46" fmla="*/ 1627383783 w 829"/>
              <a:gd name="T47" fmla="*/ 1559626264 h 865"/>
              <a:gd name="T48" fmla="*/ 1516425691 w 829"/>
              <a:gd name="T49" fmla="*/ 1705917843 h 865"/>
              <a:gd name="T50" fmla="*/ 1398070078 w 829"/>
              <a:gd name="T51" fmla="*/ 1834853594 h 865"/>
              <a:gd name="T52" fmla="*/ 1289578873 w 829"/>
              <a:gd name="T53" fmla="*/ 1938994857 h 865"/>
              <a:gd name="T54" fmla="*/ 1198346454 w 829"/>
              <a:gd name="T55" fmla="*/ 2020818560 h 865"/>
              <a:gd name="T56" fmla="*/ 1121909076 w 829"/>
              <a:gd name="T57" fmla="*/ 2075369270 h 865"/>
              <a:gd name="T58" fmla="*/ 1067662688 w 829"/>
              <a:gd name="T59" fmla="*/ 2112562578 h 865"/>
              <a:gd name="T60" fmla="*/ 1030676658 w 829"/>
              <a:gd name="T61" fmla="*/ 2134876989 h 865"/>
              <a:gd name="T62" fmla="*/ 1018348504 w 829"/>
              <a:gd name="T63" fmla="*/ 2142315650 h 865"/>
              <a:gd name="T64" fmla="*/ 1008485667 w 829"/>
              <a:gd name="T65" fmla="*/ 2134876989 h 865"/>
              <a:gd name="T66" fmla="*/ 969032750 w 829"/>
              <a:gd name="T67" fmla="*/ 2107602421 h 865"/>
              <a:gd name="T68" fmla="*/ 897527575 w 829"/>
              <a:gd name="T69" fmla="*/ 2055531790 h 865"/>
              <a:gd name="T70" fmla="*/ 801362953 w 829"/>
              <a:gd name="T71" fmla="*/ 1981146748 h 865"/>
              <a:gd name="T72" fmla="*/ 695337064 w 829"/>
              <a:gd name="T73" fmla="*/ 1886924226 h 865"/>
              <a:gd name="T74" fmla="*/ 584378972 w 829"/>
              <a:gd name="T75" fmla="*/ 1772865797 h 865"/>
              <a:gd name="T76" fmla="*/ 470955563 w 829"/>
              <a:gd name="T77" fmla="*/ 1636491384 h 865"/>
              <a:gd name="T78" fmla="*/ 364928104 w 829"/>
              <a:gd name="T79" fmla="*/ 1495158388 h 865"/>
              <a:gd name="T80" fmla="*/ 273695685 w 829"/>
              <a:gd name="T81" fmla="*/ 1346386730 h 865"/>
              <a:gd name="T82" fmla="*/ 197258307 w 829"/>
              <a:gd name="T83" fmla="*/ 1195134994 h 865"/>
              <a:gd name="T84" fmla="*/ 133149083 w 829"/>
              <a:gd name="T85" fmla="*/ 1036444596 h 865"/>
              <a:gd name="T86" fmla="*/ 83834898 w 829"/>
              <a:gd name="T87" fmla="*/ 877754198 h 865"/>
              <a:gd name="T88" fmla="*/ 44383551 w 829"/>
              <a:gd name="T89" fmla="*/ 716585296 h 865"/>
              <a:gd name="T90" fmla="*/ 17260357 w 829"/>
              <a:gd name="T91" fmla="*/ 555414819 h 865"/>
              <a:gd name="T92" fmla="*/ 4932204 w 829"/>
              <a:gd name="T93" fmla="*/ 401684578 h 865"/>
              <a:gd name="T94" fmla="*/ 0 w 829"/>
              <a:gd name="T95" fmla="*/ 255391424 h 865"/>
              <a:gd name="T96" fmla="*/ 4932204 w 829"/>
              <a:gd name="T97" fmla="*/ 126455673 h 865"/>
              <a:gd name="T98" fmla="*/ 7397520 w 829"/>
              <a:gd name="T99" fmla="*/ 42151891 h 865"/>
              <a:gd name="T100" fmla="*/ 9862837 w 829"/>
              <a:gd name="T101" fmla="*/ 2480079 h 865"/>
              <a:gd name="T102" fmla="*/ 17260357 w 829"/>
              <a:gd name="T103" fmla="*/ 2480079 h 865"/>
              <a:gd name="T104" fmla="*/ 59177021 w 829"/>
              <a:gd name="T105" fmla="*/ 22315985 h 865"/>
              <a:gd name="T106" fmla="*/ 140546603 w 829"/>
              <a:gd name="T107" fmla="*/ 57029214 h 8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829" h="865">
                <a:moveTo>
                  <a:pt x="85" y="35"/>
                </a:moveTo>
                <a:lnTo>
                  <a:pt x="95" y="40"/>
                </a:lnTo>
                <a:lnTo>
                  <a:pt x="105" y="44"/>
                </a:lnTo>
                <a:lnTo>
                  <a:pt x="116" y="48"/>
                </a:lnTo>
                <a:lnTo>
                  <a:pt x="127" y="52"/>
                </a:lnTo>
                <a:lnTo>
                  <a:pt x="139" y="56"/>
                </a:lnTo>
                <a:lnTo>
                  <a:pt x="151" y="59"/>
                </a:lnTo>
                <a:lnTo>
                  <a:pt x="163" y="63"/>
                </a:lnTo>
                <a:lnTo>
                  <a:pt x="176" y="66"/>
                </a:lnTo>
                <a:lnTo>
                  <a:pt x="189" y="70"/>
                </a:lnTo>
                <a:lnTo>
                  <a:pt x="202" y="73"/>
                </a:lnTo>
                <a:lnTo>
                  <a:pt x="215" y="76"/>
                </a:lnTo>
                <a:lnTo>
                  <a:pt x="229" y="79"/>
                </a:lnTo>
                <a:lnTo>
                  <a:pt x="243" y="81"/>
                </a:lnTo>
                <a:lnTo>
                  <a:pt x="258" y="84"/>
                </a:lnTo>
                <a:lnTo>
                  <a:pt x="273" y="86"/>
                </a:lnTo>
                <a:lnTo>
                  <a:pt x="288" y="89"/>
                </a:lnTo>
                <a:lnTo>
                  <a:pt x="303" y="91"/>
                </a:lnTo>
                <a:lnTo>
                  <a:pt x="319" y="93"/>
                </a:lnTo>
                <a:lnTo>
                  <a:pt x="334" y="94"/>
                </a:lnTo>
                <a:lnTo>
                  <a:pt x="349" y="96"/>
                </a:lnTo>
                <a:lnTo>
                  <a:pt x="364" y="97"/>
                </a:lnTo>
                <a:lnTo>
                  <a:pt x="379" y="98"/>
                </a:lnTo>
                <a:lnTo>
                  <a:pt x="393" y="98"/>
                </a:lnTo>
                <a:lnTo>
                  <a:pt x="408" y="99"/>
                </a:lnTo>
                <a:lnTo>
                  <a:pt x="423" y="99"/>
                </a:lnTo>
                <a:lnTo>
                  <a:pt x="437" y="99"/>
                </a:lnTo>
                <a:lnTo>
                  <a:pt x="452" y="98"/>
                </a:lnTo>
                <a:lnTo>
                  <a:pt x="466" y="98"/>
                </a:lnTo>
                <a:lnTo>
                  <a:pt x="480" y="97"/>
                </a:lnTo>
                <a:lnTo>
                  <a:pt x="495" y="96"/>
                </a:lnTo>
                <a:lnTo>
                  <a:pt x="509" y="94"/>
                </a:lnTo>
                <a:lnTo>
                  <a:pt x="523" y="93"/>
                </a:lnTo>
                <a:lnTo>
                  <a:pt x="537" y="91"/>
                </a:lnTo>
                <a:lnTo>
                  <a:pt x="550" y="89"/>
                </a:lnTo>
                <a:lnTo>
                  <a:pt x="564" y="86"/>
                </a:lnTo>
                <a:lnTo>
                  <a:pt x="577" y="84"/>
                </a:lnTo>
                <a:lnTo>
                  <a:pt x="591" y="81"/>
                </a:lnTo>
                <a:lnTo>
                  <a:pt x="604" y="78"/>
                </a:lnTo>
                <a:lnTo>
                  <a:pt x="617" y="75"/>
                </a:lnTo>
                <a:lnTo>
                  <a:pt x="630" y="72"/>
                </a:lnTo>
                <a:lnTo>
                  <a:pt x="642" y="69"/>
                </a:lnTo>
                <a:lnTo>
                  <a:pt x="655" y="65"/>
                </a:lnTo>
                <a:lnTo>
                  <a:pt x="667" y="62"/>
                </a:lnTo>
                <a:lnTo>
                  <a:pt x="679" y="58"/>
                </a:lnTo>
                <a:lnTo>
                  <a:pt x="691" y="53"/>
                </a:lnTo>
                <a:lnTo>
                  <a:pt x="703" y="49"/>
                </a:lnTo>
                <a:lnTo>
                  <a:pt x="715" y="45"/>
                </a:lnTo>
                <a:lnTo>
                  <a:pt x="726" y="40"/>
                </a:lnTo>
                <a:lnTo>
                  <a:pt x="737" y="35"/>
                </a:lnTo>
                <a:lnTo>
                  <a:pt x="748" y="31"/>
                </a:lnTo>
                <a:lnTo>
                  <a:pt x="758" y="27"/>
                </a:lnTo>
                <a:lnTo>
                  <a:pt x="767" y="23"/>
                </a:lnTo>
                <a:lnTo>
                  <a:pt x="775" y="20"/>
                </a:lnTo>
                <a:lnTo>
                  <a:pt x="782" y="17"/>
                </a:lnTo>
                <a:lnTo>
                  <a:pt x="789" y="14"/>
                </a:lnTo>
                <a:lnTo>
                  <a:pt x="795" y="12"/>
                </a:lnTo>
                <a:lnTo>
                  <a:pt x="801" y="9"/>
                </a:lnTo>
                <a:lnTo>
                  <a:pt x="805" y="8"/>
                </a:lnTo>
                <a:lnTo>
                  <a:pt x="809" y="6"/>
                </a:lnTo>
                <a:lnTo>
                  <a:pt x="813" y="5"/>
                </a:lnTo>
                <a:lnTo>
                  <a:pt x="815" y="4"/>
                </a:lnTo>
                <a:lnTo>
                  <a:pt x="817" y="3"/>
                </a:lnTo>
                <a:lnTo>
                  <a:pt x="818" y="3"/>
                </a:lnTo>
                <a:lnTo>
                  <a:pt x="819" y="3"/>
                </a:lnTo>
                <a:lnTo>
                  <a:pt x="819" y="4"/>
                </a:lnTo>
                <a:lnTo>
                  <a:pt x="819" y="6"/>
                </a:lnTo>
                <a:lnTo>
                  <a:pt x="819" y="8"/>
                </a:lnTo>
                <a:lnTo>
                  <a:pt x="820" y="11"/>
                </a:lnTo>
                <a:lnTo>
                  <a:pt x="820" y="14"/>
                </a:lnTo>
                <a:lnTo>
                  <a:pt x="820" y="18"/>
                </a:lnTo>
                <a:lnTo>
                  <a:pt x="821" y="23"/>
                </a:lnTo>
                <a:lnTo>
                  <a:pt x="821" y="28"/>
                </a:lnTo>
                <a:lnTo>
                  <a:pt x="822" y="34"/>
                </a:lnTo>
                <a:lnTo>
                  <a:pt x="822" y="41"/>
                </a:lnTo>
                <a:lnTo>
                  <a:pt x="823" y="48"/>
                </a:lnTo>
                <a:lnTo>
                  <a:pt x="824" y="56"/>
                </a:lnTo>
                <a:lnTo>
                  <a:pt x="825" y="64"/>
                </a:lnTo>
                <a:lnTo>
                  <a:pt x="825" y="73"/>
                </a:lnTo>
                <a:lnTo>
                  <a:pt x="826" y="83"/>
                </a:lnTo>
                <a:lnTo>
                  <a:pt x="827" y="93"/>
                </a:lnTo>
                <a:lnTo>
                  <a:pt x="828" y="104"/>
                </a:lnTo>
                <a:lnTo>
                  <a:pt x="828" y="115"/>
                </a:lnTo>
                <a:lnTo>
                  <a:pt x="828" y="126"/>
                </a:lnTo>
                <a:lnTo>
                  <a:pt x="828" y="138"/>
                </a:lnTo>
                <a:lnTo>
                  <a:pt x="827" y="150"/>
                </a:lnTo>
                <a:lnTo>
                  <a:pt x="826" y="162"/>
                </a:lnTo>
                <a:lnTo>
                  <a:pt x="825" y="175"/>
                </a:lnTo>
                <a:lnTo>
                  <a:pt x="824" y="188"/>
                </a:lnTo>
                <a:lnTo>
                  <a:pt x="822" y="202"/>
                </a:lnTo>
                <a:lnTo>
                  <a:pt x="821" y="216"/>
                </a:lnTo>
                <a:lnTo>
                  <a:pt x="819" y="230"/>
                </a:lnTo>
                <a:lnTo>
                  <a:pt x="816" y="245"/>
                </a:lnTo>
                <a:lnTo>
                  <a:pt x="814" y="260"/>
                </a:lnTo>
                <a:lnTo>
                  <a:pt x="811" y="275"/>
                </a:lnTo>
                <a:lnTo>
                  <a:pt x="808" y="291"/>
                </a:lnTo>
                <a:lnTo>
                  <a:pt x="804" y="307"/>
                </a:lnTo>
                <a:lnTo>
                  <a:pt x="801" y="323"/>
                </a:lnTo>
                <a:lnTo>
                  <a:pt x="797" y="339"/>
                </a:lnTo>
                <a:lnTo>
                  <a:pt x="792" y="354"/>
                </a:lnTo>
                <a:lnTo>
                  <a:pt x="788" y="370"/>
                </a:lnTo>
                <a:lnTo>
                  <a:pt x="783" y="385"/>
                </a:lnTo>
                <a:lnTo>
                  <a:pt x="778" y="401"/>
                </a:lnTo>
                <a:lnTo>
                  <a:pt x="772" y="416"/>
                </a:lnTo>
                <a:lnTo>
                  <a:pt x="767" y="431"/>
                </a:lnTo>
                <a:lnTo>
                  <a:pt x="761" y="446"/>
                </a:lnTo>
                <a:lnTo>
                  <a:pt x="754" y="461"/>
                </a:lnTo>
                <a:lnTo>
                  <a:pt x="748" y="476"/>
                </a:lnTo>
                <a:lnTo>
                  <a:pt x="741" y="491"/>
                </a:lnTo>
                <a:lnTo>
                  <a:pt x="734" y="506"/>
                </a:lnTo>
                <a:lnTo>
                  <a:pt x="726" y="520"/>
                </a:lnTo>
                <a:lnTo>
                  <a:pt x="718" y="535"/>
                </a:lnTo>
                <a:lnTo>
                  <a:pt x="710" y="549"/>
                </a:lnTo>
                <a:lnTo>
                  <a:pt x="702" y="563"/>
                </a:lnTo>
                <a:lnTo>
                  <a:pt x="694" y="577"/>
                </a:lnTo>
                <a:lnTo>
                  <a:pt x="686" y="590"/>
                </a:lnTo>
                <a:lnTo>
                  <a:pt x="677" y="604"/>
                </a:lnTo>
                <a:lnTo>
                  <a:pt x="669" y="617"/>
                </a:lnTo>
                <a:lnTo>
                  <a:pt x="660" y="629"/>
                </a:lnTo>
                <a:lnTo>
                  <a:pt x="651" y="641"/>
                </a:lnTo>
                <a:lnTo>
                  <a:pt x="642" y="654"/>
                </a:lnTo>
                <a:lnTo>
                  <a:pt x="633" y="665"/>
                </a:lnTo>
                <a:lnTo>
                  <a:pt x="624" y="677"/>
                </a:lnTo>
                <a:lnTo>
                  <a:pt x="615" y="688"/>
                </a:lnTo>
                <a:lnTo>
                  <a:pt x="605" y="699"/>
                </a:lnTo>
                <a:lnTo>
                  <a:pt x="596" y="709"/>
                </a:lnTo>
                <a:lnTo>
                  <a:pt x="586" y="720"/>
                </a:lnTo>
                <a:lnTo>
                  <a:pt x="577" y="730"/>
                </a:lnTo>
                <a:lnTo>
                  <a:pt x="567" y="740"/>
                </a:lnTo>
                <a:lnTo>
                  <a:pt x="558" y="749"/>
                </a:lnTo>
                <a:lnTo>
                  <a:pt x="549" y="758"/>
                </a:lnTo>
                <a:lnTo>
                  <a:pt x="540" y="766"/>
                </a:lnTo>
                <a:lnTo>
                  <a:pt x="531" y="774"/>
                </a:lnTo>
                <a:lnTo>
                  <a:pt x="523" y="782"/>
                </a:lnTo>
                <a:lnTo>
                  <a:pt x="515" y="789"/>
                </a:lnTo>
                <a:lnTo>
                  <a:pt x="507" y="796"/>
                </a:lnTo>
                <a:lnTo>
                  <a:pt x="500" y="803"/>
                </a:lnTo>
                <a:lnTo>
                  <a:pt x="493" y="809"/>
                </a:lnTo>
                <a:lnTo>
                  <a:pt x="486" y="815"/>
                </a:lnTo>
                <a:lnTo>
                  <a:pt x="479" y="820"/>
                </a:lnTo>
                <a:lnTo>
                  <a:pt x="473" y="825"/>
                </a:lnTo>
                <a:lnTo>
                  <a:pt x="467" y="829"/>
                </a:lnTo>
                <a:lnTo>
                  <a:pt x="461" y="833"/>
                </a:lnTo>
                <a:lnTo>
                  <a:pt x="455" y="837"/>
                </a:lnTo>
                <a:lnTo>
                  <a:pt x="450" y="840"/>
                </a:lnTo>
                <a:lnTo>
                  <a:pt x="445" y="844"/>
                </a:lnTo>
                <a:lnTo>
                  <a:pt x="441" y="847"/>
                </a:lnTo>
                <a:lnTo>
                  <a:pt x="437" y="849"/>
                </a:lnTo>
                <a:lnTo>
                  <a:pt x="433" y="852"/>
                </a:lnTo>
                <a:lnTo>
                  <a:pt x="429" y="854"/>
                </a:lnTo>
                <a:lnTo>
                  <a:pt x="426" y="856"/>
                </a:lnTo>
                <a:lnTo>
                  <a:pt x="423" y="858"/>
                </a:lnTo>
                <a:lnTo>
                  <a:pt x="421" y="859"/>
                </a:lnTo>
                <a:lnTo>
                  <a:pt x="418" y="861"/>
                </a:lnTo>
                <a:lnTo>
                  <a:pt x="417" y="862"/>
                </a:lnTo>
                <a:lnTo>
                  <a:pt x="415" y="863"/>
                </a:lnTo>
                <a:lnTo>
                  <a:pt x="414" y="864"/>
                </a:lnTo>
                <a:lnTo>
                  <a:pt x="413" y="864"/>
                </a:lnTo>
                <a:lnTo>
                  <a:pt x="412" y="864"/>
                </a:lnTo>
                <a:lnTo>
                  <a:pt x="410" y="863"/>
                </a:lnTo>
                <a:lnTo>
                  <a:pt x="409" y="861"/>
                </a:lnTo>
                <a:lnTo>
                  <a:pt x="407" y="860"/>
                </a:lnTo>
                <a:lnTo>
                  <a:pt x="404" y="858"/>
                </a:lnTo>
                <a:lnTo>
                  <a:pt x="401" y="855"/>
                </a:lnTo>
                <a:lnTo>
                  <a:pt x="397" y="853"/>
                </a:lnTo>
                <a:lnTo>
                  <a:pt x="393" y="850"/>
                </a:lnTo>
                <a:lnTo>
                  <a:pt x="388" y="846"/>
                </a:lnTo>
                <a:lnTo>
                  <a:pt x="383" y="842"/>
                </a:lnTo>
                <a:lnTo>
                  <a:pt x="377" y="838"/>
                </a:lnTo>
                <a:lnTo>
                  <a:pt x="371" y="834"/>
                </a:lnTo>
                <a:lnTo>
                  <a:pt x="364" y="829"/>
                </a:lnTo>
                <a:lnTo>
                  <a:pt x="357" y="823"/>
                </a:lnTo>
                <a:lnTo>
                  <a:pt x="349" y="818"/>
                </a:lnTo>
                <a:lnTo>
                  <a:pt x="341" y="812"/>
                </a:lnTo>
                <a:lnTo>
                  <a:pt x="333" y="806"/>
                </a:lnTo>
                <a:lnTo>
                  <a:pt x="325" y="799"/>
                </a:lnTo>
                <a:lnTo>
                  <a:pt x="316" y="792"/>
                </a:lnTo>
                <a:lnTo>
                  <a:pt x="308" y="785"/>
                </a:lnTo>
                <a:lnTo>
                  <a:pt x="300" y="777"/>
                </a:lnTo>
                <a:lnTo>
                  <a:pt x="291" y="769"/>
                </a:lnTo>
                <a:lnTo>
                  <a:pt x="282" y="761"/>
                </a:lnTo>
                <a:lnTo>
                  <a:pt x="273" y="752"/>
                </a:lnTo>
                <a:lnTo>
                  <a:pt x="265" y="743"/>
                </a:lnTo>
                <a:lnTo>
                  <a:pt x="256" y="734"/>
                </a:lnTo>
                <a:lnTo>
                  <a:pt x="247" y="725"/>
                </a:lnTo>
                <a:lnTo>
                  <a:pt x="237" y="715"/>
                </a:lnTo>
                <a:lnTo>
                  <a:pt x="228" y="704"/>
                </a:lnTo>
                <a:lnTo>
                  <a:pt x="219" y="694"/>
                </a:lnTo>
                <a:lnTo>
                  <a:pt x="209" y="683"/>
                </a:lnTo>
                <a:lnTo>
                  <a:pt x="200" y="672"/>
                </a:lnTo>
                <a:lnTo>
                  <a:pt x="191" y="660"/>
                </a:lnTo>
                <a:lnTo>
                  <a:pt x="182" y="649"/>
                </a:lnTo>
                <a:lnTo>
                  <a:pt x="173" y="638"/>
                </a:lnTo>
                <a:lnTo>
                  <a:pt x="165" y="626"/>
                </a:lnTo>
                <a:lnTo>
                  <a:pt x="156" y="615"/>
                </a:lnTo>
                <a:lnTo>
                  <a:pt x="148" y="603"/>
                </a:lnTo>
                <a:lnTo>
                  <a:pt x="141" y="591"/>
                </a:lnTo>
                <a:lnTo>
                  <a:pt x="133" y="579"/>
                </a:lnTo>
                <a:lnTo>
                  <a:pt x="126" y="567"/>
                </a:lnTo>
                <a:lnTo>
                  <a:pt x="118" y="555"/>
                </a:lnTo>
                <a:lnTo>
                  <a:pt x="111" y="543"/>
                </a:lnTo>
                <a:lnTo>
                  <a:pt x="105" y="531"/>
                </a:lnTo>
                <a:lnTo>
                  <a:pt x="98" y="519"/>
                </a:lnTo>
                <a:lnTo>
                  <a:pt x="92" y="506"/>
                </a:lnTo>
                <a:lnTo>
                  <a:pt x="86" y="494"/>
                </a:lnTo>
                <a:lnTo>
                  <a:pt x="80" y="482"/>
                </a:lnTo>
                <a:lnTo>
                  <a:pt x="75" y="469"/>
                </a:lnTo>
                <a:lnTo>
                  <a:pt x="69" y="456"/>
                </a:lnTo>
                <a:lnTo>
                  <a:pt x="64" y="444"/>
                </a:lnTo>
                <a:lnTo>
                  <a:pt x="59" y="431"/>
                </a:lnTo>
                <a:lnTo>
                  <a:pt x="54" y="418"/>
                </a:lnTo>
                <a:lnTo>
                  <a:pt x="50" y="406"/>
                </a:lnTo>
                <a:lnTo>
                  <a:pt x="45" y="393"/>
                </a:lnTo>
                <a:lnTo>
                  <a:pt x="41" y="380"/>
                </a:lnTo>
                <a:lnTo>
                  <a:pt x="37" y="367"/>
                </a:lnTo>
                <a:lnTo>
                  <a:pt x="34" y="354"/>
                </a:lnTo>
                <a:lnTo>
                  <a:pt x="30" y="341"/>
                </a:lnTo>
                <a:lnTo>
                  <a:pt x="27" y="328"/>
                </a:lnTo>
                <a:lnTo>
                  <a:pt x="24" y="315"/>
                </a:lnTo>
                <a:lnTo>
                  <a:pt x="21" y="302"/>
                </a:lnTo>
                <a:lnTo>
                  <a:pt x="18" y="289"/>
                </a:lnTo>
                <a:lnTo>
                  <a:pt x="16" y="276"/>
                </a:lnTo>
                <a:lnTo>
                  <a:pt x="13" y="263"/>
                </a:lnTo>
                <a:lnTo>
                  <a:pt x="11" y="250"/>
                </a:lnTo>
                <a:lnTo>
                  <a:pt x="9" y="237"/>
                </a:lnTo>
                <a:lnTo>
                  <a:pt x="7" y="224"/>
                </a:lnTo>
                <a:lnTo>
                  <a:pt x="6" y="212"/>
                </a:lnTo>
                <a:lnTo>
                  <a:pt x="4" y="199"/>
                </a:lnTo>
                <a:lnTo>
                  <a:pt x="3" y="187"/>
                </a:lnTo>
                <a:lnTo>
                  <a:pt x="2" y="175"/>
                </a:lnTo>
                <a:lnTo>
                  <a:pt x="2" y="162"/>
                </a:lnTo>
                <a:lnTo>
                  <a:pt x="1" y="150"/>
                </a:lnTo>
                <a:lnTo>
                  <a:pt x="0" y="138"/>
                </a:lnTo>
                <a:lnTo>
                  <a:pt x="0" y="126"/>
                </a:lnTo>
                <a:lnTo>
                  <a:pt x="0" y="115"/>
                </a:lnTo>
                <a:lnTo>
                  <a:pt x="0" y="103"/>
                </a:lnTo>
                <a:lnTo>
                  <a:pt x="1" y="92"/>
                </a:lnTo>
                <a:lnTo>
                  <a:pt x="1" y="80"/>
                </a:lnTo>
                <a:lnTo>
                  <a:pt x="1" y="70"/>
                </a:lnTo>
                <a:lnTo>
                  <a:pt x="2" y="60"/>
                </a:lnTo>
                <a:lnTo>
                  <a:pt x="2" y="51"/>
                </a:lnTo>
                <a:lnTo>
                  <a:pt x="2" y="43"/>
                </a:lnTo>
                <a:lnTo>
                  <a:pt x="3" y="36"/>
                </a:lnTo>
                <a:lnTo>
                  <a:pt x="3" y="29"/>
                </a:lnTo>
                <a:lnTo>
                  <a:pt x="3" y="23"/>
                </a:lnTo>
                <a:lnTo>
                  <a:pt x="3" y="17"/>
                </a:lnTo>
                <a:lnTo>
                  <a:pt x="4" y="13"/>
                </a:lnTo>
                <a:lnTo>
                  <a:pt x="4" y="9"/>
                </a:lnTo>
                <a:lnTo>
                  <a:pt x="4" y="5"/>
                </a:lnTo>
                <a:lnTo>
                  <a:pt x="4" y="3"/>
                </a:lnTo>
                <a:lnTo>
                  <a:pt x="4" y="1"/>
                </a:lnTo>
                <a:lnTo>
                  <a:pt x="4" y="0"/>
                </a:lnTo>
                <a:lnTo>
                  <a:pt x="5" y="0"/>
                </a:lnTo>
                <a:lnTo>
                  <a:pt x="7" y="1"/>
                </a:lnTo>
                <a:lnTo>
                  <a:pt x="9" y="2"/>
                </a:lnTo>
                <a:lnTo>
                  <a:pt x="12" y="3"/>
                </a:lnTo>
                <a:lnTo>
                  <a:pt x="15" y="5"/>
                </a:lnTo>
                <a:lnTo>
                  <a:pt x="19" y="6"/>
                </a:lnTo>
                <a:lnTo>
                  <a:pt x="24" y="9"/>
                </a:lnTo>
                <a:lnTo>
                  <a:pt x="30" y="11"/>
                </a:lnTo>
                <a:lnTo>
                  <a:pt x="36" y="14"/>
                </a:lnTo>
                <a:lnTo>
                  <a:pt x="42" y="16"/>
                </a:lnTo>
                <a:lnTo>
                  <a:pt x="49" y="20"/>
                </a:lnTo>
                <a:lnTo>
                  <a:pt x="57" y="23"/>
                </a:lnTo>
                <a:lnTo>
                  <a:pt x="66" y="27"/>
                </a:lnTo>
                <a:lnTo>
                  <a:pt x="75" y="31"/>
                </a:lnTo>
                <a:lnTo>
                  <a:pt x="85" y="35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922095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D3D17-118C-4274-BE08-EBE413621F86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752" y="983136"/>
            <a:ext cx="7619730" cy="361204"/>
          </a:xfrm>
        </p:spPr>
        <p:txBody>
          <a:bodyPr/>
          <a:lstStyle/>
          <a:p>
            <a:pPr eaLnBrk="1" hangingPunct="1"/>
            <a:endParaRPr lang="en-GB" altLang="en-US"/>
          </a:p>
        </p:txBody>
      </p:sp>
      <p:grpSp>
        <p:nvGrpSpPr>
          <p:cNvPr id="7" name="Group 4"/>
          <p:cNvGrpSpPr>
            <a:grpSpLocks/>
          </p:cNvGrpSpPr>
          <p:nvPr userDrawn="1"/>
        </p:nvGrpSpPr>
        <p:grpSpPr bwMode="auto">
          <a:xfrm>
            <a:off x="2460559" y="1809309"/>
            <a:ext cx="4409206" cy="3966755"/>
            <a:chOff x="1519" y="1117"/>
            <a:chExt cx="2722" cy="2449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519" y="2691"/>
              <a:ext cx="2722" cy="875"/>
            </a:xfrm>
            <a:custGeom>
              <a:avLst/>
              <a:gdLst>
                <a:gd name="T0" fmla="*/ 0 w 2689"/>
                <a:gd name="T1" fmla="*/ 884 h 865"/>
                <a:gd name="T2" fmla="*/ 1377 w 2689"/>
                <a:gd name="T3" fmla="*/ 0 h 865"/>
                <a:gd name="T4" fmla="*/ 2754 w 2689"/>
                <a:gd name="T5" fmla="*/ 884 h 865"/>
                <a:gd name="T6" fmla="*/ 0 w 2689"/>
                <a:gd name="T7" fmla="*/ 884 h 8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89" h="865">
                  <a:moveTo>
                    <a:pt x="0" y="864"/>
                  </a:moveTo>
                  <a:lnTo>
                    <a:pt x="1344" y="0"/>
                  </a:lnTo>
                  <a:lnTo>
                    <a:pt x="2688" y="864"/>
                  </a:lnTo>
                  <a:lnTo>
                    <a:pt x="0" y="864"/>
                  </a:lnTo>
                </a:path>
              </a:pathLst>
            </a:custGeom>
            <a:solidFill>
              <a:schemeClr val="hlink"/>
            </a:solidFill>
            <a:ln w="9525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2878" y="1117"/>
              <a:ext cx="1363" cy="2449"/>
            </a:xfrm>
            <a:custGeom>
              <a:avLst/>
              <a:gdLst>
                <a:gd name="T0" fmla="*/ 1 w 1345"/>
                <a:gd name="T1" fmla="*/ 0 h 2400"/>
                <a:gd name="T2" fmla="*/ 0 w 1345"/>
                <a:gd name="T3" fmla="*/ 1607 h 2400"/>
                <a:gd name="T4" fmla="*/ 1381 w 1345"/>
                <a:gd name="T5" fmla="*/ 2499 h 2400"/>
                <a:gd name="T6" fmla="*/ 1 w 1345"/>
                <a:gd name="T7" fmla="*/ 0 h 24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45" h="2400">
                  <a:moveTo>
                    <a:pt x="1" y="0"/>
                  </a:moveTo>
                  <a:lnTo>
                    <a:pt x="0" y="1543"/>
                  </a:lnTo>
                  <a:lnTo>
                    <a:pt x="1345" y="24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 flipH="1">
              <a:off x="1519" y="1117"/>
              <a:ext cx="1362" cy="2449"/>
            </a:xfrm>
            <a:custGeom>
              <a:avLst/>
              <a:gdLst>
                <a:gd name="T0" fmla="*/ 1 w 1345"/>
                <a:gd name="T1" fmla="*/ 0 h 2400"/>
                <a:gd name="T2" fmla="*/ 0 w 1345"/>
                <a:gd name="T3" fmla="*/ 1607 h 2400"/>
                <a:gd name="T4" fmla="*/ 1379 w 1345"/>
                <a:gd name="T5" fmla="*/ 2499 h 2400"/>
                <a:gd name="T6" fmla="*/ 1 w 1345"/>
                <a:gd name="T7" fmla="*/ 0 h 24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45" h="2400">
                  <a:moveTo>
                    <a:pt x="1" y="0"/>
                  </a:moveTo>
                  <a:lnTo>
                    <a:pt x="0" y="1543"/>
                  </a:lnTo>
                  <a:lnTo>
                    <a:pt x="1345" y="24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3204966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skom Bac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2"/>
          <p:cNvPicPr>
            <a:picLocks noChangeArrowheads="1"/>
          </p:cNvPicPr>
          <p:nvPr userDrawn="1"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3052488" y="2818907"/>
            <a:ext cx="3322918" cy="84301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4" name="Picture 23" descr="dd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-4758" y="26"/>
            <a:ext cx="1825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4646330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8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2188" y="6453240"/>
            <a:ext cx="2879725" cy="268287"/>
          </a:xfrm>
          <a:prstGeom prst="rect">
            <a:avLst/>
          </a:prstGeom>
          <a:ln/>
        </p:spPr>
        <p:txBody>
          <a:bodyPr lIns="91006" tIns="45505" rIns="91006" bIns="45505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sz="1600" dirty="0">
              <a:solidFill>
                <a:srgbClr val="003896"/>
              </a:solidFill>
            </a:endParaRPr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689F6-9125-41BE-8AC3-B9F4C130D05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89051618"/>
      </p:ext>
    </p:extLst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1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4" y="3271842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altLang="en-US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4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42606974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47A1835-10E9-49B3-A84F-B01E97874572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65A5C1A-2B60-4943-9721-DB3EA105019F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32924834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1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91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41885054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F537085-8F4B-4BA6-8A59-95046460CD4F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2174656-A88B-4915-BC00-47517AACBA0A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846872049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1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91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604C92E-5CE9-4C92-9692-FEF2D137C444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A9AEE08-A210-4EA4-99A6-CC7643B8A4D7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2170205212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90764BD-7DCE-42E4-B135-6461FEB4A325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5837B18-8D72-4FE7-AC3B-858962758CFB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2933536203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4EF15AD-7FB6-40C6-92BE-7FDB229732CF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9120F47-A4EF-4FD9-826E-9CC82FCAE7CE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1161505723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45EAFBA-CDCB-4DFA-8667-11E3726B427F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CA82C3B-844A-45F7-9D6D-4520555020D3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248364452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B10C358-C760-46AB-8E10-943876489E9F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8C985DD-A9E8-45F9-A95E-FFFFAFAB7D48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2849595924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A20F84D-A293-40E6-8774-AC4954F9788E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9F84D04-F168-44F1-9B38-EC53BBECC8F2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095281782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D54BC91-0206-4CC3-8B95-6E8D6938066E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B07B7E5-D515-499D-972C-0ADA08B42607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2984102426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8E07000-196C-44F4-A885-C4F74F9ACF06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CD608FF-50E2-4B9D-9813-21E61A1125A2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2387697832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6563" y="1436690"/>
            <a:ext cx="8378825" cy="2446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563" y="4035425"/>
            <a:ext cx="8378825" cy="244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3A7717F-1CE9-4E2D-9342-CED64BFC7AF3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E79AC88-7836-41C0-A303-DD13968D7E37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307765176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05755976"/>
      </p:ext>
    </p:extLst>
  </p:cSld>
  <p:clrMapOvr>
    <a:masterClrMapping/>
  </p:clrMapOvr>
  <p:transition spd="slow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6563" y="1436691"/>
            <a:ext cx="4113212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02175" y="1436691"/>
            <a:ext cx="4113213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9161A86-ED0C-4079-B066-29F226C09326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B9375AB-C20C-4391-ABED-6437C4BFE4E1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1976294701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91"/>
            <a:ext cx="8378825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7E76F4B-6D3A-4BE5-A590-04486AC24C8B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49719C1-BA39-4319-9B2B-EA5744E2C00A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4134602483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6563" y="1436691"/>
            <a:ext cx="4113212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91"/>
            <a:ext cx="411321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201ECDB-F6C7-4CC8-AB15-02A238B1DB87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ZA" altLang="en-US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F8A0640-8271-4229-9859-38CC076A2482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1101357437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1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4" y="3271842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ZA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4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ZA" noProof="0"/>
          </a:p>
        </p:txBody>
      </p:sp>
    </p:spTree>
    <p:extLst>
      <p:ext uri="{BB962C8B-B14F-4D97-AF65-F5344CB8AC3E}">
        <p14:creationId xmlns:p14="http://schemas.microsoft.com/office/powerpoint/2010/main" val="3198566098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0DF58-3713-428F-B39B-68FC33DA01E8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36A65-529A-4CE6-A8DB-F92C8FB5187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62176576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D5835-2BA4-434A-A846-BFF3A93CEA4F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687B3-FB57-4D4E-9FD6-A991765C9AD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41153279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1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91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7D29-D424-4BF6-A048-DA101D3E5112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EFBFB-FC9C-4CC6-AEB8-960F77C223B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566615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74F6E-BEC5-44B7-9A40-7619F7260BCD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C4FE-B9AA-474F-8257-7C5A8DD19FE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2187805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84E5E-56D7-4D46-B314-420A9F608867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3548C-B530-4FDA-8E49-493AAD1CF44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50902288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E8BFB-1B20-4D5B-A754-7FE3AB731FC4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8096C-54AD-4B82-A1EC-221B9DB9199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38308898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7746627"/>
      </p:ext>
    </p:extLst>
  </p:cSld>
  <p:clrMapOvr>
    <a:masterClrMapping/>
  </p:clrMapOvr>
  <p:transition spd="slow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41289-F017-4935-9C45-CA51531242FE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E1CBB-2AF6-47FC-B736-16B8ECF2C0B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98266646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458EF-38C0-4ABA-BF1B-DDD7BA2BDF65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EF693-0B44-4644-B729-CAF97B5FAC4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06902867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65E80-C2C6-4178-AC8E-8C1B5E108880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FA85-3444-4D92-9DCC-3680D7D6BC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53106970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355F8-E314-4360-AD21-B9A0B5764CAC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A054E-F687-474A-9B6E-D6637441432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87480633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BE91D-BE37-4D63-97F0-029965AB896A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6" y="6453240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0ECA6-5832-4193-8721-762F40941A8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79573975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1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4" y="3271842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4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88480784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F1AEAE5-CCFB-4408-9D15-870616073EB9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9145A3A-0241-4F51-9366-46897F61AA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43322121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53CDA51-5766-45A8-ADE3-2F6BF098BF55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9665A38-713D-49CF-A75E-8D0AEC55467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67347005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1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91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2E34FCE-AB2D-4A4D-A3F7-AC03F9BEC4AC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8907750-5E5D-469D-81C1-12A1B35BEEF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91832272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A8AA89E-EE30-4D80-B369-298B2C04F68F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A7A0249-736B-484F-9728-66277F61641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75970784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5857816"/>
      </p:ext>
    </p:extLst>
  </p:cSld>
  <p:clrMapOvr>
    <a:masterClrMapping/>
  </p:clrMapOvr>
  <p:transition spd="slow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6864547-C30B-413D-8232-CE1F199184A7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3755695-D75E-4C0A-AC65-3DCBAB20185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40083532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9D09A36-BC6B-4C96-B530-0573A684FDC8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05E3ABB-4C11-43AE-A204-4F879416125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25782457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5A43C1C-65C3-480C-8C6F-EA3012B9C13D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8D1F865-4C12-49F1-9A8E-ECE3C095BD8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1044920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FFE47BB-4D1B-4BF0-84A8-B4E64368085E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4B36C3B-4867-47C3-B4ED-019EE7B02EC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65340316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65F6B40-E664-4E17-BAE0-94A2D044EE1A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77ACE9E-332E-4DCF-9D30-1FB61612D82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55810531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A6E7D25-5D12-4FA7-8D08-CB66FFC21074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40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EDDA45F-98B4-4726-ADCD-F31158D5500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8781308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A83CF5F-E11C-47F7-9A24-3CF2B52E53BA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6" y="6453240"/>
            <a:ext cx="1008063" cy="268287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BD824731-5C00-45CA-94A8-383B70E716B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583980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3175"/>
            <a:ext cx="9150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4" y="3271842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ZA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4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ZA" noProof="0"/>
          </a:p>
        </p:txBody>
      </p:sp>
    </p:spTree>
    <p:extLst>
      <p:ext uri="{BB962C8B-B14F-4D97-AF65-F5344CB8AC3E}">
        <p14:creationId xmlns:p14="http://schemas.microsoft.com/office/powerpoint/2010/main" val="3856648506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BDBC7-4CAC-499D-BE63-D80FE5839F7B}" type="datetime3">
              <a:rPr lang="en-US" smtClean="0"/>
              <a:t>25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6C4E4-F781-410B-AD6C-1AF225F5EE3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01853225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5179E-160D-4F2D-A484-98ABB3DA84DA}" type="datetime3">
              <a:rPr lang="en-US" smtClean="0"/>
              <a:t>25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B4095-EEFA-46AF-BC6B-98C1269B547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725779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2860458"/>
      </p:ext>
    </p:extLst>
  </p:cSld>
  <p:clrMapOvr>
    <a:masterClrMapping/>
  </p:clrMapOvr>
  <p:transition spd="slow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1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91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5DB70-379A-4965-BC43-84E19503D3E3}" type="datetime3">
              <a:rPr lang="en-US" smtClean="0"/>
              <a:t>25 July 2022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F7F9-0A64-439D-BDE5-981E9CB70AC1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26492691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CEDAC-DFD2-4059-B264-60F91C4EC6DC}" type="datetime3">
              <a:rPr lang="en-US" smtClean="0"/>
              <a:t>25 July 2022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16906-6D15-4023-97D0-5DBC51836867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57836323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0A166-E3DC-40C0-A972-B42B234F5BBE}" type="datetime3">
              <a:rPr lang="en-US" smtClean="0"/>
              <a:t>25 July 2022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07EEC-A0ED-468E-ADF8-15CC7F28A5E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62424079"/>
      </p:ext>
    </p:extLst>
  </p:cSld>
  <p:clrMapOvr>
    <a:masterClrMapping/>
  </p:clrMapOvr>
  <p:transition spd="slow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DB275-B583-4CF9-822D-76D15ACD5142}" type="datetime3">
              <a:rPr lang="en-US" smtClean="0"/>
              <a:t>25 July 2022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8F96-887E-4C04-8EB6-3A91172BC02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55688026"/>
      </p:ext>
    </p:extLst>
  </p:cSld>
  <p:clrMapOvr>
    <a:masterClrMapping/>
  </p:clrMapOvr>
  <p:transition spd="slow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8110C-E7B1-49F8-BFC7-B7B891831A87}" type="datetime3">
              <a:rPr lang="en-US" smtClean="0"/>
              <a:t>25 July 2022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644AE-FD6C-4354-A28D-BC243C7847C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9672822"/>
      </p:ext>
    </p:extLst>
  </p:cSld>
  <p:clrMapOvr>
    <a:masterClrMapping/>
  </p:clrMapOvr>
  <p:transition spd="slow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88280-456C-4CD9-9316-FA1D54EF9F71}" type="datetime3">
              <a:rPr lang="en-US" smtClean="0"/>
              <a:t>25 July 2022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5B70-D017-4207-BE36-A35C6712554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4075070"/>
      </p:ext>
    </p:extLst>
  </p:cSld>
  <p:clrMapOvr>
    <a:masterClrMapping/>
  </p:clrMapOvr>
  <p:transition spd="slow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E6D33-3A0C-44B9-8CCB-0EF9DDC5E298}" type="datetime3">
              <a:rPr lang="en-US" smtClean="0"/>
              <a:t>25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4E71-0C16-4E3D-82BE-35254DB99D2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76958010"/>
      </p:ext>
    </p:extLst>
  </p:cSld>
  <p:clrMapOvr>
    <a:masterClrMapping/>
  </p:clrMapOvr>
  <p:transition spd="slow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8DF66-A7AC-42B9-900C-440C0F16FE41}" type="datetime3">
              <a:rPr lang="en-US" smtClean="0"/>
              <a:t>25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36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B8AD-4558-4958-818B-BEAD96C3C15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04847058"/>
      </p:ext>
    </p:extLst>
  </p:cSld>
  <p:clrMapOvr>
    <a:masterClrMapping/>
  </p:clrMapOvr>
  <p:transition spd="slow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1D76C-573E-44E9-89C8-A0A570A29E87}" type="datetime3">
              <a:rPr lang="en-US" smtClean="0"/>
              <a:t>25 July 2022</a:t>
            </a:fld>
            <a:endParaRPr lang="en-Z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6" y="6453236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1901A-5795-494A-8AC8-462401385D3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2988406"/>
      </p:ext>
    </p:extLst>
  </p:cSld>
  <p:clrMapOvr>
    <a:masterClrMapping/>
  </p:clrMapOvr>
  <p:transition spd="slow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</p:nvPr>
        </p:nvGraphicFramePr>
        <p:xfrm>
          <a:off x="1677" y="168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77" y="168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6" name="Rectangle 145"/>
          <p:cNvSpPr/>
          <p:nvPr userDrawn="1"/>
        </p:nvSpPr>
        <p:spPr>
          <a:xfrm>
            <a:off x="56411" y="26"/>
            <a:ext cx="3059113" cy="6858000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lIns="92786" tIns="46398" rIns="92786" bIns="46398" anchor="ctr"/>
          <a:lstStyle/>
          <a:p>
            <a:pPr algn="ctr">
              <a:defRPr/>
            </a:pPr>
            <a:endParaRPr lang="en-US" kern="0" dirty="0">
              <a:solidFill>
                <a:srgbClr val="FFFFFF"/>
              </a:solidFill>
            </a:endParaRPr>
          </a:p>
        </p:txBody>
      </p:sp>
      <p:grpSp>
        <p:nvGrpSpPr>
          <p:cNvPr id="197" name="Group 162"/>
          <p:cNvGrpSpPr>
            <a:grpSpLocks/>
          </p:cNvGrpSpPr>
          <p:nvPr userDrawn="1"/>
        </p:nvGrpSpPr>
        <p:grpSpPr bwMode="auto">
          <a:xfrm>
            <a:off x="-4761" y="26"/>
            <a:ext cx="9148763" cy="6858000"/>
            <a:chOff x="-3" y="0"/>
            <a:chExt cx="5763" cy="4320"/>
          </a:xfrm>
        </p:grpSpPr>
        <p:pic>
          <p:nvPicPr>
            <p:cNvPr id="198" name="Picture 23" descr="d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9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pic>
          <p:nvPicPr>
            <p:cNvPr id="200" name="Picture 161" descr="logo small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McK Title Elements" hidden="1"/>
          <p:cNvGrpSpPr>
            <a:grpSpLocks/>
          </p:cNvGrpSpPr>
          <p:nvPr/>
        </p:nvGrpSpPr>
        <p:grpSpPr bwMode="auto">
          <a:xfrm>
            <a:off x="3329000" y="5106070"/>
            <a:ext cx="5036085" cy="494026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3328990" y="2283937"/>
            <a:ext cx="5285324" cy="928974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328990" y="4198173"/>
            <a:ext cx="5285324" cy="290144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147" name="Group 155"/>
          <p:cNvGrpSpPr>
            <a:grpSpLocks/>
          </p:cNvGrpSpPr>
          <p:nvPr userDrawn="1"/>
        </p:nvGrpSpPr>
        <p:grpSpPr bwMode="auto">
          <a:xfrm>
            <a:off x="257182" y="1201748"/>
            <a:ext cx="2482850" cy="2444750"/>
            <a:chOff x="162" y="757"/>
            <a:chExt cx="1564" cy="1540"/>
          </a:xfrm>
        </p:grpSpPr>
        <p:sp>
          <p:nvSpPr>
            <p:cNvPr id="148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49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0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1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2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53" name="Oval 102"/>
          <p:cNvSpPr>
            <a:spLocks noChangeArrowheads="1"/>
          </p:cNvSpPr>
          <p:nvPr userDrawn="1"/>
        </p:nvSpPr>
        <p:spPr bwMode="auto">
          <a:xfrm>
            <a:off x="436618" y="1362093"/>
            <a:ext cx="2162175" cy="2173288"/>
          </a:xfrm>
          <a:prstGeom prst="ellipse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srgbClr val="003896"/>
              </a:solidFill>
            </a:endParaRPr>
          </a:p>
        </p:txBody>
      </p:sp>
      <p:grpSp>
        <p:nvGrpSpPr>
          <p:cNvPr id="154" name="Group 156"/>
          <p:cNvGrpSpPr>
            <a:grpSpLocks/>
          </p:cNvGrpSpPr>
          <p:nvPr userDrawn="1"/>
        </p:nvGrpSpPr>
        <p:grpSpPr bwMode="auto">
          <a:xfrm>
            <a:off x="171451" y="1201738"/>
            <a:ext cx="2643188" cy="2493962"/>
            <a:chOff x="108" y="757"/>
            <a:chExt cx="1665" cy="1571"/>
          </a:xfrm>
        </p:grpSpPr>
        <p:sp>
          <p:nvSpPr>
            <p:cNvPr id="155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6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7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58" name="Group 146"/>
          <p:cNvGrpSpPr>
            <a:grpSpLocks/>
          </p:cNvGrpSpPr>
          <p:nvPr userDrawn="1"/>
        </p:nvGrpSpPr>
        <p:grpSpPr bwMode="auto">
          <a:xfrm>
            <a:off x="912853" y="620730"/>
            <a:ext cx="1284287" cy="1260475"/>
            <a:chOff x="575" y="391"/>
            <a:chExt cx="809" cy="794"/>
          </a:xfrm>
        </p:grpSpPr>
        <p:sp>
          <p:nvSpPr>
            <p:cNvPr id="159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0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1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2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3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4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5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6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67" name="Oval 118"/>
          <p:cNvSpPr>
            <a:spLocks noChangeArrowheads="1"/>
          </p:cNvSpPr>
          <p:nvPr userDrawn="1"/>
        </p:nvSpPr>
        <p:spPr bwMode="auto">
          <a:xfrm>
            <a:off x="992188" y="657224"/>
            <a:ext cx="1111250" cy="1112838"/>
          </a:xfrm>
          <a:prstGeom prst="ellipse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600" dirty="0">
              <a:solidFill>
                <a:srgbClr val="003896"/>
              </a:solidFill>
            </a:endParaRPr>
          </a:p>
        </p:txBody>
      </p:sp>
      <p:grpSp>
        <p:nvGrpSpPr>
          <p:cNvPr id="168" name="Group 145"/>
          <p:cNvGrpSpPr>
            <a:grpSpLocks/>
          </p:cNvGrpSpPr>
          <p:nvPr userDrawn="1"/>
        </p:nvGrpSpPr>
        <p:grpSpPr bwMode="auto">
          <a:xfrm>
            <a:off x="863611" y="620730"/>
            <a:ext cx="1370013" cy="1284287"/>
            <a:chOff x="544" y="391"/>
            <a:chExt cx="863" cy="809"/>
          </a:xfrm>
        </p:grpSpPr>
        <p:sp>
          <p:nvSpPr>
            <p:cNvPr id="169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0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1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72" name="Group 157"/>
          <p:cNvGrpSpPr>
            <a:grpSpLocks/>
          </p:cNvGrpSpPr>
          <p:nvPr userDrawn="1"/>
        </p:nvGrpSpPr>
        <p:grpSpPr bwMode="auto">
          <a:xfrm>
            <a:off x="331801" y="3090863"/>
            <a:ext cx="2074862" cy="2038350"/>
            <a:chOff x="209" y="1947"/>
            <a:chExt cx="1307" cy="1284"/>
          </a:xfrm>
        </p:grpSpPr>
        <p:sp>
          <p:nvSpPr>
            <p:cNvPr id="173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4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5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6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7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8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79" name="Oval 128"/>
          <p:cNvSpPr>
            <a:spLocks noChangeArrowheads="1"/>
          </p:cNvSpPr>
          <p:nvPr userDrawn="1"/>
        </p:nvSpPr>
        <p:spPr bwMode="auto">
          <a:xfrm>
            <a:off x="482672" y="3227388"/>
            <a:ext cx="1801813" cy="1814512"/>
          </a:xfrm>
          <a:prstGeom prst="ellipse">
            <a:avLst/>
          </a:prstGeom>
          <a:blipFill dpi="0" rotWithShape="1">
            <a:blip r:embed="rId10">
              <a:alphaModFix amt="73000"/>
            </a:blip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srgbClr val="C0C0C0"/>
              </a:solidFill>
            </a:endParaRPr>
          </a:p>
        </p:txBody>
      </p:sp>
      <p:grpSp>
        <p:nvGrpSpPr>
          <p:cNvPr id="180" name="Group 158"/>
          <p:cNvGrpSpPr>
            <a:grpSpLocks/>
          </p:cNvGrpSpPr>
          <p:nvPr userDrawn="1"/>
        </p:nvGrpSpPr>
        <p:grpSpPr bwMode="auto">
          <a:xfrm>
            <a:off x="257176" y="3090863"/>
            <a:ext cx="2211388" cy="2087562"/>
            <a:chOff x="162" y="1947"/>
            <a:chExt cx="1393" cy="1315"/>
          </a:xfrm>
        </p:grpSpPr>
        <p:sp>
          <p:nvSpPr>
            <p:cNvPr id="181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2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3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84" name="Group 159"/>
          <p:cNvGrpSpPr>
            <a:grpSpLocks/>
          </p:cNvGrpSpPr>
          <p:nvPr userDrawn="1"/>
        </p:nvGrpSpPr>
        <p:grpSpPr bwMode="auto">
          <a:xfrm>
            <a:off x="900185" y="4684751"/>
            <a:ext cx="1717675" cy="1692275"/>
            <a:chOff x="567" y="2951"/>
            <a:chExt cx="1082" cy="1066"/>
          </a:xfrm>
        </p:grpSpPr>
        <p:sp>
          <p:nvSpPr>
            <p:cNvPr id="185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6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7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8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9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90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91" name="Oval 138"/>
          <p:cNvSpPr>
            <a:spLocks noChangeArrowheads="1"/>
          </p:cNvSpPr>
          <p:nvPr userDrawn="1"/>
        </p:nvSpPr>
        <p:spPr bwMode="auto">
          <a:xfrm>
            <a:off x="1014467" y="4746626"/>
            <a:ext cx="1506537" cy="1519238"/>
          </a:xfrm>
          <a:prstGeom prst="ellipse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900" dirty="0">
              <a:solidFill>
                <a:srgbClr val="C0C0C0"/>
              </a:solidFill>
            </a:endParaRPr>
          </a:p>
        </p:txBody>
      </p:sp>
      <p:grpSp>
        <p:nvGrpSpPr>
          <p:cNvPr id="192" name="Group 160"/>
          <p:cNvGrpSpPr>
            <a:grpSpLocks/>
          </p:cNvGrpSpPr>
          <p:nvPr userDrawn="1"/>
        </p:nvGrpSpPr>
        <p:grpSpPr bwMode="auto">
          <a:xfrm>
            <a:off x="838200" y="4684804"/>
            <a:ext cx="1828800" cy="1728787"/>
            <a:chOff x="528" y="2951"/>
            <a:chExt cx="1152" cy="1089"/>
          </a:xfrm>
        </p:grpSpPr>
        <p:sp>
          <p:nvSpPr>
            <p:cNvPr id="193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94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95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pic>
        <p:nvPicPr>
          <p:cNvPr id="196" name="Picture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19" y="5910301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5474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7454682"/>
      </p:ext>
    </p:extLst>
  </p:cSld>
  <p:clrMapOvr>
    <a:masterClrMapping/>
  </p:clrMapOvr>
  <p:transition spd="slow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5" y="26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28" tIns="45467" rIns="90928" bIns="4546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5" name="Group 162"/>
          <p:cNvGrpSpPr>
            <a:grpSpLocks/>
          </p:cNvGrpSpPr>
          <p:nvPr userDrawn="1"/>
        </p:nvGrpSpPr>
        <p:grpSpPr bwMode="auto">
          <a:xfrm>
            <a:off x="-4761" y="26"/>
            <a:ext cx="9148763" cy="6858000"/>
            <a:chOff x="-3" y="0"/>
            <a:chExt cx="5763" cy="4320"/>
          </a:xfrm>
        </p:grpSpPr>
        <p:pic>
          <p:nvPicPr>
            <p:cNvPr id="6" name="Picture 23" descr="dd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pic>
          <p:nvPicPr>
            <p:cNvPr id="8" name="Picture 161" descr="logo small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55"/>
          <p:cNvGrpSpPr>
            <a:grpSpLocks/>
          </p:cNvGrpSpPr>
          <p:nvPr userDrawn="1"/>
        </p:nvGrpSpPr>
        <p:grpSpPr bwMode="auto">
          <a:xfrm>
            <a:off x="257182" y="1201748"/>
            <a:ext cx="2482850" cy="2444750"/>
            <a:chOff x="162" y="757"/>
            <a:chExt cx="1564" cy="1540"/>
          </a:xfrm>
        </p:grpSpPr>
        <p:sp>
          <p:nvSpPr>
            <p:cNvPr id="10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1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2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3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4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sp>
        <p:nvSpPr>
          <p:cNvPr id="15" name="Oval 102" descr="DSC_4904"/>
          <p:cNvSpPr>
            <a:spLocks noChangeArrowheads="1"/>
          </p:cNvSpPr>
          <p:nvPr userDrawn="1"/>
        </p:nvSpPr>
        <p:spPr bwMode="auto">
          <a:xfrm>
            <a:off x="436618" y="1362093"/>
            <a:ext cx="2162175" cy="2173288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28" tIns="45467" rIns="90928" bIns="45467" anchor="ctr"/>
          <a:lstStyle>
            <a:lvl1pPr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dirty="0"/>
          </a:p>
        </p:txBody>
      </p:sp>
      <p:grpSp>
        <p:nvGrpSpPr>
          <p:cNvPr id="16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7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8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9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20" name="Group 146"/>
          <p:cNvGrpSpPr>
            <a:grpSpLocks/>
          </p:cNvGrpSpPr>
          <p:nvPr userDrawn="1"/>
        </p:nvGrpSpPr>
        <p:grpSpPr bwMode="auto">
          <a:xfrm>
            <a:off x="912853" y="620730"/>
            <a:ext cx="1284287" cy="1260475"/>
            <a:chOff x="575" y="391"/>
            <a:chExt cx="809" cy="794"/>
          </a:xfrm>
        </p:grpSpPr>
        <p:sp>
          <p:nvSpPr>
            <p:cNvPr id="21" name="Oval 147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2" name="Oval 148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3" name="Oval 149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4" name="Oval 150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5" name="Oval 151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6" name="Oval 152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7" name="Oval 153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8" name="Oval 154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4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sp>
        <p:nvSpPr>
          <p:cNvPr id="29" name="Oval 118"/>
          <p:cNvSpPr>
            <a:spLocks noChangeArrowheads="1"/>
          </p:cNvSpPr>
          <p:nvPr userDrawn="1"/>
        </p:nvSpPr>
        <p:spPr bwMode="auto">
          <a:xfrm>
            <a:off x="1004889" y="706494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28" tIns="45467" rIns="90928" bIns="45467" anchor="ctr"/>
          <a:lstStyle>
            <a:lvl1pPr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600" dirty="0"/>
          </a:p>
        </p:txBody>
      </p:sp>
      <p:grpSp>
        <p:nvGrpSpPr>
          <p:cNvPr id="30" name="Group 145"/>
          <p:cNvGrpSpPr>
            <a:grpSpLocks/>
          </p:cNvGrpSpPr>
          <p:nvPr userDrawn="1"/>
        </p:nvGrpSpPr>
        <p:grpSpPr bwMode="auto">
          <a:xfrm>
            <a:off x="863611" y="620730"/>
            <a:ext cx="1370013" cy="1284287"/>
            <a:chOff x="544" y="391"/>
            <a:chExt cx="863" cy="809"/>
          </a:xfrm>
        </p:grpSpPr>
        <p:sp>
          <p:nvSpPr>
            <p:cNvPr id="31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2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3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1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34" name="Group 157"/>
          <p:cNvGrpSpPr>
            <a:grpSpLocks/>
          </p:cNvGrpSpPr>
          <p:nvPr userDrawn="1"/>
        </p:nvGrpSpPr>
        <p:grpSpPr bwMode="auto">
          <a:xfrm>
            <a:off x="331801" y="3090863"/>
            <a:ext cx="2074862" cy="2038350"/>
            <a:chOff x="209" y="1947"/>
            <a:chExt cx="1307" cy="1284"/>
          </a:xfrm>
        </p:grpSpPr>
        <p:sp>
          <p:nvSpPr>
            <p:cNvPr id="35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6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3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7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8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9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40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41" name="Oval 128"/>
          <p:cNvGrpSpPr>
            <a:grpSpLocks/>
          </p:cNvGrpSpPr>
          <p:nvPr userDrawn="1"/>
        </p:nvGrpSpPr>
        <p:grpSpPr bwMode="auto">
          <a:xfrm>
            <a:off x="476259" y="3219450"/>
            <a:ext cx="1816100" cy="1828800"/>
            <a:chOff x="300" y="2028"/>
            <a:chExt cx="1144" cy="1152"/>
          </a:xfrm>
        </p:grpSpPr>
        <p:pic>
          <p:nvPicPr>
            <p:cNvPr id="42" name="Oval 128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" y="2028"/>
              <a:ext cx="1144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Text Box 12"/>
            <p:cNvSpPr txBox="1">
              <a:spLocks noChangeArrowheads="1"/>
            </p:cNvSpPr>
            <p:nvPr/>
          </p:nvSpPr>
          <p:spPr bwMode="auto">
            <a:xfrm>
              <a:off x="470" y="2200"/>
              <a:ext cx="803" cy="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000" dirty="0">
                <a:solidFill>
                  <a:srgbClr val="C0C0C0"/>
                </a:solidFill>
              </a:endParaRPr>
            </a:p>
          </p:txBody>
        </p:sp>
      </p:grpSp>
      <p:grpSp>
        <p:nvGrpSpPr>
          <p:cNvPr id="44" name="Group 158"/>
          <p:cNvGrpSpPr>
            <a:grpSpLocks/>
          </p:cNvGrpSpPr>
          <p:nvPr userDrawn="1"/>
        </p:nvGrpSpPr>
        <p:grpSpPr bwMode="auto">
          <a:xfrm>
            <a:off x="257176" y="3090863"/>
            <a:ext cx="2211388" cy="2087562"/>
            <a:chOff x="162" y="1947"/>
            <a:chExt cx="1393" cy="1315"/>
          </a:xfrm>
        </p:grpSpPr>
        <p:sp>
          <p:nvSpPr>
            <p:cNvPr id="45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46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47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48" name="Group 159"/>
          <p:cNvGrpSpPr>
            <a:grpSpLocks/>
          </p:cNvGrpSpPr>
          <p:nvPr userDrawn="1"/>
        </p:nvGrpSpPr>
        <p:grpSpPr bwMode="auto">
          <a:xfrm>
            <a:off x="900185" y="4684749"/>
            <a:ext cx="1717675" cy="1692275"/>
            <a:chOff x="567" y="2951"/>
            <a:chExt cx="1082" cy="1066"/>
          </a:xfrm>
        </p:grpSpPr>
        <p:sp>
          <p:nvSpPr>
            <p:cNvPr id="4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3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55" name="Oval 138"/>
          <p:cNvGrpSpPr>
            <a:grpSpLocks/>
          </p:cNvGrpSpPr>
          <p:nvPr userDrawn="1"/>
        </p:nvGrpSpPr>
        <p:grpSpPr bwMode="auto">
          <a:xfrm>
            <a:off x="1006476" y="4784725"/>
            <a:ext cx="1524000" cy="1530350"/>
            <a:chOff x="634" y="3014"/>
            <a:chExt cx="960" cy="964"/>
          </a:xfrm>
        </p:grpSpPr>
        <p:pic>
          <p:nvPicPr>
            <p:cNvPr id="56" name="Oval 138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" y="3014"/>
              <a:ext cx="960" cy="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Text Box 17"/>
            <p:cNvSpPr txBox="1">
              <a:spLocks noChangeArrowheads="1"/>
            </p:cNvSpPr>
            <p:nvPr/>
          </p:nvSpPr>
          <p:spPr bwMode="auto">
            <a:xfrm>
              <a:off x="778" y="3158"/>
              <a:ext cx="671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900" dirty="0">
                <a:solidFill>
                  <a:srgbClr val="C0C0C0"/>
                </a:solidFill>
              </a:endParaRPr>
            </a:p>
          </p:txBody>
        </p:sp>
      </p:grpSp>
      <p:grpSp>
        <p:nvGrpSpPr>
          <p:cNvPr id="58" name="Group 160"/>
          <p:cNvGrpSpPr>
            <a:grpSpLocks/>
          </p:cNvGrpSpPr>
          <p:nvPr userDrawn="1"/>
        </p:nvGrpSpPr>
        <p:grpSpPr bwMode="auto">
          <a:xfrm>
            <a:off x="838200" y="4684803"/>
            <a:ext cx="1828800" cy="1728787"/>
            <a:chOff x="528" y="2951"/>
            <a:chExt cx="1152" cy="1089"/>
          </a:xfrm>
        </p:grpSpPr>
        <p:sp>
          <p:nvSpPr>
            <p:cNvPr id="59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60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61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8" y="2130492"/>
            <a:ext cx="5334001" cy="2162175"/>
          </a:xfrm>
        </p:spPr>
        <p:txBody>
          <a:bodyPr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171" y="4684765"/>
            <a:ext cx="5545137" cy="954087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62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41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2F177EE-BEE2-4F3D-8F68-783F6558A4FC}" type="datetime1">
              <a:rPr lang="en-ZA"/>
              <a:pPr>
                <a:defRPr/>
              </a:pPr>
              <a:t>2022/07/25</a:t>
            </a:fld>
            <a:endParaRPr lang="en-ZA" dirty="0"/>
          </a:p>
        </p:txBody>
      </p:sp>
      <p:sp>
        <p:nvSpPr>
          <p:cNvPr id="6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5241"/>
            <a:ext cx="2895600" cy="476250"/>
          </a:xfrm>
          <a:prstGeom prst="rect">
            <a:avLst/>
          </a:prstGeom>
        </p:spPr>
        <p:txBody>
          <a:bodyPr lIns="92786" tIns="46398" rIns="92786" bIns="46398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srgbClr val="003896"/>
              </a:solidFill>
            </a:endParaRPr>
          </a:p>
        </p:txBody>
      </p:sp>
      <p:sp>
        <p:nvSpPr>
          <p:cNvPr id="64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41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5C77F55-BB69-4AFF-94BF-43BA7F0502A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05288634"/>
      </p:ext>
    </p:extLst>
  </p:cSld>
  <p:clrMapOvr>
    <a:masterClrMapping/>
  </p:clrMapOvr>
  <p:transition spd="slow">
    <p:fade/>
  </p:transition>
  <p:hf hdr="0" ftr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741" y="1268761"/>
            <a:ext cx="8379069" cy="52130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40357877"/>
      </p:ext>
    </p:extLst>
  </p:cSld>
  <p:clrMapOvr>
    <a:masterClrMapping/>
  </p:clrMapOvr>
  <p:transition spd="slow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4633" indent="0">
              <a:buNone/>
              <a:defRPr sz="1800"/>
            </a:lvl2pPr>
            <a:lvl3pPr marL="909278" indent="0">
              <a:buNone/>
              <a:defRPr sz="1600"/>
            </a:lvl3pPr>
            <a:lvl4pPr marL="1363916" indent="0">
              <a:buNone/>
              <a:defRPr sz="1400"/>
            </a:lvl4pPr>
            <a:lvl5pPr marL="1818554" indent="0">
              <a:buNone/>
              <a:defRPr sz="1400"/>
            </a:lvl5pPr>
            <a:lvl6pPr marL="2273191" indent="0">
              <a:buNone/>
              <a:defRPr sz="1400"/>
            </a:lvl6pPr>
            <a:lvl7pPr marL="2727834" indent="0">
              <a:buNone/>
              <a:defRPr sz="1400"/>
            </a:lvl7pPr>
            <a:lvl8pPr marL="3182473" indent="0">
              <a:buNone/>
              <a:defRPr sz="1400"/>
            </a:lvl8pPr>
            <a:lvl9pPr marL="36371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9B704-B34B-479F-A06C-BC451AB2738B}" type="datetime1">
              <a:rPr lang="en-ZA"/>
              <a:pPr>
                <a:defRPr/>
              </a:pPr>
              <a:t>2022/07/25</a:t>
            </a:fld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FCAC-3ACE-4AF3-AF26-F063C36430C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15987189"/>
      </p:ext>
    </p:extLst>
  </p:cSld>
  <p:clrMapOvr>
    <a:masterClrMapping/>
  </p:clrMapOvr>
  <p:transition spd="slow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82" y="1436742"/>
            <a:ext cx="4113212" cy="50450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81" y="1436742"/>
            <a:ext cx="4113213" cy="50450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D6A54-C36A-46DA-831C-4F597E8C082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14550698"/>
      </p:ext>
    </p:extLst>
  </p:cSld>
  <p:clrMapOvr>
    <a:masterClrMapping/>
  </p:clrMapOvr>
  <p:transition spd="slow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kom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200025" y="1589087"/>
            <a:ext cx="8623300" cy="4665600"/>
          </a:xfrm>
        </p:spPr>
        <p:txBody>
          <a:bodyPr/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200025" y="109372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6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4396" y="6453224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7268562"/>
      </p:ext>
    </p:extLst>
  </p:cSld>
  <p:clrMapOvr>
    <a:masterClrMapping/>
  </p:clrMapOvr>
  <p:transition spd="slow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kom Title and Text with Foot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200025" y="1589087"/>
            <a:ext cx="8623300" cy="4665600"/>
          </a:xfrm>
        </p:spPr>
        <p:txBody>
          <a:bodyPr/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200025" y="109372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6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164396" y="6453224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16407637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kom Title and Text with Footnote - half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5553705" y="1589087"/>
            <a:ext cx="3269689" cy="4665600"/>
          </a:xfrm>
        </p:spPr>
        <p:txBody>
          <a:bodyPr/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200025" y="109372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6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164396" y="6453224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19874703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k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25" y="109372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/>
              <a:t>Click to edit Master title style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6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4396" y="6453224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7694790"/>
      </p:ext>
    </p:extLst>
  </p:cSld>
  <p:clrMapOvr>
    <a:masterClrMapping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D3D17-118C-4274-BE08-EBE413621F86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  <p:sp>
        <p:nvSpPr>
          <p:cNvPr id="6" name="Rectangle 2"/>
          <p:cNvSpPr>
            <a:spLocks noChangeArrowheads="1"/>
          </p:cNvSpPr>
          <p:nvPr userDrawn="1"/>
        </p:nvSpPr>
        <p:spPr bwMode="auto">
          <a:xfrm>
            <a:off x="4665156" y="3351308"/>
            <a:ext cx="2572307" cy="227736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>
            <a:lvl1pPr marL="342900" indent="-342900"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92088" indent="-188913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376238" indent="-182563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571500" indent="-193675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0287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4859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9431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4003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225" lvl="2" indent="0" fontAlgn="base">
              <a:spcAft>
                <a:spcPct val="0"/>
              </a:spcAft>
              <a:buFontTx/>
              <a:buNone/>
            </a:pPr>
            <a:endParaRPr lang="en-GB" altLang="en-US" dirty="0">
              <a:solidFill>
                <a:srgbClr val="003896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7752" y="932973"/>
            <a:ext cx="7619730" cy="361204"/>
          </a:xfrm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8" name="Oval 5"/>
          <p:cNvSpPr>
            <a:spLocks noChangeArrowheads="1"/>
          </p:cNvSpPr>
          <p:nvPr userDrawn="1"/>
        </p:nvSpPr>
        <p:spPr bwMode="auto">
          <a:xfrm>
            <a:off x="4885470" y="2763338"/>
            <a:ext cx="440597" cy="440571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786" tIns="46398" rIns="92786" bIns="46398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grpSp>
        <p:nvGrpSpPr>
          <p:cNvPr id="9" name="Group 6"/>
          <p:cNvGrpSpPr>
            <a:grpSpLocks/>
          </p:cNvGrpSpPr>
          <p:nvPr userDrawn="1"/>
        </p:nvGrpSpPr>
        <p:grpSpPr bwMode="auto">
          <a:xfrm>
            <a:off x="2167417" y="2492788"/>
            <a:ext cx="2577167" cy="3109910"/>
            <a:chOff x="1577" y="1539"/>
            <a:chExt cx="1591" cy="1920"/>
          </a:xfrm>
        </p:grpSpPr>
        <p:sp>
          <p:nvSpPr>
            <p:cNvPr id="10" name="Arc 7"/>
            <p:cNvSpPr>
              <a:spLocks/>
            </p:cNvSpPr>
            <p:nvPr/>
          </p:nvSpPr>
          <p:spPr bwMode="auto">
            <a:xfrm>
              <a:off x="1577" y="2573"/>
              <a:ext cx="538" cy="886"/>
            </a:xfrm>
            <a:custGeom>
              <a:avLst/>
              <a:gdLst>
                <a:gd name="T0" fmla="*/ 0 w 28334"/>
                <a:gd name="T1" fmla="*/ 2 h 21600"/>
                <a:gd name="T2" fmla="*/ 10 w 28334"/>
                <a:gd name="T3" fmla="*/ 36 h 21600"/>
                <a:gd name="T4" fmla="*/ 2 w 28334"/>
                <a:gd name="T5" fmla="*/ 36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334" h="21600" fill="none" extrusionOk="0">
                  <a:moveTo>
                    <a:pt x="-1" y="1076"/>
                  </a:moveTo>
                  <a:cubicBezTo>
                    <a:pt x="2173" y="363"/>
                    <a:pt x="4446" y="-1"/>
                    <a:pt x="6734" y="0"/>
                  </a:cubicBezTo>
                  <a:cubicBezTo>
                    <a:pt x="18663" y="0"/>
                    <a:pt x="28334" y="9670"/>
                    <a:pt x="28334" y="21600"/>
                  </a:cubicBezTo>
                </a:path>
                <a:path w="28334" h="21600" stroke="0" extrusionOk="0">
                  <a:moveTo>
                    <a:pt x="-1" y="1076"/>
                  </a:moveTo>
                  <a:cubicBezTo>
                    <a:pt x="2173" y="363"/>
                    <a:pt x="4446" y="-1"/>
                    <a:pt x="6734" y="0"/>
                  </a:cubicBezTo>
                  <a:cubicBezTo>
                    <a:pt x="18663" y="0"/>
                    <a:pt x="28334" y="9670"/>
                    <a:pt x="28334" y="21600"/>
                  </a:cubicBezTo>
                  <a:lnTo>
                    <a:pt x="6734" y="21600"/>
                  </a:lnTo>
                  <a:lnTo>
                    <a:pt x="-1" y="107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1" name="Arc 8"/>
            <p:cNvSpPr>
              <a:spLocks/>
            </p:cNvSpPr>
            <p:nvPr/>
          </p:nvSpPr>
          <p:spPr bwMode="auto">
            <a:xfrm>
              <a:off x="2103" y="1539"/>
              <a:ext cx="1065" cy="1920"/>
            </a:xfrm>
            <a:custGeom>
              <a:avLst/>
              <a:gdLst>
                <a:gd name="T0" fmla="*/ 0 w 28293"/>
                <a:gd name="T1" fmla="*/ 170 h 21600"/>
                <a:gd name="T2" fmla="*/ 40 w 28293"/>
                <a:gd name="T3" fmla="*/ 8 h 21600"/>
                <a:gd name="T4" fmla="*/ 31 w 28293"/>
                <a:gd name="T5" fmla="*/ 17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293" h="21600" fill="none" extrusionOk="0">
                  <a:moveTo>
                    <a:pt x="0" y="21544"/>
                  </a:moveTo>
                  <a:cubicBezTo>
                    <a:pt x="30" y="9636"/>
                    <a:pt x="9692" y="-1"/>
                    <a:pt x="21600" y="0"/>
                  </a:cubicBezTo>
                  <a:cubicBezTo>
                    <a:pt x="23873" y="0"/>
                    <a:pt x="26131" y="358"/>
                    <a:pt x="28292" y="1063"/>
                  </a:cubicBezTo>
                </a:path>
                <a:path w="28293" h="21600" stroke="0" extrusionOk="0">
                  <a:moveTo>
                    <a:pt x="0" y="21544"/>
                  </a:moveTo>
                  <a:cubicBezTo>
                    <a:pt x="30" y="9636"/>
                    <a:pt x="9692" y="-1"/>
                    <a:pt x="21600" y="0"/>
                  </a:cubicBezTo>
                  <a:cubicBezTo>
                    <a:pt x="23873" y="0"/>
                    <a:pt x="26131" y="358"/>
                    <a:pt x="28292" y="1063"/>
                  </a:cubicBezTo>
                  <a:lnTo>
                    <a:pt x="21600" y="21600"/>
                  </a:lnTo>
                  <a:lnTo>
                    <a:pt x="0" y="2154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2" name="Line 9"/>
          <p:cNvSpPr>
            <a:spLocks noChangeShapeType="1"/>
          </p:cNvSpPr>
          <p:nvPr userDrawn="1"/>
        </p:nvSpPr>
        <p:spPr bwMode="auto">
          <a:xfrm flipH="1">
            <a:off x="2092857" y="5753334"/>
            <a:ext cx="5134894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235975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D3D17-118C-4274-BE08-EBE413621F86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  <p:sp>
        <p:nvSpPr>
          <p:cNvPr id="6" name="Oval 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004298" y="3131022"/>
            <a:ext cx="2938391" cy="2938217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1" tIns="47495" rIns="91331" bIns="47495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sp>
        <p:nvSpPr>
          <p:cNvPr id="7" name="Oval 3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387715" y="3131022"/>
            <a:ext cx="2938391" cy="2938217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1" tIns="47495" rIns="91331" bIns="47495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sp>
        <p:nvSpPr>
          <p:cNvPr id="8" name="Oval 4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3196008" y="1661916"/>
            <a:ext cx="2938391" cy="2938217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1" tIns="47495" rIns="91331" bIns="47495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248305" y="1003195"/>
            <a:ext cx="7619730" cy="361204"/>
          </a:xfrm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10" name="Freeform 7"/>
          <p:cNvSpPr>
            <a:spLocks/>
          </p:cNvSpPr>
          <p:nvPr userDrawn="1">
            <p:custDataLst>
              <p:tags r:id="rId5"/>
            </p:custDataLst>
          </p:nvPr>
        </p:nvSpPr>
        <p:spPr bwMode="auto">
          <a:xfrm>
            <a:off x="4655439" y="3130967"/>
            <a:ext cx="1478915" cy="1334670"/>
          </a:xfrm>
          <a:custGeom>
            <a:avLst/>
            <a:gdLst>
              <a:gd name="T0" fmla="*/ 262096340 w 913"/>
              <a:gd name="T1" fmla="*/ 579627938 h 815"/>
              <a:gd name="T2" fmla="*/ 378023568 w 913"/>
              <a:gd name="T3" fmla="*/ 692976809 h 815"/>
              <a:gd name="T4" fmla="*/ 498991110 w 913"/>
              <a:gd name="T5" fmla="*/ 832088028 h 815"/>
              <a:gd name="T6" fmla="*/ 619958651 w 913"/>
              <a:gd name="T7" fmla="*/ 991807840 h 815"/>
              <a:gd name="T8" fmla="*/ 725805250 w 913"/>
              <a:gd name="T9" fmla="*/ 1151527653 h 815"/>
              <a:gd name="T10" fmla="*/ 811490592 w 913"/>
              <a:gd name="T11" fmla="*/ 1311247465 h 815"/>
              <a:gd name="T12" fmla="*/ 879535628 w 913"/>
              <a:gd name="T13" fmla="*/ 1468389598 h 815"/>
              <a:gd name="T14" fmla="*/ 932458134 w 913"/>
              <a:gd name="T15" fmla="*/ 1617805114 h 815"/>
              <a:gd name="T16" fmla="*/ 972780648 w 913"/>
              <a:gd name="T17" fmla="*/ 1764644555 h 815"/>
              <a:gd name="T18" fmla="*/ 997982219 w 913"/>
              <a:gd name="T19" fmla="*/ 1903755774 h 815"/>
              <a:gd name="T20" fmla="*/ 1015624113 w 913"/>
              <a:gd name="T21" fmla="*/ 2011952497 h 815"/>
              <a:gd name="T22" fmla="*/ 1025704741 w 913"/>
              <a:gd name="T23" fmla="*/ 2076355958 h 815"/>
              <a:gd name="T24" fmla="*/ 1028224105 w 913"/>
              <a:gd name="T25" fmla="*/ 2096964552 h 815"/>
              <a:gd name="T26" fmla="*/ 1043345047 w 913"/>
              <a:gd name="T27" fmla="*/ 2086660255 h 815"/>
              <a:gd name="T28" fmla="*/ 1093748190 w 913"/>
              <a:gd name="T29" fmla="*/ 2058323438 h 815"/>
              <a:gd name="T30" fmla="*/ 1176914169 w 913"/>
              <a:gd name="T31" fmla="*/ 2011952497 h 815"/>
              <a:gd name="T32" fmla="*/ 1285280131 w 913"/>
              <a:gd name="T33" fmla="*/ 1947549036 h 815"/>
              <a:gd name="T34" fmla="*/ 1403728309 w 913"/>
              <a:gd name="T35" fmla="*/ 1857384833 h 815"/>
              <a:gd name="T36" fmla="*/ 1534776479 w 913"/>
              <a:gd name="T37" fmla="*/ 1746612036 h 815"/>
              <a:gd name="T38" fmla="*/ 1670864964 w 913"/>
              <a:gd name="T39" fmla="*/ 1615229040 h 815"/>
              <a:gd name="T40" fmla="*/ 1794351869 w 913"/>
              <a:gd name="T41" fmla="*/ 1470967278 h 815"/>
              <a:gd name="T42" fmla="*/ 1907759733 w 913"/>
              <a:gd name="T43" fmla="*/ 1313823539 h 815"/>
              <a:gd name="T44" fmla="*/ 2008566018 w 913"/>
              <a:gd name="T45" fmla="*/ 1146375504 h 815"/>
              <a:gd name="T46" fmla="*/ 2091730409 w 913"/>
              <a:gd name="T47" fmla="*/ 984079617 h 815"/>
              <a:gd name="T48" fmla="*/ 2147483646 w 913"/>
              <a:gd name="T49" fmla="*/ 829511953 h 815"/>
              <a:gd name="T50" fmla="*/ 2147483646 w 913"/>
              <a:gd name="T51" fmla="*/ 685248586 h 815"/>
              <a:gd name="T52" fmla="*/ 2147483646 w 913"/>
              <a:gd name="T53" fmla="*/ 556443270 h 815"/>
              <a:gd name="T54" fmla="*/ 2147483646 w 913"/>
              <a:gd name="T55" fmla="*/ 453397090 h 815"/>
              <a:gd name="T56" fmla="*/ 2147483646 w 913"/>
              <a:gd name="T57" fmla="*/ 370961110 h 815"/>
              <a:gd name="T58" fmla="*/ 2147483646 w 913"/>
              <a:gd name="T59" fmla="*/ 311711402 h 815"/>
              <a:gd name="T60" fmla="*/ 2147483646 w 913"/>
              <a:gd name="T61" fmla="*/ 273068684 h 815"/>
              <a:gd name="T62" fmla="*/ 2147483646 w 913"/>
              <a:gd name="T63" fmla="*/ 257612238 h 815"/>
              <a:gd name="T64" fmla="*/ 2147483646 w 913"/>
              <a:gd name="T65" fmla="*/ 249884016 h 815"/>
              <a:gd name="T66" fmla="*/ 2147483646 w 913"/>
              <a:gd name="T67" fmla="*/ 231851496 h 815"/>
              <a:gd name="T68" fmla="*/ 2147483646 w 913"/>
              <a:gd name="T69" fmla="*/ 200937000 h 815"/>
              <a:gd name="T70" fmla="*/ 2099291674 w 913"/>
              <a:gd name="T71" fmla="*/ 159719813 h 815"/>
              <a:gd name="T72" fmla="*/ 1985883810 w 913"/>
              <a:gd name="T73" fmla="*/ 118501020 h 815"/>
              <a:gd name="T74" fmla="*/ 1852316276 w 913"/>
              <a:gd name="T75" fmla="*/ 79859906 h 815"/>
              <a:gd name="T76" fmla="*/ 1696066535 w 913"/>
              <a:gd name="T77" fmla="*/ 41217188 h 815"/>
              <a:gd name="T78" fmla="*/ 1527215214 w 913"/>
              <a:gd name="T79" fmla="*/ 15456445 h 815"/>
              <a:gd name="T80" fmla="*/ 1345763902 w 913"/>
              <a:gd name="T81" fmla="*/ 2576074 h 815"/>
              <a:gd name="T82" fmla="*/ 1156752912 w 913"/>
              <a:gd name="T83" fmla="*/ 2576074 h 815"/>
              <a:gd name="T84" fmla="*/ 967740334 w 913"/>
              <a:gd name="T85" fmla="*/ 15456445 h 815"/>
              <a:gd name="T86" fmla="*/ 788809972 w 913"/>
              <a:gd name="T87" fmla="*/ 46370941 h 815"/>
              <a:gd name="T88" fmla="*/ 619958651 w 913"/>
              <a:gd name="T89" fmla="*/ 90164203 h 815"/>
              <a:gd name="T90" fmla="*/ 463708910 w 913"/>
              <a:gd name="T91" fmla="*/ 144263367 h 815"/>
              <a:gd name="T92" fmla="*/ 325101062 w 913"/>
              <a:gd name="T93" fmla="*/ 203513074 h 815"/>
              <a:gd name="T94" fmla="*/ 201612570 w 913"/>
              <a:gd name="T95" fmla="*/ 265340461 h 815"/>
              <a:gd name="T96" fmla="*/ 100806285 w 913"/>
              <a:gd name="T97" fmla="*/ 322015699 h 815"/>
              <a:gd name="T98" fmla="*/ 32762836 w 913"/>
              <a:gd name="T99" fmla="*/ 360656813 h 815"/>
              <a:gd name="T100" fmla="*/ 2520951 w 913"/>
              <a:gd name="T101" fmla="*/ 378690937 h 815"/>
              <a:gd name="T102" fmla="*/ 5040314 w 913"/>
              <a:gd name="T103" fmla="*/ 383843086 h 815"/>
              <a:gd name="T104" fmla="*/ 42843465 w 913"/>
              <a:gd name="T105" fmla="*/ 412179902 h 815"/>
              <a:gd name="T106" fmla="*/ 113407864 w 913"/>
              <a:gd name="T107" fmla="*/ 463702992 h 81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913" h="815">
                <a:moveTo>
                  <a:pt x="69" y="197"/>
                </a:moveTo>
                <a:lnTo>
                  <a:pt x="77" y="203"/>
                </a:lnTo>
                <a:lnTo>
                  <a:pt x="86" y="210"/>
                </a:lnTo>
                <a:lnTo>
                  <a:pt x="95" y="217"/>
                </a:lnTo>
                <a:lnTo>
                  <a:pt x="104" y="225"/>
                </a:lnTo>
                <a:lnTo>
                  <a:pt x="113" y="233"/>
                </a:lnTo>
                <a:lnTo>
                  <a:pt x="122" y="241"/>
                </a:lnTo>
                <a:lnTo>
                  <a:pt x="131" y="250"/>
                </a:lnTo>
                <a:lnTo>
                  <a:pt x="140" y="259"/>
                </a:lnTo>
                <a:lnTo>
                  <a:pt x="150" y="269"/>
                </a:lnTo>
                <a:lnTo>
                  <a:pt x="159" y="279"/>
                </a:lnTo>
                <a:lnTo>
                  <a:pt x="169" y="289"/>
                </a:lnTo>
                <a:lnTo>
                  <a:pt x="178" y="300"/>
                </a:lnTo>
                <a:lnTo>
                  <a:pt x="188" y="311"/>
                </a:lnTo>
                <a:lnTo>
                  <a:pt x="198" y="323"/>
                </a:lnTo>
                <a:lnTo>
                  <a:pt x="208" y="335"/>
                </a:lnTo>
                <a:lnTo>
                  <a:pt x="218" y="347"/>
                </a:lnTo>
                <a:lnTo>
                  <a:pt x="227" y="360"/>
                </a:lnTo>
                <a:lnTo>
                  <a:pt x="237" y="372"/>
                </a:lnTo>
                <a:lnTo>
                  <a:pt x="246" y="385"/>
                </a:lnTo>
                <a:lnTo>
                  <a:pt x="255" y="397"/>
                </a:lnTo>
                <a:lnTo>
                  <a:pt x="264" y="410"/>
                </a:lnTo>
                <a:lnTo>
                  <a:pt x="272" y="422"/>
                </a:lnTo>
                <a:lnTo>
                  <a:pt x="280" y="435"/>
                </a:lnTo>
                <a:lnTo>
                  <a:pt x="288" y="447"/>
                </a:lnTo>
                <a:lnTo>
                  <a:pt x="295" y="460"/>
                </a:lnTo>
                <a:lnTo>
                  <a:pt x="302" y="472"/>
                </a:lnTo>
                <a:lnTo>
                  <a:pt x="309" y="484"/>
                </a:lnTo>
                <a:lnTo>
                  <a:pt x="316" y="497"/>
                </a:lnTo>
                <a:lnTo>
                  <a:pt x="322" y="509"/>
                </a:lnTo>
                <a:lnTo>
                  <a:pt x="328" y="521"/>
                </a:lnTo>
                <a:lnTo>
                  <a:pt x="334" y="533"/>
                </a:lnTo>
                <a:lnTo>
                  <a:pt x="339" y="546"/>
                </a:lnTo>
                <a:lnTo>
                  <a:pt x="344" y="558"/>
                </a:lnTo>
                <a:lnTo>
                  <a:pt x="349" y="570"/>
                </a:lnTo>
                <a:lnTo>
                  <a:pt x="354" y="582"/>
                </a:lnTo>
                <a:lnTo>
                  <a:pt x="358" y="593"/>
                </a:lnTo>
                <a:lnTo>
                  <a:pt x="363" y="605"/>
                </a:lnTo>
                <a:lnTo>
                  <a:pt x="367" y="617"/>
                </a:lnTo>
                <a:lnTo>
                  <a:pt x="370" y="628"/>
                </a:lnTo>
                <a:lnTo>
                  <a:pt x="374" y="640"/>
                </a:lnTo>
                <a:lnTo>
                  <a:pt x="377" y="651"/>
                </a:lnTo>
                <a:lnTo>
                  <a:pt x="380" y="663"/>
                </a:lnTo>
                <a:lnTo>
                  <a:pt x="383" y="674"/>
                </a:lnTo>
                <a:lnTo>
                  <a:pt x="386" y="685"/>
                </a:lnTo>
                <a:lnTo>
                  <a:pt x="388" y="696"/>
                </a:lnTo>
                <a:lnTo>
                  <a:pt x="391" y="707"/>
                </a:lnTo>
                <a:lnTo>
                  <a:pt x="393" y="718"/>
                </a:lnTo>
                <a:lnTo>
                  <a:pt x="394" y="728"/>
                </a:lnTo>
                <a:lnTo>
                  <a:pt x="396" y="739"/>
                </a:lnTo>
                <a:lnTo>
                  <a:pt x="398" y="748"/>
                </a:lnTo>
                <a:lnTo>
                  <a:pt x="399" y="757"/>
                </a:lnTo>
                <a:lnTo>
                  <a:pt x="400" y="766"/>
                </a:lnTo>
                <a:lnTo>
                  <a:pt x="402" y="773"/>
                </a:lnTo>
                <a:lnTo>
                  <a:pt x="403" y="781"/>
                </a:lnTo>
                <a:lnTo>
                  <a:pt x="404" y="787"/>
                </a:lnTo>
                <a:lnTo>
                  <a:pt x="404" y="793"/>
                </a:lnTo>
                <a:lnTo>
                  <a:pt x="405" y="798"/>
                </a:lnTo>
                <a:lnTo>
                  <a:pt x="406" y="802"/>
                </a:lnTo>
                <a:lnTo>
                  <a:pt x="407" y="806"/>
                </a:lnTo>
                <a:lnTo>
                  <a:pt x="407" y="809"/>
                </a:lnTo>
                <a:lnTo>
                  <a:pt x="407" y="811"/>
                </a:lnTo>
                <a:lnTo>
                  <a:pt x="408" y="813"/>
                </a:lnTo>
                <a:lnTo>
                  <a:pt x="408" y="814"/>
                </a:lnTo>
                <a:lnTo>
                  <a:pt x="409" y="813"/>
                </a:lnTo>
                <a:lnTo>
                  <a:pt x="410" y="813"/>
                </a:lnTo>
                <a:lnTo>
                  <a:pt x="412" y="812"/>
                </a:lnTo>
                <a:lnTo>
                  <a:pt x="414" y="810"/>
                </a:lnTo>
                <a:lnTo>
                  <a:pt x="417" y="809"/>
                </a:lnTo>
                <a:lnTo>
                  <a:pt x="421" y="807"/>
                </a:lnTo>
                <a:lnTo>
                  <a:pt x="425" y="805"/>
                </a:lnTo>
                <a:lnTo>
                  <a:pt x="429" y="802"/>
                </a:lnTo>
                <a:lnTo>
                  <a:pt x="434" y="799"/>
                </a:lnTo>
                <a:lnTo>
                  <a:pt x="440" y="796"/>
                </a:lnTo>
                <a:lnTo>
                  <a:pt x="446" y="793"/>
                </a:lnTo>
                <a:lnTo>
                  <a:pt x="452" y="789"/>
                </a:lnTo>
                <a:lnTo>
                  <a:pt x="459" y="786"/>
                </a:lnTo>
                <a:lnTo>
                  <a:pt x="467" y="781"/>
                </a:lnTo>
                <a:lnTo>
                  <a:pt x="475" y="777"/>
                </a:lnTo>
                <a:lnTo>
                  <a:pt x="484" y="772"/>
                </a:lnTo>
                <a:lnTo>
                  <a:pt x="492" y="767"/>
                </a:lnTo>
                <a:lnTo>
                  <a:pt x="501" y="761"/>
                </a:lnTo>
                <a:lnTo>
                  <a:pt x="510" y="756"/>
                </a:lnTo>
                <a:lnTo>
                  <a:pt x="519" y="749"/>
                </a:lnTo>
                <a:lnTo>
                  <a:pt x="529" y="743"/>
                </a:lnTo>
                <a:lnTo>
                  <a:pt x="538" y="736"/>
                </a:lnTo>
                <a:lnTo>
                  <a:pt x="548" y="729"/>
                </a:lnTo>
                <a:lnTo>
                  <a:pt x="557" y="721"/>
                </a:lnTo>
                <a:lnTo>
                  <a:pt x="567" y="713"/>
                </a:lnTo>
                <a:lnTo>
                  <a:pt x="578" y="705"/>
                </a:lnTo>
                <a:lnTo>
                  <a:pt x="588" y="696"/>
                </a:lnTo>
                <a:lnTo>
                  <a:pt x="598" y="687"/>
                </a:lnTo>
                <a:lnTo>
                  <a:pt x="609" y="678"/>
                </a:lnTo>
                <a:lnTo>
                  <a:pt x="620" y="668"/>
                </a:lnTo>
                <a:lnTo>
                  <a:pt x="630" y="658"/>
                </a:lnTo>
                <a:lnTo>
                  <a:pt x="641" y="648"/>
                </a:lnTo>
                <a:lnTo>
                  <a:pt x="652" y="637"/>
                </a:lnTo>
                <a:lnTo>
                  <a:pt x="663" y="627"/>
                </a:lnTo>
                <a:lnTo>
                  <a:pt x="673" y="616"/>
                </a:lnTo>
                <a:lnTo>
                  <a:pt x="683" y="605"/>
                </a:lnTo>
                <a:lnTo>
                  <a:pt x="693" y="594"/>
                </a:lnTo>
                <a:lnTo>
                  <a:pt x="703" y="582"/>
                </a:lnTo>
                <a:lnTo>
                  <a:pt x="712" y="571"/>
                </a:lnTo>
                <a:lnTo>
                  <a:pt x="722" y="559"/>
                </a:lnTo>
                <a:lnTo>
                  <a:pt x="731" y="547"/>
                </a:lnTo>
                <a:lnTo>
                  <a:pt x="740" y="535"/>
                </a:lnTo>
                <a:lnTo>
                  <a:pt x="749" y="522"/>
                </a:lnTo>
                <a:lnTo>
                  <a:pt x="757" y="510"/>
                </a:lnTo>
                <a:lnTo>
                  <a:pt x="766" y="497"/>
                </a:lnTo>
                <a:lnTo>
                  <a:pt x="774" y="484"/>
                </a:lnTo>
                <a:lnTo>
                  <a:pt x="782" y="471"/>
                </a:lnTo>
                <a:lnTo>
                  <a:pt x="790" y="458"/>
                </a:lnTo>
                <a:lnTo>
                  <a:pt x="797" y="445"/>
                </a:lnTo>
                <a:lnTo>
                  <a:pt x="804" y="432"/>
                </a:lnTo>
                <a:lnTo>
                  <a:pt x="811" y="420"/>
                </a:lnTo>
                <a:lnTo>
                  <a:pt x="818" y="407"/>
                </a:lnTo>
                <a:lnTo>
                  <a:pt x="824" y="395"/>
                </a:lnTo>
                <a:lnTo>
                  <a:pt x="830" y="382"/>
                </a:lnTo>
                <a:lnTo>
                  <a:pt x="836" y="370"/>
                </a:lnTo>
                <a:lnTo>
                  <a:pt x="841" y="358"/>
                </a:lnTo>
                <a:lnTo>
                  <a:pt x="846" y="346"/>
                </a:lnTo>
                <a:lnTo>
                  <a:pt x="851" y="334"/>
                </a:lnTo>
                <a:lnTo>
                  <a:pt x="856" y="322"/>
                </a:lnTo>
                <a:lnTo>
                  <a:pt x="860" y="311"/>
                </a:lnTo>
                <a:lnTo>
                  <a:pt x="864" y="299"/>
                </a:lnTo>
                <a:lnTo>
                  <a:pt x="868" y="288"/>
                </a:lnTo>
                <a:lnTo>
                  <a:pt x="871" y="277"/>
                </a:lnTo>
                <a:lnTo>
                  <a:pt x="874" y="266"/>
                </a:lnTo>
                <a:lnTo>
                  <a:pt x="877" y="255"/>
                </a:lnTo>
                <a:lnTo>
                  <a:pt x="880" y="245"/>
                </a:lnTo>
                <a:lnTo>
                  <a:pt x="883" y="235"/>
                </a:lnTo>
                <a:lnTo>
                  <a:pt x="885" y="226"/>
                </a:lnTo>
                <a:lnTo>
                  <a:pt x="887" y="216"/>
                </a:lnTo>
                <a:lnTo>
                  <a:pt x="890" y="208"/>
                </a:lnTo>
                <a:lnTo>
                  <a:pt x="892" y="199"/>
                </a:lnTo>
                <a:lnTo>
                  <a:pt x="894" y="191"/>
                </a:lnTo>
                <a:lnTo>
                  <a:pt x="896" y="183"/>
                </a:lnTo>
                <a:lnTo>
                  <a:pt x="897" y="176"/>
                </a:lnTo>
                <a:lnTo>
                  <a:pt x="899" y="169"/>
                </a:lnTo>
                <a:lnTo>
                  <a:pt x="900" y="162"/>
                </a:lnTo>
                <a:lnTo>
                  <a:pt x="901" y="156"/>
                </a:lnTo>
                <a:lnTo>
                  <a:pt x="903" y="150"/>
                </a:lnTo>
                <a:lnTo>
                  <a:pt x="904" y="144"/>
                </a:lnTo>
                <a:lnTo>
                  <a:pt x="904" y="139"/>
                </a:lnTo>
                <a:lnTo>
                  <a:pt x="905" y="134"/>
                </a:lnTo>
                <a:lnTo>
                  <a:pt x="906" y="129"/>
                </a:lnTo>
                <a:lnTo>
                  <a:pt x="907" y="125"/>
                </a:lnTo>
                <a:lnTo>
                  <a:pt x="907" y="121"/>
                </a:lnTo>
                <a:lnTo>
                  <a:pt x="908" y="117"/>
                </a:lnTo>
                <a:lnTo>
                  <a:pt x="909" y="114"/>
                </a:lnTo>
                <a:lnTo>
                  <a:pt x="909" y="111"/>
                </a:lnTo>
                <a:lnTo>
                  <a:pt x="910" y="109"/>
                </a:lnTo>
                <a:lnTo>
                  <a:pt x="910" y="106"/>
                </a:lnTo>
                <a:lnTo>
                  <a:pt x="910" y="104"/>
                </a:lnTo>
                <a:lnTo>
                  <a:pt x="911" y="103"/>
                </a:lnTo>
                <a:lnTo>
                  <a:pt x="911" y="101"/>
                </a:lnTo>
                <a:lnTo>
                  <a:pt x="911" y="100"/>
                </a:lnTo>
                <a:lnTo>
                  <a:pt x="912" y="100"/>
                </a:lnTo>
                <a:lnTo>
                  <a:pt x="912" y="99"/>
                </a:lnTo>
                <a:lnTo>
                  <a:pt x="911" y="99"/>
                </a:lnTo>
                <a:lnTo>
                  <a:pt x="910" y="98"/>
                </a:lnTo>
                <a:lnTo>
                  <a:pt x="909" y="97"/>
                </a:lnTo>
                <a:lnTo>
                  <a:pt x="907" y="96"/>
                </a:lnTo>
                <a:lnTo>
                  <a:pt x="904" y="95"/>
                </a:lnTo>
                <a:lnTo>
                  <a:pt x="902" y="94"/>
                </a:lnTo>
                <a:lnTo>
                  <a:pt x="898" y="92"/>
                </a:lnTo>
                <a:lnTo>
                  <a:pt x="895" y="90"/>
                </a:lnTo>
                <a:lnTo>
                  <a:pt x="891" y="88"/>
                </a:lnTo>
                <a:lnTo>
                  <a:pt x="886" y="86"/>
                </a:lnTo>
                <a:lnTo>
                  <a:pt x="881" y="84"/>
                </a:lnTo>
                <a:lnTo>
                  <a:pt x="875" y="81"/>
                </a:lnTo>
                <a:lnTo>
                  <a:pt x="869" y="78"/>
                </a:lnTo>
                <a:lnTo>
                  <a:pt x="863" y="75"/>
                </a:lnTo>
                <a:lnTo>
                  <a:pt x="856" y="72"/>
                </a:lnTo>
                <a:lnTo>
                  <a:pt x="849" y="69"/>
                </a:lnTo>
                <a:lnTo>
                  <a:pt x="841" y="65"/>
                </a:lnTo>
                <a:lnTo>
                  <a:pt x="833" y="62"/>
                </a:lnTo>
                <a:lnTo>
                  <a:pt x="825" y="59"/>
                </a:lnTo>
                <a:lnTo>
                  <a:pt x="816" y="56"/>
                </a:lnTo>
                <a:lnTo>
                  <a:pt x="807" y="52"/>
                </a:lnTo>
                <a:lnTo>
                  <a:pt x="798" y="49"/>
                </a:lnTo>
                <a:lnTo>
                  <a:pt x="788" y="46"/>
                </a:lnTo>
                <a:lnTo>
                  <a:pt x="778" y="43"/>
                </a:lnTo>
                <a:lnTo>
                  <a:pt x="768" y="40"/>
                </a:lnTo>
                <a:lnTo>
                  <a:pt x="757" y="37"/>
                </a:lnTo>
                <a:lnTo>
                  <a:pt x="746" y="34"/>
                </a:lnTo>
                <a:lnTo>
                  <a:pt x="735" y="31"/>
                </a:lnTo>
                <a:lnTo>
                  <a:pt x="723" y="28"/>
                </a:lnTo>
                <a:lnTo>
                  <a:pt x="711" y="25"/>
                </a:lnTo>
                <a:lnTo>
                  <a:pt x="699" y="22"/>
                </a:lnTo>
                <a:lnTo>
                  <a:pt x="686" y="19"/>
                </a:lnTo>
                <a:lnTo>
                  <a:pt x="673" y="16"/>
                </a:lnTo>
                <a:lnTo>
                  <a:pt x="660" y="14"/>
                </a:lnTo>
                <a:lnTo>
                  <a:pt x="647" y="12"/>
                </a:lnTo>
                <a:lnTo>
                  <a:pt x="633" y="10"/>
                </a:lnTo>
                <a:lnTo>
                  <a:pt x="620" y="8"/>
                </a:lnTo>
                <a:lnTo>
                  <a:pt x="606" y="6"/>
                </a:lnTo>
                <a:lnTo>
                  <a:pt x="592" y="5"/>
                </a:lnTo>
                <a:lnTo>
                  <a:pt x="578" y="4"/>
                </a:lnTo>
                <a:lnTo>
                  <a:pt x="564" y="3"/>
                </a:lnTo>
                <a:lnTo>
                  <a:pt x="549" y="2"/>
                </a:lnTo>
                <a:lnTo>
                  <a:pt x="534" y="1"/>
                </a:lnTo>
                <a:lnTo>
                  <a:pt x="520" y="1"/>
                </a:lnTo>
                <a:lnTo>
                  <a:pt x="505" y="0"/>
                </a:lnTo>
                <a:lnTo>
                  <a:pt x="489" y="0"/>
                </a:lnTo>
                <a:lnTo>
                  <a:pt x="474" y="1"/>
                </a:lnTo>
                <a:lnTo>
                  <a:pt x="459" y="1"/>
                </a:lnTo>
                <a:lnTo>
                  <a:pt x="443" y="2"/>
                </a:lnTo>
                <a:lnTo>
                  <a:pt x="428" y="2"/>
                </a:lnTo>
                <a:lnTo>
                  <a:pt x="413" y="4"/>
                </a:lnTo>
                <a:lnTo>
                  <a:pt x="399" y="5"/>
                </a:lnTo>
                <a:lnTo>
                  <a:pt x="384" y="6"/>
                </a:lnTo>
                <a:lnTo>
                  <a:pt x="370" y="8"/>
                </a:lnTo>
                <a:lnTo>
                  <a:pt x="355" y="10"/>
                </a:lnTo>
                <a:lnTo>
                  <a:pt x="341" y="13"/>
                </a:lnTo>
                <a:lnTo>
                  <a:pt x="327" y="15"/>
                </a:lnTo>
                <a:lnTo>
                  <a:pt x="313" y="18"/>
                </a:lnTo>
                <a:lnTo>
                  <a:pt x="300" y="21"/>
                </a:lnTo>
                <a:lnTo>
                  <a:pt x="286" y="24"/>
                </a:lnTo>
                <a:lnTo>
                  <a:pt x="273" y="28"/>
                </a:lnTo>
                <a:lnTo>
                  <a:pt x="259" y="31"/>
                </a:lnTo>
                <a:lnTo>
                  <a:pt x="246" y="35"/>
                </a:lnTo>
                <a:lnTo>
                  <a:pt x="233" y="39"/>
                </a:lnTo>
                <a:lnTo>
                  <a:pt x="221" y="44"/>
                </a:lnTo>
                <a:lnTo>
                  <a:pt x="208" y="48"/>
                </a:lnTo>
                <a:lnTo>
                  <a:pt x="196" y="52"/>
                </a:lnTo>
                <a:lnTo>
                  <a:pt x="184" y="56"/>
                </a:lnTo>
                <a:lnTo>
                  <a:pt x="173" y="61"/>
                </a:lnTo>
                <a:lnTo>
                  <a:pt x="161" y="65"/>
                </a:lnTo>
                <a:lnTo>
                  <a:pt x="150" y="70"/>
                </a:lnTo>
                <a:lnTo>
                  <a:pt x="139" y="74"/>
                </a:lnTo>
                <a:lnTo>
                  <a:pt x="129" y="79"/>
                </a:lnTo>
                <a:lnTo>
                  <a:pt x="118" y="84"/>
                </a:lnTo>
                <a:lnTo>
                  <a:pt x="108" y="88"/>
                </a:lnTo>
                <a:lnTo>
                  <a:pt x="99" y="93"/>
                </a:lnTo>
                <a:lnTo>
                  <a:pt x="89" y="98"/>
                </a:lnTo>
                <a:lnTo>
                  <a:pt x="80" y="103"/>
                </a:lnTo>
                <a:lnTo>
                  <a:pt x="71" y="108"/>
                </a:lnTo>
                <a:lnTo>
                  <a:pt x="62" y="113"/>
                </a:lnTo>
                <a:lnTo>
                  <a:pt x="54" y="117"/>
                </a:lnTo>
                <a:lnTo>
                  <a:pt x="47" y="121"/>
                </a:lnTo>
                <a:lnTo>
                  <a:pt x="40" y="125"/>
                </a:lnTo>
                <a:lnTo>
                  <a:pt x="33" y="129"/>
                </a:lnTo>
                <a:lnTo>
                  <a:pt x="27" y="132"/>
                </a:lnTo>
                <a:lnTo>
                  <a:pt x="22" y="135"/>
                </a:lnTo>
                <a:lnTo>
                  <a:pt x="17" y="138"/>
                </a:lnTo>
                <a:lnTo>
                  <a:pt x="13" y="140"/>
                </a:lnTo>
                <a:lnTo>
                  <a:pt x="10" y="142"/>
                </a:lnTo>
                <a:lnTo>
                  <a:pt x="7" y="144"/>
                </a:lnTo>
                <a:lnTo>
                  <a:pt x="4" y="145"/>
                </a:lnTo>
                <a:lnTo>
                  <a:pt x="2" y="146"/>
                </a:lnTo>
                <a:lnTo>
                  <a:pt x="1" y="147"/>
                </a:lnTo>
                <a:lnTo>
                  <a:pt x="0" y="148"/>
                </a:lnTo>
                <a:lnTo>
                  <a:pt x="1" y="149"/>
                </a:lnTo>
                <a:lnTo>
                  <a:pt x="2" y="149"/>
                </a:lnTo>
                <a:lnTo>
                  <a:pt x="4" y="151"/>
                </a:lnTo>
                <a:lnTo>
                  <a:pt x="6" y="153"/>
                </a:lnTo>
                <a:lnTo>
                  <a:pt x="9" y="155"/>
                </a:lnTo>
                <a:lnTo>
                  <a:pt x="13" y="157"/>
                </a:lnTo>
                <a:lnTo>
                  <a:pt x="17" y="160"/>
                </a:lnTo>
                <a:lnTo>
                  <a:pt x="21" y="163"/>
                </a:lnTo>
                <a:lnTo>
                  <a:pt x="27" y="167"/>
                </a:lnTo>
                <a:lnTo>
                  <a:pt x="32" y="171"/>
                </a:lnTo>
                <a:lnTo>
                  <a:pt x="38" y="175"/>
                </a:lnTo>
                <a:lnTo>
                  <a:pt x="45" y="180"/>
                </a:lnTo>
                <a:lnTo>
                  <a:pt x="53" y="185"/>
                </a:lnTo>
                <a:lnTo>
                  <a:pt x="60" y="191"/>
                </a:lnTo>
                <a:lnTo>
                  <a:pt x="69" y="197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  <p:sp>
        <p:nvSpPr>
          <p:cNvPr id="11" name="Freeform 8"/>
          <p:cNvSpPr>
            <a:spLocks/>
          </p:cNvSpPr>
          <p:nvPr userDrawn="1">
            <p:custDataLst>
              <p:tags r:id="rId6"/>
            </p:custDataLst>
          </p:nvPr>
        </p:nvSpPr>
        <p:spPr bwMode="auto">
          <a:xfrm>
            <a:off x="3195980" y="3130967"/>
            <a:ext cx="1469195" cy="1333050"/>
          </a:xfrm>
          <a:custGeom>
            <a:avLst/>
            <a:gdLst>
              <a:gd name="T0" fmla="*/ 2040924568 w 911"/>
              <a:gd name="T1" fmla="*/ 556456943 h 814"/>
              <a:gd name="T2" fmla="*/ 1938504703 w 911"/>
              <a:gd name="T3" fmla="*/ 656928358 h 814"/>
              <a:gd name="T4" fmla="*/ 1826091152 w 911"/>
              <a:gd name="T5" fmla="*/ 778010240 h 814"/>
              <a:gd name="T6" fmla="*/ 1708681549 w 911"/>
              <a:gd name="T7" fmla="*/ 922275488 h 814"/>
              <a:gd name="T8" fmla="*/ 1603762867 w 911"/>
              <a:gd name="T9" fmla="*/ 1079424485 h 814"/>
              <a:gd name="T10" fmla="*/ 1508836289 w 911"/>
              <a:gd name="T11" fmla="*/ 1249452416 h 814"/>
              <a:gd name="T12" fmla="*/ 1426399053 w 911"/>
              <a:gd name="T13" fmla="*/ 1429786383 h 814"/>
              <a:gd name="T14" fmla="*/ 1358951555 w 911"/>
              <a:gd name="T15" fmla="*/ 1599814314 h 814"/>
              <a:gd name="T16" fmla="*/ 1313985502 w 911"/>
              <a:gd name="T17" fmla="*/ 1756961705 h 814"/>
              <a:gd name="T18" fmla="*/ 1284009188 w 911"/>
              <a:gd name="T19" fmla="*/ 1898652450 h 814"/>
              <a:gd name="T20" fmla="*/ 1266522214 w 911"/>
              <a:gd name="T21" fmla="*/ 2006852189 h 814"/>
              <a:gd name="T22" fmla="*/ 1254032873 w 911"/>
              <a:gd name="T23" fmla="*/ 2073834202 h 814"/>
              <a:gd name="T24" fmla="*/ 1251534056 w 911"/>
              <a:gd name="T25" fmla="*/ 2094443064 h 814"/>
              <a:gd name="T26" fmla="*/ 1234047083 w 911"/>
              <a:gd name="T27" fmla="*/ 2084138633 h 814"/>
              <a:gd name="T28" fmla="*/ 1184086558 w 911"/>
              <a:gd name="T29" fmla="*/ 2055799842 h 814"/>
              <a:gd name="T30" fmla="*/ 1104148138 w 911"/>
              <a:gd name="T31" fmla="*/ 2009428296 h 814"/>
              <a:gd name="T32" fmla="*/ 996730640 w 911"/>
              <a:gd name="T33" fmla="*/ 1945023996 h 814"/>
              <a:gd name="T34" fmla="*/ 881819853 w 911"/>
              <a:gd name="T35" fmla="*/ 1857433120 h 814"/>
              <a:gd name="T36" fmla="*/ 754418145 w 911"/>
              <a:gd name="T37" fmla="*/ 1749233382 h 814"/>
              <a:gd name="T38" fmla="*/ 622020384 w 911"/>
              <a:gd name="T39" fmla="*/ 1620423176 h 814"/>
              <a:gd name="T40" fmla="*/ 499614728 w 911"/>
              <a:gd name="T41" fmla="*/ 1478734036 h 814"/>
              <a:gd name="T42" fmla="*/ 389699994 w 911"/>
              <a:gd name="T43" fmla="*/ 1324162752 h 814"/>
              <a:gd name="T44" fmla="*/ 294771836 w 911"/>
              <a:gd name="T45" fmla="*/ 1159285432 h 814"/>
              <a:gd name="T46" fmla="*/ 212336180 w 911"/>
              <a:gd name="T47" fmla="*/ 996985825 h 814"/>
              <a:gd name="T48" fmla="*/ 147385918 w 911"/>
              <a:gd name="T49" fmla="*/ 839838433 h 814"/>
              <a:gd name="T50" fmla="*/ 94926577 w 911"/>
              <a:gd name="T51" fmla="*/ 687843257 h 814"/>
              <a:gd name="T52" fmla="*/ 57455393 w 911"/>
              <a:gd name="T53" fmla="*/ 553880835 h 814"/>
              <a:gd name="T54" fmla="*/ 29976315 w 911"/>
              <a:gd name="T55" fmla="*/ 445681097 h 814"/>
              <a:gd name="T56" fmla="*/ 17486974 w 911"/>
              <a:gd name="T57" fmla="*/ 360666329 h 814"/>
              <a:gd name="T58" fmla="*/ 7494869 w 911"/>
              <a:gd name="T59" fmla="*/ 298838137 h 814"/>
              <a:gd name="T60" fmla="*/ 2498816 w 911"/>
              <a:gd name="T61" fmla="*/ 262771022 h 814"/>
              <a:gd name="T62" fmla="*/ 0 w 911"/>
              <a:gd name="T63" fmla="*/ 247314375 h 814"/>
              <a:gd name="T64" fmla="*/ 7494869 w 911"/>
              <a:gd name="T65" fmla="*/ 242162160 h 814"/>
              <a:gd name="T66" fmla="*/ 42467236 w 911"/>
              <a:gd name="T67" fmla="*/ 224127800 h 814"/>
              <a:gd name="T68" fmla="*/ 107417498 w 911"/>
              <a:gd name="T69" fmla="*/ 195790614 h 814"/>
              <a:gd name="T70" fmla="*/ 197348023 w 911"/>
              <a:gd name="T71" fmla="*/ 157147392 h 814"/>
              <a:gd name="T72" fmla="*/ 309761574 w 911"/>
              <a:gd name="T73" fmla="*/ 118504170 h 814"/>
              <a:gd name="T74" fmla="*/ 444656571 w 911"/>
              <a:gd name="T75" fmla="*/ 79862552 h 814"/>
              <a:gd name="T76" fmla="*/ 602036174 w 911"/>
              <a:gd name="T77" fmla="*/ 41219330 h 814"/>
              <a:gd name="T78" fmla="*/ 769406302 w 911"/>
              <a:gd name="T79" fmla="*/ 15456647 h 814"/>
              <a:gd name="T80" fmla="*/ 946770115 w 911"/>
              <a:gd name="T81" fmla="*/ 2576108 h 814"/>
              <a:gd name="T82" fmla="*/ 1136623270 w 911"/>
              <a:gd name="T83" fmla="*/ 2576108 h 814"/>
              <a:gd name="T84" fmla="*/ 1321480371 w 911"/>
              <a:gd name="T85" fmla="*/ 15456647 h 814"/>
              <a:gd name="T86" fmla="*/ 1498842604 w 911"/>
              <a:gd name="T87" fmla="*/ 46371546 h 814"/>
              <a:gd name="T88" fmla="*/ 1666214312 w 911"/>
              <a:gd name="T89" fmla="*/ 90166984 h 814"/>
              <a:gd name="T90" fmla="*/ 1818596283 w 911"/>
              <a:gd name="T91" fmla="*/ 144266853 h 814"/>
              <a:gd name="T92" fmla="*/ 1955990096 w 911"/>
              <a:gd name="T93" fmla="*/ 203518937 h 814"/>
              <a:gd name="T94" fmla="*/ 2075898516 w 911"/>
              <a:gd name="T95" fmla="*/ 265347130 h 814"/>
              <a:gd name="T96" fmla="*/ 2147483646 w 911"/>
              <a:gd name="T97" fmla="*/ 322023107 h 814"/>
              <a:gd name="T98" fmla="*/ 2147483646 w 911"/>
              <a:gd name="T99" fmla="*/ 360666329 h 814"/>
              <a:gd name="T100" fmla="*/ 2147483646 w 911"/>
              <a:gd name="T101" fmla="*/ 378700689 h 814"/>
              <a:gd name="T102" fmla="*/ 2147483646 w 911"/>
              <a:gd name="T103" fmla="*/ 383852905 h 814"/>
              <a:gd name="T104" fmla="*/ 2147483646 w 911"/>
              <a:gd name="T105" fmla="*/ 407037875 h 814"/>
              <a:gd name="T106" fmla="*/ 2147483646 w 911"/>
              <a:gd name="T107" fmla="*/ 453409421 h 81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911" h="814">
                <a:moveTo>
                  <a:pt x="849" y="191"/>
                </a:moveTo>
                <a:lnTo>
                  <a:pt x="841" y="197"/>
                </a:lnTo>
                <a:lnTo>
                  <a:pt x="833" y="203"/>
                </a:lnTo>
                <a:lnTo>
                  <a:pt x="825" y="209"/>
                </a:lnTo>
                <a:lnTo>
                  <a:pt x="817" y="216"/>
                </a:lnTo>
                <a:lnTo>
                  <a:pt x="809" y="223"/>
                </a:lnTo>
                <a:lnTo>
                  <a:pt x="801" y="230"/>
                </a:lnTo>
                <a:lnTo>
                  <a:pt x="793" y="238"/>
                </a:lnTo>
                <a:lnTo>
                  <a:pt x="784" y="246"/>
                </a:lnTo>
                <a:lnTo>
                  <a:pt x="776" y="255"/>
                </a:lnTo>
                <a:lnTo>
                  <a:pt x="767" y="263"/>
                </a:lnTo>
                <a:lnTo>
                  <a:pt x="758" y="273"/>
                </a:lnTo>
                <a:lnTo>
                  <a:pt x="749" y="282"/>
                </a:lnTo>
                <a:lnTo>
                  <a:pt x="740" y="292"/>
                </a:lnTo>
                <a:lnTo>
                  <a:pt x="731" y="302"/>
                </a:lnTo>
                <a:lnTo>
                  <a:pt x="721" y="313"/>
                </a:lnTo>
                <a:lnTo>
                  <a:pt x="712" y="324"/>
                </a:lnTo>
                <a:lnTo>
                  <a:pt x="703" y="335"/>
                </a:lnTo>
                <a:lnTo>
                  <a:pt x="693" y="346"/>
                </a:lnTo>
                <a:lnTo>
                  <a:pt x="684" y="358"/>
                </a:lnTo>
                <a:lnTo>
                  <a:pt x="675" y="370"/>
                </a:lnTo>
                <a:lnTo>
                  <a:pt x="667" y="382"/>
                </a:lnTo>
                <a:lnTo>
                  <a:pt x="658" y="394"/>
                </a:lnTo>
                <a:lnTo>
                  <a:pt x="650" y="407"/>
                </a:lnTo>
                <a:lnTo>
                  <a:pt x="642" y="419"/>
                </a:lnTo>
                <a:lnTo>
                  <a:pt x="634" y="432"/>
                </a:lnTo>
                <a:lnTo>
                  <a:pt x="626" y="445"/>
                </a:lnTo>
                <a:lnTo>
                  <a:pt x="618" y="458"/>
                </a:lnTo>
                <a:lnTo>
                  <a:pt x="611" y="471"/>
                </a:lnTo>
                <a:lnTo>
                  <a:pt x="604" y="485"/>
                </a:lnTo>
                <a:lnTo>
                  <a:pt x="597" y="499"/>
                </a:lnTo>
                <a:lnTo>
                  <a:pt x="590" y="513"/>
                </a:lnTo>
                <a:lnTo>
                  <a:pt x="583" y="527"/>
                </a:lnTo>
                <a:lnTo>
                  <a:pt x="577" y="541"/>
                </a:lnTo>
                <a:lnTo>
                  <a:pt x="571" y="555"/>
                </a:lnTo>
                <a:lnTo>
                  <a:pt x="565" y="569"/>
                </a:lnTo>
                <a:lnTo>
                  <a:pt x="559" y="582"/>
                </a:lnTo>
                <a:lnTo>
                  <a:pt x="554" y="595"/>
                </a:lnTo>
                <a:lnTo>
                  <a:pt x="549" y="609"/>
                </a:lnTo>
                <a:lnTo>
                  <a:pt x="544" y="621"/>
                </a:lnTo>
                <a:lnTo>
                  <a:pt x="540" y="634"/>
                </a:lnTo>
                <a:lnTo>
                  <a:pt x="536" y="646"/>
                </a:lnTo>
                <a:lnTo>
                  <a:pt x="532" y="659"/>
                </a:lnTo>
                <a:lnTo>
                  <a:pt x="529" y="671"/>
                </a:lnTo>
                <a:lnTo>
                  <a:pt x="526" y="682"/>
                </a:lnTo>
                <a:lnTo>
                  <a:pt x="523" y="694"/>
                </a:lnTo>
                <a:lnTo>
                  <a:pt x="520" y="705"/>
                </a:lnTo>
                <a:lnTo>
                  <a:pt x="518" y="716"/>
                </a:lnTo>
                <a:lnTo>
                  <a:pt x="516" y="727"/>
                </a:lnTo>
                <a:lnTo>
                  <a:pt x="514" y="737"/>
                </a:lnTo>
                <a:lnTo>
                  <a:pt x="512" y="747"/>
                </a:lnTo>
                <a:lnTo>
                  <a:pt x="511" y="756"/>
                </a:lnTo>
                <a:lnTo>
                  <a:pt x="510" y="765"/>
                </a:lnTo>
                <a:lnTo>
                  <a:pt x="508" y="772"/>
                </a:lnTo>
                <a:lnTo>
                  <a:pt x="507" y="779"/>
                </a:lnTo>
                <a:lnTo>
                  <a:pt x="506" y="786"/>
                </a:lnTo>
                <a:lnTo>
                  <a:pt x="505" y="791"/>
                </a:lnTo>
                <a:lnTo>
                  <a:pt x="504" y="797"/>
                </a:lnTo>
                <a:lnTo>
                  <a:pt x="503" y="801"/>
                </a:lnTo>
                <a:lnTo>
                  <a:pt x="502" y="805"/>
                </a:lnTo>
                <a:lnTo>
                  <a:pt x="502" y="808"/>
                </a:lnTo>
                <a:lnTo>
                  <a:pt x="501" y="810"/>
                </a:lnTo>
                <a:lnTo>
                  <a:pt x="501" y="812"/>
                </a:lnTo>
                <a:lnTo>
                  <a:pt x="501" y="813"/>
                </a:lnTo>
                <a:lnTo>
                  <a:pt x="500" y="813"/>
                </a:lnTo>
                <a:lnTo>
                  <a:pt x="499" y="812"/>
                </a:lnTo>
                <a:lnTo>
                  <a:pt x="498" y="812"/>
                </a:lnTo>
                <a:lnTo>
                  <a:pt x="496" y="811"/>
                </a:lnTo>
                <a:lnTo>
                  <a:pt x="494" y="809"/>
                </a:lnTo>
                <a:lnTo>
                  <a:pt x="491" y="808"/>
                </a:lnTo>
                <a:lnTo>
                  <a:pt x="487" y="806"/>
                </a:lnTo>
                <a:lnTo>
                  <a:pt x="483" y="804"/>
                </a:lnTo>
                <a:lnTo>
                  <a:pt x="479" y="801"/>
                </a:lnTo>
                <a:lnTo>
                  <a:pt x="474" y="798"/>
                </a:lnTo>
                <a:lnTo>
                  <a:pt x="469" y="795"/>
                </a:lnTo>
                <a:lnTo>
                  <a:pt x="463" y="792"/>
                </a:lnTo>
                <a:lnTo>
                  <a:pt x="456" y="788"/>
                </a:lnTo>
                <a:lnTo>
                  <a:pt x="449" y="785"/>
                </a:lnTo>
                <a:lnTo>
                  <a:pt x="442" y="780"/>
                </a:lnTo>
                <a:lnTo>
                  <a:pt x="434" y="776"/>
                </a:lnTo>
                <a:lnTo>
                  <a:pt x="425" y="771"/>
                </a:lnTo>
                <a:lnTo>
                  <a:pt x="417" y="766"/>
                </a:lnTo>
                <a:lnTo>
                  <a:pt x="408" y="760"/>
                </a:lnTo>
                <a:lnTo>
                  <a:pt x="399" y="755"/>
                </a:lnTo>
                <a:lnTo>
                  <a:pt x="390" y="749"/>
                </a:lnTo>
                <a:lnTo>
                  <a:pt x="381" y="742"/>
                </a:lnTo>
                <a:lnTo>
                  <a:pt x="372" y="735"/>
                </a:lnTo>
                <a:lnTo>
                  <a:pt x="362" y="728"/>
                </a:lnTo>
                <a:lnTo>
                  <a:pt x="353" y="721"/>
                </a:lnTo>
                <a:lnTo>
                  <a:pt x="343" y="713"/>
                </a:lnTo>
                <a:lnTo>
                  <a:pt x="333" y="705"/>
                </a:lnTo>
                <a:lnTo>
                  <a:pt x="323" y="696"/>
                </a:lnTo>
                <a:lnTo>
                  <a:pt x="312" y="688"/>
                </a:lnTo>
                <a:lnTo>
                  <a:pt x="302" y="679"/>
                </a:lnTo>
                <a:lnTo>
                  <a:pt x="291" y="669"/>
                </a:lnTo>
                <a:lnTo>
                  <a:pt x="280" y="659"/>
                </a:lnTo>
                <a:lnTo>
                  <a:pt x="270" y="649"/>
                </a:lnTo>
                <a:lnTo>
                  <a:pt x="259" y="639"/>
                </a:lnTo>
                <a:lnTo>
                  <a:pt x="249" y="629"/>
                </a:lnTo>
                <a:lnTo>
                  <a:pt x="239" y="618"/>
                </a:lnTo>
                <a:lnTo>
                  <a:pt x="229" y="607"/>
                </a:lnTo>
                <a:lnTo>
                  <a:pt x="219" y="596"/>
                </a:lnTo>
                <a:lnTo>
                  <a:pt x="209" y="585"/>
                </a:lnTo>
                <a:lnTo>
                  <a:pt x="200" y="574"/>
                </a:lnTo>
                <a:lnTo>
                  <a:pt x="191" y="562"/>
                </a:lnTo>
                <a:lnTo>
                  <a:pt x="182" y="551"/>
                </a:lnTo>
                <a:lnTo>
                  <a:pt x="173" y="539"/>
                </a:lnTo>
                <a:lnTo>
                  <a:pt x="164" y="526"/>
                </a:lnTo>
                <a:lnTo>
                  <a:pt x="156" y="514"/>
                </a:lnTo>
                <a:lnTo>
                  <a:pt x="148" y="502"/>
                </a:lnTo>
                <a:lnTo>
                  <a:pt x="140" y="489"/>
                </a:lnTo>
                <a:lnTo>
                  <a:pt x="132" y="476"/>
                </a:lnTo>
                <a:lnTo>
                  <a:pt x="125" y="463"/>
                </a:lnTo>
                <a:lnTo>
                  <a:pt x="118" y="450"/>
                </a:lnTo>
                <a:lnTo>
                  <a:pt x="111" y="437"/>
                </a:lnTo>
                <a:lnTo>
                  <a:pt x="104" y="424"/>
                </a:lnTo>
                <a:lnTo>
                  <a:pt x="97" y="412"/>
                </a:lnTo>
                <a:lnTo>
                  <a:pt x="91" y="399"/>
                </a:lnTo>
                <a:lnTo>
                  <a:pt x="85" y="387"/>
                </a:lnTo>
                <a:lnTo>
                  <a:pt x="79" y="374"/>
                </a:lnTo>
                <a:lnTo>
                  <a:pt x="74" y="362"/>
                </a:lnTo>
                <a:lnTo>
                  <a:pt x="68" y="350"/>
                </a:lnTo>
                <a:lnTo>
                  <a:pt x="63" y="338"/>
                </a:lnTo>
                <a:lnTo>
                  <a:pt x="59" y="326"/>
                </a:lnTo>
                <a:lnTo>
                  <a:pt x="54" y="314"/>
                </a:lnTo>
                <a:lnTo>
                  <a:pt x="50" y="302"/>
                </a:lnTo>
                <a:lnTo>
                  <a:pt x="46" y="290"/>
                </a:lnTo>
                <a:lnTo>
                  <a:pt x="42" y="278"/>
                </a:lnTo>
                <a:lnTo>
                  <a:pt x="38" y="267"/>
                </a:lnTo>
                <a:lnTo>
                  <a:pt x="35" y="255"/>
                </a:lnTo>
                <a:lnTo>
                  <a:pt x="32" y="245"/>
                </a:lnTo>
                <a:lnTo>
                  <a:pt x="28" y="234"/>
                </a:lnTo>
                <a:lnTo>
                  <a:pt x="26" y="224"/>
                </a:lnTo>
                <a:lnTo>
                  <a:pt x="23" y="215"/>
                </a:lnTo>
                <a:lnTo>
                  <a:pt x="20" y="206"/>
                </a:lnTo>
                <a:lnTo>
                  <a:pt x="18" y="197"/>
                </a:lnTo>
                <a:lnTo>
                  <a:pt x="16" y="188"/>
                </a:lnTo>
                <a:lnTo>
                  <a:pt x="14" y="180"/>
                </a:lnTo>
                <a:lnTo>
                  <a:pt x="12" y="173"/>
                </a:lnTo>
                <a:lnTo>
                  <a:pt x="11" y="165"/>
                </a:lnTo>
                <a:lnTo>
                  <a:pt x="9" y="158"/>
                </a:lnTo>
                <a:lnTo>
                  <a:pt x="8" y="152"/>
                </a:lnTo>
                <a:lnTo>
                  <a:pt x="7" y="146"/>
                </a:lnTo>
                <a:lnTo>
                  <a:pt x="7" y="140"/>
                </a:lnTo>
                <a:lnTo>
                  <a:pt x="6" y="135"/>
                </a:lnTo>
                <a:lnTo>
                  <a:pt x="5" y="130"/>
                </a:lnTo>
                <a:lnTo>
                  <a:pt x="5" y="125"/>
                </a:lnTo>
                <a:lnTo>
                  <a:pt x="4" y="120"/>
                </a:lnTo>
                <a:lnTo>
                  <a:pt x="3" y="116"/>
                </a:lnTo>
                <a:lnTo>
                  <a:pt x="3" y="113"/>
                </a:lnTo>
                <a:lnTo>
                  <a:pt x="2" y="110"/>
                </a:lnTo>
                <a:lnTo>
                  <a:pt x="2" y="107"/>
                </a:lnTo>
                <a:lnTo>
                  <a:pt x="2" y="104"/>
                </a:lnTo>
                <a:lnTo>
                  <a:pt x="1" y="102"/>
                </a:lnTo>
                <a:lnTo>
                  <a:pt x="1" y="100"/>
                </a:lnTo>
                <a:lnTo>
                  <a:pt x="1" y="98"/>
                </a:lnTo>
                <a:lnTo>
                  <a:pt x="0" y="97"/>
                </a:lnTo>
                <a:lnTo>
                  <a:pt x="0" y="96"/>
                </a:lnTo>
                <a:lnTo>
                  <a:pt x="0" y="95"/>
                </a:lnTo>
                <a:lnTo>
                  <a:pt x="1" y="95"/>
                </a:lnTo>
                <a:lnTo>
                  <a:pt x="2" y="94"/>
                </a:lnTo>
                <a:lnTo>
                  <a:pt x="3" y="94"/>
                </a:lnTo>
                <a:lnTo>
                  <a:pt x="5" y="93"/>
                </a:lnTo>
                <a:lnTo>
                  <a:pt x="7" y="92"/>
                </a:lnTo>
                <a:lnTo>
                  <a:pt x="10" y="91"/>
                </a:lnTo>
                <a:lnTo>
                  <a:pt x="14" y="89"/>
                </a:lnTo>
                <a:lnTo>
                  <a:pt x="17" y="87"/>
                </a:lnTo>
                <a:lnTo>
                  <a:pt x="22" y="86"/>
                </a:lnTo>
                <a:lnTo>
                  <a:pt x="26" y="83"/>
                </a:lnTo>
                <a:lnTo>
                  <a:pt x="31" y="81"/>
                </a:lnTo>
                <a:lnTo>
                  <a:pt x="37" y="79"/>
                </a:lnTo>
                <a:lnTo>
                  <a:pt x="43" y="76"/>
                </a:lnTo>
                <a:lnTo>
                  <a:pt x="49" y="73"/>
                </a:lnTo>
                <a:lnTo>
                  <a:pt x="56" y="70"/>
                </a:lnTo>
                <a:lnTo>
                  <a:pt x="64" y="67"/>
                </a:lnTo>
                <a:lnTo>
                  <a:pt x="71" y="64"/>
                </a:lnTo>
                <a:lnTo>
                  <a:pt x="79" y="61"/>
                </a:lnTo>
                <a:lnTo>
                  <a:pt x="88" y="58"/>
                </a:lnTo>
                <a:lnTo>
                  <a:pt x="96" y="55"/>
                </a:lnTo>
                <a:lnTo>
                  <a:pt x="105" y="52"/>
                </a:lnTo>
                <a:lnTo>
                  <a:pt x="115" y="49"/>
                </a:lnTo>
                <a:lnTo>
                  <a:pt x="124" y="46"/>
                </a:lnTo>
                <a:lnTo>
                  <a:pt x="135" y="43"/>
                </a:lnTo>
                <a:lnTo>
                  <a:pt x="145" y="40"/>
                </a:lnTo>
                <a:lnTo>
                  <a:pt x="156" y="37"/>
                </a:lnTo>
                <a:lnTo>
                  <a:pt x="167" y="34"/>
                </a:lnTo>
                <a:lnTo>
                  <a:pt x="178" y="31"/>
                </a:lnTo>
                <a:lnTo>
                  <a:pt x="190" y="28"/>
                </a:lnTo>
                <a:lnTo>
                  <a:pt x="202" y="25"/>
                </a:lnTo>
                <a:lnTo>
                  <a:pt x="215" y="22"/>
                </a:lnTo>
                <a:lnTo>
                  <a:pt x="228" y="19"/>
                </a:lnTo>
                <a:lnTo>
                  <a:pt x="241" y="16"/>
                </a:lnTo>
                <a:lnTo>
                  <a:pt x="254" y="14"/>
                </a:lnTo>
                <a:lnTo>
                  <a:pt x="267" y="12"/>
                </a:lnTo>
                <a:lnTo>
                  <a:pt x="281" y="10"/>
                </a:lnTo>
                <a:lnTo>
                  <a:pt x="294" y="8"/>
                </a:lnTo>
                <a:lnTo>
                  <a:pt x="308" y="6"/>
                </a:lnTo>
                <a:lnTo>
                  <a:pt x="322" y="5"/>
                </a:lnTo>
                <a:lnTo>
                  <a:pt x="336" y="3"/>
                </a:lnTo>
                <a:lnTo>
                  <a:pt x="350" y="2"/>
                </a:lnTo>
                <a:lnTo>
                  <a:pt x="365" y="2"/>
                </a:lnTo>
                <a:lnTo>
                  <a:pt x="379" y="1"/>
                </a:lnTo>
                <a:lnTo>
                  <a:pt x="394" y="1"/>
                </a:lnTo>
                <a:lnTo>
                  <a:pt x="409" y="0"/>
                </a:lnTo>
                <a:lnTo>
                  <a:pt x="424" y="0"/>
                </a:lnTo>
                <a:lnTo>
                  <a:pt x="440" y="0"/>
                </a:lnTo>
                <a:lnTo>
                  <a:pt x="455" y="1"/>
                </a:lnTo>
                <a:lnTo>
                  <a:pt x="470" y="1"/>
                </a:lnTo>
                <a:lnTo>
                  <a:pt x="485" y="2"/>
                </a:lnTo>
                <a:lnTo>
                  <a:pt x="500" y="3"/>
                </a:lnTo>
                <a:lnTo>
                  <a:pt x="514" y="5"/>
                </a:lnTo>
                <a:lnTo>
                  <a:pt x="529" y="6"/>
                </a:lnTo>
                <a:lnTo>
                  <a:pt x="543" y="8"/>
                </a:lnTo>
                <a:lnTo>
                  <a:pt x="558" y="10"/>
                </a:lnTo>
                <a:lnTo>
                  <a:pt x="572" y="13"/>
                </a:lnTo>
                <a:lnTo>
                  <a:pt x="586" y="15"/>
                </a:lnTo>
                <a:lnTo>
                  <a:pt x="600" y="18"/>
                </a:lnTo>
                <a:lnTo>
                  <a:pt x="613" y="21"/>
                </a:lnTo>
                <a:lnTo>
                  <a:pt x="627" y="24"/>
                </a:lnTo>
                <a:lnTo>
                  <a:pt x="640" y="28"/>
                </a:lnTo>
                <a:lnTo>
                  <a:pt x="654" y="31"/>
                </a:lnTo>
                <a:lnTo>
                  <a:pt x="667" y="35"/>
                </a:lnTo>
                <a:lnTo>
                  <a:pt x="680" y="39"/>
                </a:lnTo>
                <a:lnTo>
                  <a:pt x="692" y="44"/>
                </a:lnTo>
                <a:lnTo>
                  <a:pt x="705" y="48"/>
                </a:lnTo>
                <a:lnTo>
                  <a:pt x="717" y="52"/>
                </a:lnTo>
                <a:lnTo>
                  <a:pt x="728" y="56"/>
                </a:lnTo>
                <a:lnTo>
                  <a:pt x="740" y="61"/>
                </a:lnTo>
                <a:lnTo>
                  <a:pt x="751" y="65"/>
                </a:lnTo>
                <a:lnTo>
                  <a:pt x="762" y="70"/>
                </a:lnTo>
                <a:lnTo>
                  <a:pt x="773" y="74"/>
                </a:lnTo>
                <a:lnTo>
                  <a:pt x="783" y="79"/>
                </a:lnTo>
                <a:lnTo>
                  <a:pt x="794" y="84"/>
                </a:lnTo>
                <a:lnTo>
                  <a:pt x="803" y="88"/>
                </a:lnTo>
                <a:lnTo>
                  <a:pt x="813" y="93"/>
                </a:lnTo>
                <a:lnTo>
                  <a:pt x="822" y="98"/>
                </a:lnTo>
                <a:lnTo>
                  <a:pt x="831" y="103"/>
                </a:lnTo>
                <a:lnTo>
                  <a:pt x="840" y="108"/>
                </a:lnTo>
                <a:lnTo>
                  <a:pt x="849" y="112"/>
                </a:lnTo>
                <a:lnTo>
                  <a:pt x="856" y="117"/>
                </a:lnTo>
                <a:lnTo>
                  <a:pt x="864" y="121"/>
                </a:lnTo>
                <a:lnTo>
                  <a:pt x="871" y="125"/>
                </a:lnTo>
                <a:lnTo>
                  <a:pt x="877" y="129"/>
                </a:lnTo>
                <a:lnTo>
                  <a:pt x="882" y="132"/>
                </a:lnTo>
                <a:lnTo>
                  <a:pt x="888" y="135"/>
                </a:lnTo>
                <a:lnTo>
                  <a:pt x="892" y="137"/>
                </a:lnTo>
                <a:lnTo>
                  <a:pt x="896" y="140"/>
                </a:lnTo>
                <a:lnTo>
                  <a:pt x="900" y="142"/>
                </a:lnTo>
                <a:lnTo>
                  <a:pt x="903" y="143"/>
                </a:lnTo>
                <a:lnTo>
                  <a:pt x="905" y="145"/>
                </a:lnTo>
                <a:lnTo>
                  <a:pt x="907" y="146"/>
                </a:lnTo>
                <a:lnTo>
                  <a:pt x="908" y="147"/>
                </a:lnTo>
                <a:lnTo>
                  <a:pt x="909" y="147"/>
                </a:lnTo>
                <a:lnTo>
                  <a:pt x="910" y="147"/>
                </a:lnTo>
                <a:lnTo>
                  <a:pt x="909" y="147"/>
                </a:lnTo>
                <a:lnTo>
                  <a:pt x="909" y="148"/>
                </a:lnTo>
                <a:lnTo>
                  <a:pt x="907" y="149"/>
                </a:lnTo>
                <a:lnTo>
                  <a:pt x="906" y="150"/>
                </a:lnTo>
                <a:lnTo>
                  <a:pt x="904" y="152"/>
                </a:lnTo>
                <a:lnTo>
                  <a:pt x="901" y="153"/>
                </a:lnTo>
                <a:lnTo>
                  <a:pt x="898" y="156"/>
                </a:lnTo>
                <a:lnTo>
                  <a:pt x="894" y="158"/>
                </a:lnTo>
                <a:lnTo>
                  <a:pt x="890" y="161"/>
                </a:lnTo>
                <a:lnTo>
                  <a:pt x="886" y="164"/>
                </a:lnTo>
                <a:lnTo>
                  <a:pt x="881" y="168"/>
                </a:lnTo>
                <a:lnTo>
                  <a:pt x="875" y="172"/>
                </a:lnTo>
                <a:lnTo>
                  <a:pt x="869" y="176"/>
                </a:lnTo>
                <a:lnTo>
                  <a:pt x="863" y="181"/>
                </a:lnTo>
                <a:lnTo>
                  <a:pt x="856" y="186"/>
                </a:lnTo>
                <a:lnTo>
                  <a:pt x="849" y="191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  <p:sp>
        <p:nvSpPr>
          <p:cNvPr id="12" name="Freeform 9"/>
          <p:cNvSpPr>
            <a:spLocks/>
          </p:cNvSpPr>
          <p:nvPr userDrawn="1">
            <p:custDataLst>
              <p:tags r:id="rId7"/>
            </p:custDataLst>
          </p:nvPr>
        </p:nvSpPr>
        <p:spPr bwMode="auto">
          <a:xfrm>
            <a:off x="4004248" y="3369069"/>
            <a:ext cx="1321790" cy="1256922"/>
          </a:xfrm>
          <a:custGeom>
            <a:avLst/>
            <a:gdLst>
              <a:gd name="T0" fmla="*/ 1270750843 w 815"/>
              <a:gd name="T1" fmla="*/ 181520868 h 765"/>
              <a:gd name="T2" fmla="*/ 1361699049 w 815"/>
              <a:gd name="T3" fmla="*/ 269687870 h 765"/>
              <a:gd name="T4" fmla="*/ 1455174477 w 815"/>
              <a:gd name="T5" fmla="*/ 373413850 h 765"/>
              <a:gd name="T6" fmla="*/ 1553701171 w 815"/>
              <a:gd name="T7" fmla="*/ 492698808 h 765"/>
              <a:gd name="T8" fmla="*/ 1652229453 w 815"/>
              <a:gd name="T9" fmla="*/ 624950116 h 765"/>
              <a:gd name="T10" fmla="*/ 1735599172 w 815"/>
              <a:gd name="T11" fmla="*/ 754607189 h 765"/>
              <a:gd name="T12" fmla="*/ 1808863182 w 815"/>
              <a:gd name="T13" fmla="*/ 881671635 h 765"/>
              <a:gd name="T14" fmla="*/ 1869494259 w 815"/>
              <a:gd name="T15" fmla="*/ 1006143455 h 765"/>
              <a:gd name="T16" fmla="*/ 1920021217 w 815"/>
              <a:gd name="T17" fmla="*/ 1130613665 h 765"/>
              <a:gd name="T18" fmla="*/ 1960444055 w 815"/>
              <a:gd name="T19" fmla="*/ 1249900233 h 765"/>
              <a:gd name="T20" fmla="*/ 1993285227 w 815"/>
              <a:gd name="T21" fmla="*/ 1369185190 h 765"/>
              <a:gd name="T22" fmla="*/ 2018549500 w 815"/>
              <a:gd name="T23" fmla="*/ 1483283285 h 765"/>
              <a:gd name="T24" fmla="*/ 2036233697 w 815"/>
              <a:gd name="T25" fmla="*/ 1589601892 h 765"/>
              <a:gd name="T26" fmla="*/ 2048865039 w 815"/>
              <a:gd name="T27" fmla="*/ 1667396779 h 765"/>
              <a:gd name="T28" fmla="*/ 2056445116 w 815"/>
              <a:gd name="T29" fmla="*/ 1716666338 h 765"/>
              <a:gd name="T30" fmla="*/ 2056445116 w 815"/>
              <a:gd name="T31" fmla="*/ 1734819552 h 765"/>
              <a:gd name="T32" fmla="*/ 2046339406 w 815"/>
              <a:gd name="T33" fmla="*/ 1737412178 h 765"/>
              <a:gd name="T34" fmla="*/ 2013496645 w 815"/>
              <a:gd name="T35" fmla="*/ 1750378529 h 765"/>
              <a:gd name="T36" fmla="*/ 1957916833 w 815"/>
              <a:gd name="T37" fmla="*/ 1773716996 h 765"/>
              <a:gd name="T38" fmla="*/ 1874547114 w 815"/>
              <a:gd name="T39" fmla="*/ 1810020203 h 765"/>
              <a:gd name="T40" fmla="*/ 1773493199 w 815"/>
              <a:gd name="T41" fmla="*/ 1854104509 h 765"/>
              <a:gd name="T42" fmla="*/ 1657282308 w 815"/>
              <a:gd name="T43" fmla="*/ 1893001953 h 765"/>
              <a:gd name="T44" fmla="*/ 1525912854 w 815"/>
              <a:gd name="T45" fmla="*/ 1924118298 h 765"/>
              <a:gd name="T46" fmla="*/ 1379384835 w 815"/>
              <a:gd name="T47" fmla="*/ 1950051001 h 765"/>
              <a:gd name="T48" fmla="*/ 1222751107 w 815"/>
              <a:gd name="T49" fmla="*/ 1970795230 h 765"/>
              <a:gd name="T50" fmla="*/ 1068643012 w 815"/>
              <a:gd name="T51" fmla="*/ 1981168956 h 765"/>
              <a:gd name="T52" fmla="*/ 914536506 w 815"/>
              <a:gd name="T53" fmla="*/ 1978574719 h 765"/>
              <a:gd name="T54" fmla="*/ 762955632 w 815"/>
              <a:gd name="T55" fmla="*/ 1965609978 h 765"/>
              <a:gd name="T56" fmla="*/ 613901981 w 815"/>
              <a:gd name="T57" fmla="*/ 1944864138 h 765"/>
              <a:gd name="T58" fmla="*/ 477479672 w 815"/>
              <a:gd name="T59" fmla="*/ 1913746183 h 765"/>
              <a:gd name="T60" fmla="*/ 351161482 w 815"/>
              <a:gd name="T61" fmla="*/ 1877442976 h 765"/>
              <a:gd name="T62" fmla="*/ 240003447 w 815"/>
              <a:gd name="T63" fmla="*/ 1835951295 h 765"/>
              <a:gd name="T64" fmla="*/ 141475164 w 815"/>
              <a:gd name="T65" fmla="*/ 1791868599 h 765"/>
              <a:gd name="T66" fmla="*/ 68211155 w 815"/>
              <a:gd name="T67" fmla="*/ 1758158018 h 765"/>
              <a:gd name="T68" fmla="*/ 22737052 w 815"/>
              <a:gd name="T69" fmla="*/ 1737412178 h 765"/>
              <a:gd name="T70" fmla="*/ 2525633 w 815"/>
              <a:gd name="T71" fmla="*/ 1729632689 h 765"/>
              <a:gd name="T72" fmla="*/ 0 w 815"/>
              <a:gd name="T73" fmla="*/ 1721853200 h 765"/>
              <a:gd name="T74" fmla="*/ 5052855 w 815"/>
              <a:gd name="T75" fmla="*/ 1688142619 h 765"/>
              <a:gd name="T76" fmla="*/ 15158564 w 815"/>
              <a:gd name="T77" fmla="*/ 1625906709 h 765"/>
              <a:gd name="T78" fmla="*/ 30315539 w 815"/>
              <a:gd name="T79" fmla="*/ 1535145470 h 765"/>
              <a:gd name="T80" fmla="*/ 50526958 w 815"/>
              <a:gd name="T81" fmla="*/ 1423640001 h 765"/>
              <a:gd name="T82" fmla="*/ 80842497 w 815"/>
              <a:gd name="T83" fmla="*/ 1306949280 h 765"/>
              <a:gd name="T84" fmla="*/ 121263745 w 815"/>
              <a:gd name="T85" fmla="*/ 1185070086 h 765"/>
              <a:gd name="T86" fmla="*/ 169265070 w 815"/>
              <a:gd name="T87" fmla="*/ 1058005640 h 765"/>
              <a:gd name="T88" fmla="*/ 224844883 w 815"/>
              <a:gd name="T89" fmla="*/ 930941194 h 765"/>
              <a:gd name="T90" fmla="*/ 293056037 w 815"/>
              <a:gd name="T91" fmla="*/ 801284121 h 765"/>
              <a:gd name="T92" fmla="*/ 371372901 w 815"/>
              <a:gd name="T93" fmla="*/ 674219675 h 765"/>
              <a:gd name="T94" fmla="*/ 459795475 w 815"/>
              <a:gd name="T95" fmla="*/ 547155229 h 765"/>
              <a:gd name="T96" fmla="*/ 555796536 w 815"/>
              <a:gd name="T97" fmla="*/ 425277645 h 765"/>
              <a:gd name="T98" fmla="*/ 651797597 w 815"/>
              <a:gd name="T99" fmla="*/ 318957429 h 765"/>
              <a:gd name="T100" fmla="*/ 742745803 w 815"/>
              <a:gd name="T101" fmla="*/ 228197800 h 765"/>
              <a:gd name="T102" fmla="*/ 833694009 w 815"/>
              <a:gd name="T103" fmla="*/ 152995539 h 765"/>
              <a:gd name="T104" fmla="*/ 914536506 w 815"/>
              <a:gd name="T105" fmla="*/ 90759629 h 765"/>
              <a:gd name="T106" fmla="*/ 975169173 w 815"/>
              <a:gd name="T107" fmla="*/ 44084306 h 765"/>
              <a:gd name="T108" fmla="*/ 1013064788 w 815"/>
              <a:gd name="T109" fmla="*/ 15558978 h 765"/>
              <a:gd name="T110" fmla="*/ 1028221763 w 815"/>
              <a:gd name="T111" fmla="*/ 2592626 h 765"/>
              <a:gd name="T112" fmla="*/ 1035801840 w 815"/>
              <a:gd name="T113" fmla="*/ 2592626 h 765"/>
              <a:gd name="T114" fmla="*/ 1061064524 w 815"/>
              <a:gd name="T115" fmla="*/ 23338466 h 765"/>
              <a:gd name="T116" fmla="*/ 1109065849 w 815"/>
              <a:gd name="T117" fmla="*/ 59643284 h 765"/>
              <a:gd name="T118" fmla="*/ 1182329859 w 815"/>
              <a:gd name="T119" fmla="*/ 111505469 h 7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15" h="765">
                <a:moveTo>
                  <a:pt x="476" y="49"/>
                </a:moveTo>
                <a:lnTo>
                  <a:pt x="485" y="56"/>
                </a:lnTo>
                <a:lnTo>
                  <a:pt x="494" y="63"/>
                </a:lnTo>
                <a:lnTo>
                  <a:pt x="503" y="70"/>
                </a:lnTo>
                <a:lnTo>
                  <a:pt x="511" y="78"/>
                </a:lnTo>
                <a:lnTo>
                  <a:pt x="521" y="86"/>
                </a:lnTo>
                <a:lnTo>
                  <a:pt x="530" y="95"/>
                </a:lnTo>
                <a:lnTo>
                  <a:pt x="539" y="104"/>
                </a:lnTo>
                <a:lnTo>
                  <a:pt x="548" y="113"/>
                </a:lnTo>
                <a:lnTo>
                  <a:pt x="557" y="123"/>
                </a:lnTo>
                <a:lnTo>
                  <a:pt x="567" y="133"/>
                </a:lnTo>
                <a:lnTo>
                  <a:pt x="576" y="144"/>
                </a:lnTo>
                <a:lnTo>
                  <a:pt x="586" y="155"/>
                </a:lnTo>
                <a:lnTo>
                  <a:pt x="596" y="166"/>
                </a:lnTo>
                <a:lnTo>
                  <a:pt x="605" y="178"/>
                </a:lnTo>
                <a:lnTo>
                  <a:pt x="615" y="190"/>
                </a:lnTo>
                <a:lnTo>
                  <a:pt x="625" y="203"/>
                </a:lnTo>
                <a:lnTo>
                  <a:pt x="635" y="215"/>
                </a:lnTo>
                <a:lnTo>
                  <a:pt x="644" y="228"/>
                </a:lnTo>
                <a:lnTo>
                  <a:pt x="654" y="241"/>
                </a:lnTo>
                <a:lnTo>
                  <a:pt x="662" y="253"/>
                </a:lnTo>
                <a:lnTo>
                  <a:pt x="671" y="266"/>
                </a:lnTo>
                <a:lnTo>
                  <a:pt x="679" y="278"/>
                </a:lnTo>
                <a:lnTo>
                  <a:pt x="687" y="291"/>
                </a:lnTo>
                <a:lnTo>
                  <a:pt x="695" y="303"/>
                </a:lnTo>
                <a:lnTo>
                  <a:pt x="702" y="315"/>
                </a:lnTo>
                <a:lnTo>
                  <a:pt x="709" y="328"/>
                </a:lnTo>
                <a:lnTo>
                  <a:pt x="716" y="340"/>
                </a:lnTo>
                <a:lnTo>
                  <a:pt x="723" y="352"/>
                </a:lnTo>
                <a:lnTo>
                  <a:pt x="729" y="364"/>
                </a:lnTo>
                <a:lnTo>
                  <a:pt x="735" y="376"/>
                </a:lnTo>
                <a:lnTo>
                  <a:pt x="740" y="388"/>
                </a:lnTo>
                <a:lnTo>
                  <a:pt x="745" y="400"/>
                </a:lnTo>
                <a:lnTo>
                  <a:pt x="750" y="412"/>
                </a:lnTo>
                <a:lnTo>
                  <a:pt x="755" y="424"/>
                </a:lnTo>
                <a:lnTo>
                  <a:pt x="760" y="436"/>
                </a:lnTo>
                <a:lnTo>
                  <a:pt x="764" y="448"/>
                </a:lnTo>
                <a:lnTo>
                  <a:pt x="768" y="459"/>
                </a:lnTo>
                <a:lnTo>
                  <a:pt x="772" y="471"/>
                </a:lnTo>
                <a:lnTo>
                  <a:pt x="776" y="482"/>
                </a:lnTo>
                <a:lnTo>
                  <a:pt x="780" y="494"/>
                </a:lnTo>
                <a:lnTo>
                  <a:pt x="783" y="505"/>
                </a:lnTo>
                <a:lnTo>
                  <a:pt x="786" y="517"/>
                </a:lnTo>
                <a:lnTo>
                  <a:pt x="789" y="528"/>
                </a:lnTo>
                <a:lnTo>
                  <a:pt x="792" y="539"/>
                </a:lnTo>
                <a:lnTo>
                  <a:pt x="795" y="550"/>
                </a:lnTo>
                <a:lnTo>
                  <a:pt x="797" y="561"/>
                </a:lnTo>
                <a:lnTo>
                  <a:pt x="799" y="572"/>
                </a:lnTo>
                <a:lnTo>
                  <a:pt x="801" y="583"/>
                </a:lnTo>
                <a:lnTo>
                  <a:pt x="803" y="594"/>
                </a:lnTo>
                <a:lnTo>
                  <a:pt x="805" y="604"/>
                </a:lnTo>
                <a:lnTo>
                  <a:pt x="806" y="613"/>
                </a:lnTo>
                <a:lnTo>
                  <a:pt x="808" y="622"/>
                </a:lnTo>
                <a:lnTo>
                  <a:pt x="809" y="629"/>
                </a:lnTo>
                <a:lnTo>
                  <a:pt x="810" y="636"/>
                </a:lnTo>
                <a:lnTo>
                  <a:pt x="811" y="643"/>
                </a:lnTo>
                <a:lnTo>
                  <a:pt x="812" y="649"/>
                </a:lnTo>
                <a:lnTo>
                  <a:pt x="813" y="654"/>
                </a:lnTo>
                <a:lnTo>
                  <a:pt x="813" y="658"/>
                </a:lnTo>
                <a:lnTo>
                  <a:pt x="814" y="662"/>
                </a:lnTo>
                <a:lnTo>
                  <a:pt x="814" y="664"/>
                </a:lnTo>
                <a:lnTo>
                  <a:pt x="814" y="667"/>
                </a:lnTo>
                <a:lnTo>
                  <a:pt x="814" y="668"/>
                </a:lnTo>
                <a:lnTo>
                  <a:pt x="814" y="669"/>
                </a:lnTo>
                <a:lnTo>
                  <a:pt x="813" y="669"/>
                </a:lnTo>
                <a:lnTo>
                  <a:pt x="812" y="669"/>
                </a:lnTo>
                <a:lnTo>
                  <a:pt x="810" y="670"/>
                </a:lnTo>
                <a:lnTo>
                  <a:pt x="808" y="671"/>
                </a:lnTo>
                <a:lnTo>
                  <a:pt x="805" y="672"/>
                </a:lnTo>
                <a:lnTo>
                  <a:pt x="801" y="673"/>
                </a:lnTo>
                <a:lnTo>
                  <a:pt x="797" y="675"/>
                </a:lnTo>
                <a:lnTo>
                  <a:pt x="792" y="677"/>
                </a:lnTo>
                <a:lnTo>
                  <a:pt x="787" y="679"/>
                </a:lnTo>
                <a:lnTo>
                  <a:pt x="781" y="681"/>
                </a:lnTo>
                <a:lnTo>
                  <a:pt x="775" y="684"/>
                </a:lnTo>
                <a:lnTo>
                  <a:pt x="767" y="687"/>
                </a:lnTo>
                <a:lnTo>
                  <a:pt x="760" y="691"/>
                </a:lnTo>
                <a:lnTo>
                  <a:pt x="751" y="694"/>
                </a:lnTo>
                <a:lnTo>
                  <a:pt x="742" y="698"/>
                </a:lnTo>
                <a:lnTo>
                  <a:pt x="733" y="702"/>
                </a:lnTo>
                <a:lnTo>
                  <a:pt x="723" y="707"/>
                </a:lnTo>
                <a:lnTo>
                  <a:pt x="713" y="711"/>
                </a:lnTo>
                <a:lnTo>
                  <a:pt x="702" y="715"/>
                </a:lnTo>
                <a:lnTo>
                  <a:pt x="691" y="719"/>
                </a:lnTo>
                <a:lnTo>
                  <a:pt x="679" y="722"/>
                </a:lnTo>
                <a:lnTo>
                  <a:pt x="668" y="726"/>
                </a:lnTo>
                <a:lnTo>
                  <a:pt x="656" y="730"/>
                </a:lnTo>
                <a:lnTo>
                  <a:pt x="643" y="733"/>
                </a:lnTo>
                <a:lnTo>
                  <a:pt x="630" y="736"/>
                </a:lnTo>
                <a:lnTo>
                  <a:pt x="617" y="739"/>
                </a:lnTo>
                <a:lnTo>
                  <a:pt x="604" y="742"/>
                </a:lnTo>
                <a:lnTo>
                  <a:pt x="590" y="745"/>
                </a:lnTo>
                <a:lnTo>
                  <a:pt x="575" y="748"/>
                </a:lnTo>
                <a:lnTo>
                  <a:pt x="561" y="750"/>
                </a:lnTo>
                <a:lnTo>
                  <a:pt x="546" y="752"/>
                </a:lnTo>
                <a:lnTo>
                  <a:pt x="531" y="755"/>
                </a:lnTo>
                <a:lnTo>
                  <a:pt x="515" y="757"/>
                </a:lnTo>
                <a:lnTo>
                  <a:pt x="500" y="759"/>
                </a:lnTo>
                <a:lnTo>
                  <a:pt x="484" y="760"/>
                </a:lnTo>
                <a:lnTo>
                  <a:pt x="469" y="761"/>
                </a:lnTo>
                <a:lnTo>
                  <a:pt x="454" y="762"/>
                </a:lnTo>
                <a:lnTo>
                  <a:pt x="438" y="763"/>
                </a:lnTo>
                <a:lnTo>
                  <a:pt x="423" y="764"/>
                </a:lnTo>
                <a:lnTo>
                  <a:pt x="408" y="764"/>
                </a:lnTo>
                <a:lnTo>
                  <a:pt x="392" y="764"/>
                </a:lnTo>
                <a:lnTo>
                  <a:pt x="377" y="764"/>
                </a:lnTo>
                <a:lnTo>
                  <a:pt x="362" y="763"/>
                </a:lnTo>
                <a:lnTo>
                  <a:pt x="347" y="762"/>
                </a:lnTo>
                <a:lnTo>
                  <a:pt x="332" y="761"/>
                </a:lnTo>
                <a:lnTo>
                  <a:pt x="317" y="760"/>
                </a:lnTo>
                <a:lnTo>
                  <a:pt x="302" y="758"/>
                </a:lnTo>
                <a:lnTo>
                  <a:pt x="287" y="756"/>
                </a:lnTo>
                <a:lnTo>
                  <a:pt x="272" y="754"/>
                </a:lnTo>
                <a:lnTo>
                  <a:pt x="257" y="752"/>
                </a:lnTo>
                <a:lnTo>
                  <a:pt x="243" y="750"/>
                </a:lnTo>
                <a:lnTo>
                  <a:pt x="229" y="747"/>
                </a:lnTo>
                <a:lnTo>
                  <a:pt x="215" y="744"/>
                </a:lnTo>
                <a:lnTo>
                  <a:pt x="202" y="741"/>
                </a:lnTo>
                <a:lnTo>
                  <a:pt x="189" y="738"/>
                </a:lnTo>
                <a:lnTo>
                  <a:pt x="176" y="735"/>
                </a:lnTo>
                <a:lnTo>
                  <a:pt x="164" y="732"/>
                </a:lnTo>
                <a:lnTo>
                  <a:pt x="151" y="728"/>
                </a:lnTo>
                <a:lnTo>
                  <a:pt x="139" y="724"/>
                </a:lnTo>
                <a:lnTo>
                  <a:pt x="128" y="721"/>
                </a:lnTo>
                <a:lnTo>
                  <a:pt x="116" y="716"/>
                </a:lnTo>
                <a:lnTo>
                  <a:pt x="105" y="712"/>
                </a:lnTo>
                <a:lnTo>
                  <a:pt x="95" y="708"/>
                </a:lnTo>
                <a:lnTo>
                  <a:pt x="84" y="703"/>
                </a:lnTo>
                <a:lnTo>
                  <a:pt x="74" y="699"/>
                </a:lnTo>
                <a:lnTo>
                  <a:pt x="65" y="695"/>
                </a:lnTo>
                <a:lnTo>
                  <a:pt x="56" y="691"/>
                </a:lnTo>
                <a:lnTo>
                  <a:pt x="48" y="687"/>
                </a:lnTo>
                <a:lnTo>
                  <a:pt x="40" y="684"/>
                </a:lnTo>
                <a:lnTo>
                  <a:pt x="34" y="681"/>
                </a:lnTo>
                <a:lnTo>
                  <a:pt x="27" y="678"/>
                </a:lnTo>
                <a:lnTo>
                  <a:pt x="22" y="675"/>
                </a:lnTo>
                <a:lnTo>
                  <a:pt x="17" y="673"/>
                </a:lnTo>
                <a:lnTo>
                  <a:pt x="13" y="672"/>
                </a:lnTo>
                <a:lnTo>
                  <a:pt x="9" y="670"/>
                </a:lnTo>
                <a:lnTo>
                  <a:pt x="6" y="669"/>
                </a:lnTo>
                <a:lnTo>
                  <a:pt x="3" y="668"/>
                </a:lnTo>
                <a:lnTo>
                  <a:pt x="2" y="667"/>
                </a:lnTo>
                <a:lnTo>
                  <a:pt x="1" y="667"/>
                </a:lnTo>
                <a:lnTo>
                  <a:pt x="0" y="667"/>
                </a:lnTo>
                <a:lnTo>
                  <a:pt x="0" y="666"/>
                </a:lnTo>
                <a:lnTo>
                  <a:pt x="0" y="664"/>
                </a:lnTo>
                <a:lnTo>
                  <a:pt x="0" y="662"/>
                </a:lnTo>
                <a:lnTo>
                  <a:pt x="1" y="659"/>
                </a:lnTo>
                <a:lnTo>
                  <a:pt x="1" y="655"/>
                </a:lnTo>
                <a:lnTo>
                  <a:pt x="2" y="651"/>
                </a:lnTo>
                <a:lnTo>
                  <a:pt x="3" y="646"/>
                </a:lnTo>
                <a:lnTo>
                  <a:pt x="4" y="640"/>
                </a:lnTo>
                <a:lnTo>
                  <a:pt x="5" y="634"/>
                </a:lnTo>
                <a:lnTo>
                  <a:pt x="6" y="627"/>
                </a:lnTo>
                <a:lnTo>
                  <a:pt x="7" y="619"/>
                </a:lnTo>
                <a:lnTo>
                  <a:pt x="9" y="611"/>
                </a:lnTo>
                <a:lnTo>
                  <a:pt x="10" y="602"/>
                </a:lnTo>
                <a:lnTo>
                  <a:pt x="12" y="592"/>
                </a:lnTo>
                <a:lnTo>
                  <a:pt x="14" y="582"/>
                </a:lnTo>
                <a:lnTo>
                  <a:pt x="16" y="571"/>
                </a:lnTo>
                <a:lnTo>
                  <a:pt x="18" y="560"/>
                </a:lnTo>
                <a:lnTo>
                  <a:pt x="20" y="549"/>
                </a:lnTo>
                <a:lnTo>
                  <a:pt x="23" y="538"/>
                </a:lnTo>
                <a:lnTo>
                  <a:pt x="26" y="527"/>
                </a:lnTo>
                <a:lnTo>
                  <a:pt x="29" y="515"/>
                </a:lnTo>
                <a:lnTo>
                  <a:pt x="32" y="504"/>
                </a:lnTo>
                <a:lnTo>
                  <a:pt x="36" y="492"/>
                </a:lnTo>
                <a:lnTo>
                  <a:pt x="40" y="481"/>
                </a:lnTo>
                <a:lnTo>
                  <a:pt x="44" y="469"/>
                </a:lnTo>
                <a:lnTo>
                  <a:pt x="48" y="457"/>
                </a:lnTo>
                <a:lnTo>
                  <a:pt x="52" y="445"/>
                </a:lnTo>
                <a:lnTo>
                  <a:pt x="57" y="433"/>
                </a:lnTo>
                <a:lnTo>
                  <a:pt x="62" y="421"/>
                </a:lnTo>
                <a:lnTo>
                  <a:pt x="67" y="408"/>
                </a:lnTo>
                <a:lnTo>
                  <a:pt x="72" y="396"/>
                </a:lnTo>
                <a:lnTo>
                  <a:pt x="77" y="383"/>
                </a:lnTo>
                <a:lnTo>
                  <a:pt x="83" y="371"/>
                </a:lnTo>
                <a:lnTo>
                  <a:pt x="89" y="359"/>
                </a:lnTo>
                <a:lnTo>
                  <a:pt x="95" y="346"/>
                </a:lnTo>
                <a:lnTo>
                  <a:pt x="102" y="334"/>
                </a:lnTo>
                <a:lnTo>
                  <a:pt x="109" y="321"/>
                </a:lnTo>
                <a:lnTo>
                  <a:pt x="116" y="309"/>
                </a:lnTo>
                <a:lnTo>
                  <a:pt x="123" y="297"/>
                </a:lnTo>
                <a:lnTo>
                  <a:pt x="131" y="284"/>
                </a:lnTo>
                <a:lnTo>
                  <a:pt x="139" y="272"/>
                </a:lnTo>
                <a:lnTo>
                  <a:pt x="147" y="260"/>
                </a:lnTo>
                <a:lnTo>
                  <a:pt x="155" y="248"/>
                </a:lnTo>
                <a:lnTo>
                  <a:pt x="164" y="236"/>
                </a:lnTo>
                <a:lnTo>
                  <a:pt x="173" y="223"/>
                </a:lnTo>
                <a:lnTo>
                  <a:pt x="182" y="211"/>
                </a:lnTo>
                <a:lnTo>
                  <a:pt x="192" y="199"/>
                </a:lnTo>
                <a:lnTo>
                  <a:pt x="201" y="187"/>
                </a:lnTo>
                <a:lnTo>
                  <a:pt x="211" y="176"/>
                </a:lnTo>
                <a:lnTo>
                  <a:pt x="220" y="164"/>
                </a:lnTo>
                <a:lnTo>
                  <a:pt x="230" y="154"/>
                </a:lnTo>
                <a:lnTo>
                  <a:pt x="239" y="143"/>
                </a:lnTo>
                <a:lnTo>
                  <a:pt x="249" y="133"/>
                </a:lnTo>
                <a:lnTo>
                  <a:pt x="258" y="123"/>
                </a:lnTo>
                <a:lnTo>
                  <a:pt x="267" y="114"/>
                </a:lnTo>
                <a:lnTo>
                  <a:pt x="276" y="105"/>
                </a:lnTo>
                <a:lnTo>
                  <a:pt x="285" y="96"/>
                </a:lnTo>
                <a:lnTo>
                  <a:pt x="294" y="88"/>
                </a:lnTo>
                <a:lnTo>
                  <a:pt x="303" y="80"/>
                </a:lnTo>
                <a:lnTo>
                  <a:pt x="312" y="73"/>
                </a:lnTo>
                <a:lnTo>
                  <a:pt x="321" y="65"/>
                </a:lnTo>
                <a:lnTo>
                  <a:pt x="330" y="59"/>
                </a:lnTo>
                <a:lnTo>
                  <a:pt x="339" y="52"/>
                </a:lnTo>
                <a:lnTo>
                  <a:pt x="347" y="46"/>
                </a:lnTo>
                <a:lnTo>
                  <a:pt x="355" y="40"/>
                </a:lnTo>
                <a:lnTo>
                  <a:pt x="362" y="35"/>
                </a:lnTo>
                <a:lnTo>
                  <a:pt x="369" y="30"/>
                </a:lnTo>
                <a:lnTo>
                  <a:pt x="375" y="25"/>
                </a:lnTo>
                <a:lnTo>
                  <a:pt x="381" y="21"/>
                </a:lnTo>
                <a:lnTo>
                  <a:pt x="386" y="17"/>
                </a:lnTo>
                <a:lnTo>
                  <a:pt x="391" y="14"/>
                </a:lnTo>
                <a:lnTo>
                  <a:pt x="395" y="11"/>
                </a:lnTo>
                <a:lnTo>
                  <a:pt x="398" y="8"/>
                </a:lnTo>
                <a:lnTo>
                  <a:pt x="401" y="6"/>
                </a:lnTo>
                <a:lnTo>
                  <a:pt x="403" y="4"/>
                </a:lnTo>
                <a:lnTo>
                  <a:pt x="405" y="3"/>
                </a:lnTo>
                <a:lnTo>
                  <a:pt x="406" y="1"/>
                </a:lnTo>
                <a:lnTo>
                  <a:pt x="407" y="1"/>
                </a:lnTo>
                <a:lnTo>
                  <a:pt x="407" y="0"/>
                </a:lnTo>
                <a:lnTo>
                  <a:pt x="408" y="0"/>
                </a:lnTo>
                <a:lnTo>
                  <a:pt x="408" y="1"/>
                </a:lnTo>
                <a:lnTo>
                  <a:pt x="410" y="1"/>
                </a:lnTo>
                <a:lnTo>
                  <a:pt x="411" y="3"/>
                </a:lnTo>
                <a:lnTo>
                  <a:pt x="414" y="4"/>
                </a:lnTo>
                <a:lnTo>
                  <a:pt x="417" y="6"/>
                </a:lnTo>
                <a:lnTo>
                  <a:pt x="420" y="9"/>
                </a:lnTo>
                <a:lnTo>
                  <a:pt x="424" y="12"/>
                </a:lnTo>
                <a:lnTo>
                  <a:pt x="429" y="15"/>
                </a:lnTo>
                <a:lnTo>
                  <a:pt x="434" y="19"/>
                </a:lnTo>
                <a:lnTo>
                  <a:pt x="439" y="23"/>
                </a:lnTo>
                <a:lnTo>
                  <a:pt x="446" y="27"/>
                </a:lnTo>
                <a:lnTo>
                  <a:pt x="452" y="32"/>
                </a:lnTo>
                <a:lnTo>
                  <a:pt x="460" y="38"/>
                </a:lnTo>
                <a:lnTo>
                  <a:pt x="468" y="43"/>
                </a:lnTo>
                <a:lnTo>
                  <a:pt x="476" y="49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  <p:sp>
        <p:nvSpPr>
          <p:cNvPr id="13" name="Freeform 10"/>
          <p:cNvSpPr>
            <a:spLocks/>
          </p:cNvSpPr>
          <p:nvPr userDrawn="1">
            <p:custDataLst>
              <p:tags r:id="rId8"/>
            </p:custDataLst>
          </p:nvPr>
        </p:nvSpPr>
        <p:spPr bwMode="auto">
          <a:xfrm>
            <a:off x="4004264" y="4467345"/>
            <a:ext cx="1328269" cy="1389741"/>
          </a:xfrm>
          <a:custGeom>
            <a:avLst/>
            <a:gdLst>
              <a:gd name="T0" fmla="*/ 313148603 w 829"/>
              <a:gd name="T1" fmla="*/ 128935752 h 865"/>
              <a:gd name="T2" fmla="*/ 466023359 w 829"/>
              <a:gd name="T3" fmla="*/ 173567721 h 865"/>
              <a:gd name="T4" fmla="*/ 636158473 w 829"/>
              <a:gd name="T5" fmla="*/ 208280951 h 865"/>
              <a:gd name="T6" fmla="*/ 823555514 w 829"/>
              <a:gd name="T7" fmla="*/ 233075440 h 865"/>
              <a:gd name="T8" fmla="*/ 1006018780 w 829"/>
              <a:gd name="T9" fmla="*/ 245474259 h 865"/>
              <a:gd name="T10" fmla="*/ 1183551414 w 829"/>
              <a:gd name="T11" fmla="*/ 240514101 h 865"/>
              <a:gd name="T12" fmla="*/ 1356153414 w 829"/>
              <a:gd name="T13" fmla="*/ 220678195 h 865"/>
              <a:gd name="T14" fmla="*/ 1521357894 w 829"/>
              <a:gd name="T15" fmla="*/ 185964966 h 865"/>
              <a:gd name="T16" fmla="*/ 1674232651 w 829"/>
              <a:gd name="T17" fmla="*/ 143813075 h 865"/>
              <a:gd name="T18" fmla="*/ 1817246141 w 829"/>
              <a:gd name="T19" fmla="*/ 86783861 h 865"/>
              <a:gd name="T20" fmla="*/ 1928204233 w 829"/>
              <a:gd name="T21" fmla="*/ 42151891 h 865"/>
              <a:gd name="T22" fmla="*/ 1994778774 w 829"/>
              <a:gd name="T23" fmla="*/ 14877323 h 865"/>
              <a:gd name="T24" fmla="*/ 2019435081 w 829"/>
              <a:gd name="T25" fmla="*/ 7438662 h 865"/>
              <a:gd name="T26" fmla="*/ 2021901968 w 829"/>
              <a:gd name="T27" fmla="*/ 27274568 h 865"/>
              <a:gd name="T28" fmla="*/ 2026832601 w 829"/>
              <a:gd name="T29" fmla="*/ 84303782 h 865"/>
              <a:gd name="T30" fmla="*/ 2034230122 w 829"/>
              <a:gd name="T31" fmla="*/ 181006383 h 865"/>
              <a:gd name="T32" fmla="*/ 2041627642 w 829"/>
              <a:gd name="T33" fmla="*/ 312420639 h 865"/>
              <a:gd name="T34" fmla="*/ 2031764805 w 829"/>
              <a:gd name="T35" fmla="*/ 466152454 h 865"/>
              <a:gd name="T36" fmla="*/ 2007106928 w 829"/>
              <a:gd name="T37" fmla="*/ 644678758 h 865"/>
              <a:gd name="T38" fmla="*/ 1965190264 w 829"/>
              <a:gd name="T39" fmla="*/ 840560890 h 865"/>
              <a:gd name="T40" fmla="*/ 1903546356 w 829"/>
              <a:gd name="T41" fmla="*/ 1031486013 h 865"/>
              <a:gd name="T42" fmla="*/ 1827108977 w 829"/>
              <a:gd name="T43" fmla="*/ 1217450979 h 865"/>
              <a:gd name="T44" fmla="*/ 1730944355 w 829"/>
              <a:gd name="T45" fmla="*/ 1395977283 h 865"/>
              <a:gd name="T46" fmla="*/ 1627383783 w 829"/>
              <a:gd name="T47" fmla="*/ 1559626264 h 865"/>
              <a:gd name="T48" fmla="*/ 1516425691 w 829"/>
              <a:gd name="T49" fmla="*/ 1705917843 h 865"/>
              <a:gd name="T50" fmla="*/ 1398070078 w 829"/>
              <a:gd name="T51" fmla="*/ 1834853594 h 865"/>
              <a:gd name="T52" fmla="*/ 1289578873 w 829"/>
              <a:gd name="T53" fmla="*/ 1938994857 h 865"/>
              <a:gd name="T54" fmla="*/ 1198346454 w 829"/>
              <a:gd name="T55" fmla="*/ 2020818560 h 865"/>
              <a:gd name="T56" fmla="*/ 1121909076 w 829"/>
              <a:gd name="T57" fmla="*/ 2075369270 h 865"/>
              <a:gd name="T58" fmla="*/ 1067662688 w 829"/>
              <a:gd name="T59" fmla="*/ 2112562578 h 865"/>
              <a:gd name="T60" fmla="*/ 1030676658 w 829"/>
              <a:gd name="T61" fmla="*/ 2134876989 h 865"/>
              <a:gd name="T62" fmla="*/ 1018348504 w 829"/>
              <a:gd name="T63" fmla="*/ 2142315650 h 865"/>
              <a:gd name="T64" fmla="*/ 1008485667 w 829"/>
              <a:gd name="T65" fmla="*/ 2134876989 h 865"/>
              <a:gd name="T66" fmla="*/ 969032750 w 829"/>
              <a:gd name="T67" fmla="*/ 2107602421 h 865"/>
              <a:gd name="T68" fmla="*/ 897527575 w 829"/>
              <a:gd name="T69" fmla="*/ 2055531790 h 865"/>
              <a:gd name="T70" fmla="*/ 801362953 w 829"/>
              <a:gd name="T71" fmla="*/ 1981146748 h 865"/>
              <a:gd name="T72" fmla="*/ 695337064 w 829"/>
              <a:gd name="T73" fmla="*/ 1886924226 h 865"/>
              <a:gd name="T74" fmla="*/ 584378972 w 829"/>
              <a:gd name="T75" fmla="*/ 1772865797 h 865"/>
              <a:gd name="T76" fmla="*/ 470955563 w 829"/>
              <a:gd name="T77" fmla="*/ 1636491384 h 865"/>
              <a:gd name="T78" fmla="*/ 364928104 w 829"/>
              <a:gd name="T79" fmla="*/ 1495158388 h 865"/>
              <a:gd name="T80" fmla="*/ 273695685 w 829"/>
              <a:gd name="T81" fmla="*/ 1346386730 h 865"/>
              <a:gd name="T82" fmla="*/ 197258307 w 829"/>
              <a:gd name="T83" fmla="*/ 1195134994 h 865"/>
              <a:gd name="T84" fmla="*/ 133149083 w 829"/>
              <a:gd name="T85" fmla="*/ 1036444596 h 865"/>
              <a:gd name="T86" fmla="*/ 83834898 w 829"/>
              <a:gd name="T87" fmla="*/ 877754198 h 865"/>
              <a:gd name="T88" fmla="*/ 44383551 w 829"/>
              <a:gd name="T89" fmla="*/ 716585296 h 865"/>
              <a:gd name="T90" fmla="*/ 17260357 w 829"/>
              <a:gd name="T91" fmla="*/ 555414819 h 865"/>
              <a:gd name="T92" fmla="*/ 4932204 w 829"/>
              <a:gd name="T93" fmla="*/ 401684578 h 865"/>
              <a:gd name="T94" fmla="*/ 0 w 829"/>
              <a:gd name="T95" fmla="*/ 255391424 h 865"/>
              <a:gd name="T96" fmla="*/ 4932204 w 829"/>
              <a:gd name="T97" fmla="*/ 126455673 h 865"/>
              <a:gd name="T98" fmla="*/ 7397520 w 829"/>
              <a:gd name="T99" fmla="*/ 42151891 h 865"/>
              <a:gd name="T100" fmla="*/ 9862837 w 829"/>
              <a:gd name="T101" fmla="*/ 2480079 h 865"/>
              <a:gd name="T102" fmla="*/ 17260357 w 829"/>
              <a:gd name="T103" fmla="*/ 2480079 h 865"/>
              <a:gd name="T104" fmla="*/ 59177021 w 829"/>
              <a:gd name="T105" fmla="*/ 22315985 h 865"/>
              <a:gd name="T106" fmla="*/ 140546603 w 829"/>
              <a:gd name="T107" fmla="*/ 57029214 h 8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829" h="865">
                <a:moveTo>
                  <a:pt x="85" y="35"/>
                </a:moveTo>
                <a:lnTo>
                  <a:pt x="95" y="40"/>
                </a:lnTo>
                <a:lnTo>
                  <a:pt x="105" y="44"/>
                </a:lnTo>
                <a:lnTo>
                  <a:pt x="116" y="48"/>
                </a:lnTo>
                <a:lnTo>
                  <a:pt x="127" y="52"/>
                </a:lnTo>
                <a:lnTo>
                  <a:pt x="139" y="56"/>
                </a:lnTo>
                <a:lnTo>
                  <a:pt x="151" y="59"/>
                </a:lnTo>
                <a:lnTo>
                  <a:pt x="163" y="63"/>
                </a:lnTo>
                <a:lnTo>
                  <a:pt x="176" y="66"/>
                </a:lnTo>
                <a:lnTo>
                  <a:pt x="189" y="70"/>
                </a:lnTo>
                <a:lnTo>
                  <a:pt x="202" y="73"/>
                </a:lnTo>
                <a:lnTo>
                  <a:pt x="215" y="76"/>
                </a:lnTo>
                <a:lnTo>
                  <a:pt x="229" y="79"/>
                </a:lnTo>
                <a:lnTo>
                  <a:pt x="243" y="81"/>
                </a:lnTo>
                <a:lnTo>
                  <a:pt x="258" y="84"/>
                </a:lnTo>
                <a:lnTo>
                  <a:pt x="273" y="86"/>
                </a:lnTo>
                <a:lnTo>
                  <a:pt x="288" y="89"/>
                </a:lnTo>
                <a:lnTo>
                  <a:pt x="303" y="91"/>
                </a:lnTo>
                <a:lnTo>
                  <a:pt x="319" y="93"/>
                </a:lnTo>
                <a:lnTo>
                  <a:pt x="334" y="94"/>
                </a:lnTo>
                <a:lnTo>
                  <a:pt x="349" y="96"/>
                </a:lnTo>
                <a:lnTo>
                  <a:pt x="364" y="97"/>
                </a:lnTo>
                <a:lnTo>
                  <a:pt x="379" y="98"/>
                </a:lnTo>
                <a:lnTo>
                  <a:pt x="393" y="98"/>
                </a:lnTo>
                <a:lnTo>
                  <a:pt x="408" y="99"/>
                </a:lnTo>
                <a:lnTo>
                  <a:pt x="423" y="99"/>
                </a:lnTo>
                <a:lnTo>
                  <a:pt x="437" y="99"/>
                </a:lnTo>
                <a:lnTo>
                  <a:pt x="452" y="98"/>
                </a:lnTo>
                <a:lnTo>
                  <a:pt x="466" y="98"/>
                </a:lnTo>
                <a:lnTo>
                  <a:pt x="480" y="97"/>
                </a:lnTo>
                <a:lnTo>
                  <a:pt x="495" y="96"/>
                </a:lnTo>
                <a:lnTo>
                  <a:pt x="509" y="94"/>
                </a:lnTo>
                <a:lnTo>
                  <a:pt x="523" y="93"/>
                </a:lnTo>
                <a:lnTo>
                  <a:pt x="537" y="91"/>
                </a:lnTo>
                <a:lnTo>
                  <a:pt x="550" y="89"/>
                </a:lnTo>
                <a:lnTo>
                  <a:pt x="564" y="86"/>
                </a:lnTo>
                <a:lnTo>
                  <a:pt x="577" y="84"/>
                </a:lnTo>
                <a:lnTo>
                  <a:pt x="591" y="81"/>
                </a:lnTo>
                <a:lnTo>
                  <a:pt x="604" y="78"/>
                </a:lnTo>
                <a:lnTo>
                  <a:pt x="617" y="75"/>
                </a:lnTo>
                <a:lnTo>
                  <a:pt x="630" y="72"/>
                </a:lnTo>
                <a:lnTo>
                  <a:pt x="642" y="69"/>
                </a:lnTo>
                <a:lnTo>
                  <a:pt x="655" y="65"/>
                </a:lnTo>
                <a:lnTo>
                  <a:pt x="667" y="62"/>
                </a:lnTo>
                <a:lnTo>
                  <a:pt x="679" y="58"/>
                </a:lnTo>
                <a:lnTo>
                  <a:pt x="691" y="53"/>
                </a:lnTo>
                <a:lnTo>
                  <a:pt x="703" y="49"/>
                </a:lnTo>
                <a:lnTo>
                  <a:pt x="715" y="45"/>
                </a:lnTo>
                <a:lnTo>
                  <a:pt x="726" y="40"/>
                </a:lnTo>
                <a:lnTo>
                  <a:pt x="737" y="35"/>
                </a:lnTo>
                <a:lnTo>
                  <a:pt x="748" y="31"/>
                </a:lnTo>
                <a:lnTo>
                  <a:pt x="758" y="27"/>
                </a:lnTo>
                <a:lnTo>
                  <a:pt x="767" y="23"/>
                </a:lnTo>
                <a:lnTo>
                  <a:pt x="775" y="20"/>
                </a:lnTo>
                <a:lnTo>
                  <a:pt x="782" y="17"/>
                </a:lnTo>
                <a:lnTo>
                  <a:pt x="789" y="14"/>
                </a:lnTo>
                <a:lnTo>
                  <a:pt x="795" y="12"/>
                </a:lnTo>
                <a:lnTo>
                  <a:pt x="801" y="9"/>
                </a:lnTo>
                <a:lnTo>
                  <a:pt x="805" y="8"/>
                </a:lnTo>
                <a:lnTo>
                  <a:pt x="809" y="6"/>
                </a:lnTo>
                <a:lnTo>
                  <a:pt x="813" y="5"/>
                </a:lnTo>
                <a:lnTo>
                  <a:pt x="815" y="4"/>
                </a:lnTo>
                <a:lnTo>
                  <a:pt x="817" y="3"/>
                </a:lnTo>
                <a:lnTo>
                  <a:pt x="818" y="3"/>
                </a:lnTo>
                <a:lnTo>
                  <a:pt x="819" y="3"/>
                </a:lnTo>
                <a:lnTo>
                  <a:pt x="819" y="4"/>
                </a:lnTo>
                <a:lnTo>
                  <a:pt x="819" y="6"/>
                </a:lnTo>
                <a:lnTo>
                  <a:pt x="819" y="8"/>
                </a:lnTo>
                <a:lnTo>
                  <a:pt x="820" y="11"/>
                </a:lnTo>
                <a:lnTo>
                  <a:pt x="820" y="14"/>
                </a:lnTo>
                <a:lnTo>
                  <a:pt x="820" y="18"/>
                </a:lnTo>
                <a:lnTo>
                  <a:pt x="821" y="23"/>
                </a:lnTo>
                <a:lnTo>
                  <a:pt x="821" y="28"/>
                </a:lnTo>
                <a:lnTo>
                  <a:pt x="822" y="34"/>
                </a:lnTo>
                <a:lnTo>
                  <a:pt x="822" y="41"/>
                </a:lnTo>
                <a:lnTo>
                  <a:pt x="823" y="48"/>
                </a:lnTo>
                <a:lnTo>
                  <a:pt x="824" y="56"/>
                </a:lnTo>
                <a:lnTo>
                  <a:pt x="825" y="64"/>
                </a:lnTo>
                <a:lnTo>
                  <a:pt x="825" y="73"/>
                </a:lnTo>
                <a:lnTo>
                  <a:pt x="826" y="83"/>
                </a:lnTo>
                <a:lnTo>
                  <a:pt x="827" y="93"/>
                </a:lnTo>
                <a:lnTo>
                  <a:pt x="828" y="104"/>
                </a:lnTo>
                <a:lnTo>
                  <a:pt x="828" y="115"/>
                </a:lnTo>
                <a:lnTo>
                  <a:pt x="828" y="126"/>
                </a:lnTo>
                <a:lnTo>
                  <a:pt x="828" y="138"/>
                </a:lnTo>
                <a:lnTo>
                  <a:pt x="827" y="150"/>
                </a:lnTo>
                <a:lnTo>
                  <a:pt x="826" y="162"/>
                </a:lnTo>
                <a:lnTo>
                  <a:pt x="825" y="175"/>
                </a:lnTo>
                <a:lnTo>
                  <a:pt x="824" y="188"/>
                </a:lnTo>
                <a:lnTo>
                  <a:pt x="822" y="202"/>
                </a:lnTo>
                <a:lnTo>
                  <a:pt x="821" y="216"/>
                </a:lnTo>
                <a:lnTo>
                  <a:pt x="819" y="230"/>
                </a:lnTo>
                <a:lnTo>
                  <a:pt x="816" y="245"/>
                </a:lnTo>
                <a:lnTo>
                  <a:pt x="814" y="260"/>
                </a:lnTo>
                <a:lnTo>
                  <a:pt x="811" y="275"/>
                </a:lnTo>
                <a:lnTo>
                  <a:pt x="808" y="291"/>
                </a:lnTo>
                <a:lnTo>
                  <a:pt x="804" y="307"/>
                </a:lnTo>
                <a:lnTo>
                  <a:pt x="801" y="323"/>
                </a:lnTo>
                <a:lnTo>
                  <a:pt x="797" y="339"/>
                </a:lnTo>
                <a:lnTo>
                  <a:pt x="792" y="354"/>
                </a:lnTo>
                <a:lnTo>
                  <a:pt x="788" y="370"/>
                </a:lnTo>
                <a:lnTo>
                  <a:pt x="783" y="385"/>
                </a:lnTo>
                <a:lnTo>
                  <a:pt x="778" y="401"/>
                </a:lnTo>
                <a:lnTo>
                  <a:pt x="772" y="416"/>
                </a:lnTo>
                <a:lnTo>
                  <a:pt x="767" y="431"/>
                </a:lnTo>
                <a:lnTo>
                  <a:pt x="761" y="446"/>
                </a:lnTo>
                <a:lnTo>
                  <a:pt x="754" y="461"/>
                </a:lnTo>
                <a:lnTo>
                  <a:pt x="748" y="476"/>
                </a:lnTo>
                <a:lnTo>
                  <a:pt x="741" y="491"/>
                </a:lnTo>
                <a:lnTo>
                  <a:pt x="734" y="506"/>
                </a:lnTo>
                <a:lnTo>
                  <a:pt x="726" y="520"/>
                </a:lnTo>
                <a:lnTo>
                  <a:pt x="718" y="535"/>
                </a:lnTo>
                <a:lnTo>
                  <a:pt x="710" y="549"/>
                </a:lnTo>
                <a:lnTo>
                  <a:pt x="702" y="563"/>
                </a:lnTo>
                <a:lnTo>
                  <a:pt x="694" y="577"/>
                </a:lnTo>
                <a:lnTo>
                  <a:pt x="686" y="590"/>
                </a:lnTo>
                <a:lnTo>
                  <a:pt x="677" y="604"/>
                </a:lnTo>
                <a:lnTo>
                  <a:pt x="669" y="617"/>
                </a:lnTo>
                <a:lnTo>
                  <a:pt x="660" y="629"/>
                </a:lnTo>
                <a:lnTo>
                  <a:pt x="651" y="641"/>
                </a:lnTo>
                <a:lnTo>
                  <a:pt x="642" y="654"/>
                </a:lnTo>
                <a:lnTo>
                  <a:pt x="633" y="665"/>
                </a:lnTo>
                <a:lnTo>
                  <a:pt x="624" y="677"/>
                </a:lnTo>
                <a:lnTo>
                  <a:pt x="615" y="688"/>
                </a:lnTo>
                <a:lnTo>
                  <a:pt x="605" y="699"/>
                </a:lnTo>
                <a:lnTo>
                  <a:pt x="596" y="709"/>
                </a:lnTo>
                <a:lnTo>
                  <a:pt x="586" y="720"/>
                </a:lnTo>
                <a:lnTo>
                  <a:pt x="577" y="730"/>
                </a:lnTo>
                <a:lnTo>
                  <a:pt x="567" y="740"/>
                </a:lnTo>
                <a:lnTo>
                  <a:pt x="558" y="749"/>
                </a:lnTo>
                <a:lnTo>
                  <a:pt x="549" y="758"/>
                </a:lnTo>
                <a:lnTo>
                  <a:pt x="540" y="766"/>
                </a:lnTo>
                <a:lnTo>
                  <a:pt x="531" y="774"/>
                </a:lnTo>
                <a:lnTo>
                  <a:pt x="523" y="782"/>
                </a:lnTo>
                <a:lnTo>
                  <a:pt x="515" y="789"/>
                </a:lnTo>
                <a:lnTo>
                  <a:pt x="507" y="796"/>
                </a:lnTo>
                <a:lnTo>
                  <a:pt x="500" y="803"/>
                </a:lnTo>
                <a:lnTo>
                  <a:pt x="493" y="809"/>
                </a:lnTo>
                <a:lnTo>
                  <a:pt x="486" y="815"/>
                </a:lnTo>
                <a:lnTo>
                  <a:pt x="479" y="820"/>
                </a:lnTo>
                <a:lnTo>
                  <a:pt x="473" y="825"/>
                </a:lnTo>
                <a:lnTo>
                  <a:pt x="467" y="829"/>
                </a:lnTo>
                <a:lnTo>
                  <a:pt x="461" y="833"/>
                </a:lnTo>
                <a:lnTo>
                  <a:pt x="455" y="837"/>
                </a:lnTo>
                <a:lnTo>
                  <a:pt x="450" y="840"/>
                </a:lnTo>
                <a:lnTo>
                  <a:pt x="445" y="844"/>
                </a:lnTo>
                <a:lnTo>
                  <a:pt x="441" y="847"/>
                </a:lnTo>
                <a:lnTo>
                  <a:pt x="437" y="849"/>
                </a:lnTo>
                <a:lnTo>
                  <a:pt x="433" y="852"/>
                </a:lnTo>
                <a:lnTo>
                  <a:pt x="429" y="854"/>
                </a:lnTo>
                <a:lnTo>
                  <a:pt x="426" y="856"/>
                </a:lnTo>
                <a:lnTo>
                  <a:pt x="423" y="858"/>
                </a:lnTo>
                <a:lnTo>
                  <a:pt x="421" y="859"/>
                </a:lnTo>
                <a:lnTo>
                  <a:pt x="418" y="861"/>
                </a:lnTo>
                <a:lnTo>
                  <a:pt x="417" y="862"/>
                </a:lnTo>
                <a:lnTo>
                  <a:pt x="415" y="863"/>
                </a:lnTo>
                <a:lnTo>
                  <a:pt x="414" y="864"/>
                </a:lnTo>
                <a:lnTo>
                  <a:pt x="413" y="864"/>
                </a:lnTo>
                <a:lnTo>
                  <a:pt x="412" y="864"/>
                </a:lnTo>
                <a:lnTo>
                  <a:pt x="410" y="863"/>
                </a:lnTo>
                <a:lnTo>
                  <a:pt x="409" y="861"/>
                </a:lnTo>
                <a:lnTo>
                  <a:pt x="407" y="860"/>
                </a:lnTo>
                <a:lnTo>
                  <a:pt x="404" y="858"/>
                </a:lnTo>
                <a:lnTo>
                  <a:pt x="401" y="855"/>
                </a:lnTo>
                <a:lnTo>
                  <a:pt x="397" y="853"/>
                </a:lnTo>
                <a:lnTo>
                  <a:pt x="393" y="850"/>
                </a:lnTo>
                <a:lnTo>
                  <a:pt x="388" y="846"/>
                </a:lnTo>
                <a:lnTo>
                  <a:pt x="383" y="842"/>
                </a:lnTo>
                <a:lnTo>
                  <a:pt x="377" y="838"/>
                </a:lnTo>
                <a:lnTo>
                  <a:pt x="371" y="834"/>
                </a:lnTo>
                <a:lnTo>
                  <a:pt x="364" y="829"/>
                </a:lnTo>
                <a:lnTo>
                  <a:pt x="357" y="823"/>
                </a:lnTo>
                <a:lnTo>
                  <a:pt x="349" y="818"/>
                </a:lnTo>
                <a:lnTo>
                  <a:pt x="341" y="812"/>
                </a:lnTo>
                <a:lnTo>
                  <a:pt x="333" y="806"/>
                </a:lnTo>
                <a:lnTo>
                  <a:pt x="325" y="799"/>
                </a:lnTo>
                <a:lnTo>
                  <a:pt x="316" y="792"/>
                </a:lnTo>
                <a:lnTo>
                  <a:pt x="308" y="785"/>
                </a:lnTo>
                <a:lnTo>
                  <a:pt x="300" y="777"/>
                </a:lnTo>
                <a:lnTo>
                  <a:pt x="291" y="769"/>
                </a:lnTo>
                <a:lnTo>
                  <a:pt x="282" y="761"/>
                </a:lnTo>
                <a:lnTo>
                  <a:pt x="273" y="752"/>
                </a:lnTo>
                <a:lnTo>
                  <a:pt x="265" y="743"/>
                </a:lnTo>
                <a:lnTo>
                  <a:pt x="256" y="734"/>
                </a:lnTo>
                <a:lnTo>
                  <a:pt x="247" y="725"/>
                </a:lnTo>
                <a:lnTo>
                  <a:pt x="237" y="715"/>
                </a:lnTo>
                <a:lnTo>
                  <a:pt x="228" y="704"/>
                </a:lnTo>
                <a:lnTo>
                  <a:pt x="219" y="694"/>
                </a:lnTo>
                <a:lnTo>
                  <a:pt x="209" y="683"/>
                </a:lnTo>
                <a:lnTo>
                  <a:pt x="200" y="672"/>
                </a:lnTo>
                <a:lnTo>
                  <a:pt x="191" y="660"/>
                </a:lnTo>
                <a:lnTo>
                  <a:pt x="182" y="649"/>
                </a:lnTo>
                <a:lnTo>
                  <a:pt x="173" y="638"/>
                </a:lnTo>
                <a:lnTo>
                  <a:pt x="165" y="626"/>
                </a:lnTo>
                <a:lnTo>
                  <a:pt x="156" y="615"/>
                </a:lnTo>
                <a:lnTo>
                  <a:pt x="148" y="603"/>
                </a:lnTo>
                <a:lnTo>
                  <a:pt x="141" y="591"/>
                </a:lnTo>
                <a:lnTo>
                  <a:pt x="133" y="579"/>
                </a:lnTo>
                <a:lnTo>
                  <a:pt x="126" y="567"/>
                </a:lnTo>
                <a:lnTo>
                  <a:pt x="118" y="555"/>
                </a:lnTo>
                <a:lnTo>
                  <a:pt x="111" y="543"/>
                </a:lnTo>
                <a:lnTo>
                  <a:pt x="105" y="531"/>
                </a:lnTo>
                <a:lnTo>
                  <a:pt x="98" y="519"/>
                </a:lnTo>
                <a:lnTo>
                  <a:pt x="92" y="506"/>
                </a:lnTo>
                <a:lnTo>
                  <a:pt x="86" y="494"/>
                </a:lnTo>
                <a:lnTo>
                  <a:pt x="80" y="482"/>
                </a:lnTo>
                <a:lnTo>
                  <a:pt x="75" y="469"/>
                </a:lnTo>
                <a:lnTo>
                  <a:pt x="69" y="456"/>
                </a:lnTo>
                <a:lnTo>
                  <a:pt x="64" y="444"/>
                </a:lnTo>
                <a:lnTo>
                  <a:pt x="59" y="431"/>
                </a:lnTo>
                <a:lnTo>
                  <a:pt x="54" y="418"/>
                </a:lnTo>
                <a:lnTo>
                  <a:pt x="50" y="406"/>
                </a:lnTo>
                <a:lnTo>
                  <a:pt x="45" y="393"/>
                </a:lnTo>
                <a:lnTo>
                  <a:pt x="41" y="380"/>
                </a:lnTo>
                <a:lnTo>
                  <a:pt x="37" y="367"/>
                </a:lnTo>
                <a:lnTo>
                  <a:pt x="34" y="354"/>
                </a:lnTo>
                <a:lnTo>
                  <a:pt x="30" y="341"/>
                </a:lnTo>
                <a:lnTo>
                  <a:pt x="27" y="328"/>
                </a:lnTo>
                <a:lnTo>
                  <a:pt x="24" y="315"/>
                </a:lnTo>
                <a:lnTo>
                  <a:pt x="21" y="302"/>
                </a:lnTo>
                <a:lnTo>
                  <a:pt x="18" y="289"/>
                </a:lnTo>
                <a:lnTo>
                  <a:pt x="16" y="276"/>
                </a:lnTo>
                <a:lnTo>
                  <a:pt x="13" y="263"/>
                </a:lnTo>
                <a:lnTo>
                  <a:pt x="11" y="250"/>
                </a:lnTo>
                <a:lnTo>
                  <a:pt x="9" y="237"/>
                </a:lnTo>
                <a:lnTo>
                  <a:pt x="7" y="224"/>
                </a:lnTo>
                <a:lnTo>
                  <a:pt x="6" y="212"/>
                </a:lnTo>
                <a:lnTo>
                  <a:pt x="4" y="199"/>
                </a:lnTo>
                <a:lnTo>
                  <a:pt x="3" y="187"/>
                </a:lnTo>
                <a:lnTo>
                  <a:pt x="2" y="175"/>
                </a:lnTo>
                <a:lnTo>
                  <a:pt x="2" y="162"/>
                </a:lnTo>
                <a:lnTo>
                  <a:pt x="1" y="150"/>
                </a:lnTo>
                <a:lnTo>
                  <a:pt x="0" y="138"/>
                </a:lnTo>
                <a:lnTo>
                  <a:pt x="0" y="126"/>
                </a:lnTo>
                <a:lnTo>
                  <a:pt x="0" y="115"/>
                </a:lnTo>
                <a:lnTo>
                  <a:pt x="0" y="103"/>
                </a:lnTo>
                <a:lnTo>
                  <a:pt x="1" y="92"/>
                </a:lnTo>
                <a:lnTo>
                  <a:pt x="1" y="80"/>
                </a:lnTo>
                <a:lnTo>
                  <a:pt x="1" y="70"/>
                </a:lnTo>
                <a:lnTo>
                  <a:pt x="2" y="60"/>
                </a:lnTo>
                <a:lnTo>
                  <a:pt x="2" y="51"/>
                </a:lnTo>
                <a:lnTo>
                  <a:pt x="2" y="43"/>
                </a:lnTo>
                <a:lnTo>
                  <a:pt x="3" y="36"/>
                </a:lnTo>
                <a:lnTo>
                  <a:pt x="3" y="29"/>
                </a:lnTo>
                <a:lnTo>
                  <a:pt x="3" y="23"/>
                </a:lnTo>
                <a:lnTo>
                  <a:pt x="3" y="17"/>
                </a:lnTo>
                <a:lnTo>
                  <a:pt x="4" y="13"/>
                </a:lnTo>
                <a:lnTo>
                  <a:pt x="4" y="9"/>
                </a:lnTo>
                <a:lnTo>
                  <a:pt x="4" y="5"/>
                </a:lnTo>
                <a:lnTo>
                  <a:pt x="4" y="3"/>
                </a:lnTo>
                <a:lnTo>
                  <a:pt x="4" y="1"/>
                </a:lnTo>
                <a:lnTo>
                  <a:pt x="4" y="0"/>
                </a:lnTo>
                <a:lnTo>
                  <a:pt x="5" y="0"/>
                </a:lnTo>
                <a:lnTo>
                  <a:pt x="7" y="1"/>
                </a:lnTo>
                <a:lnTo>
                  <a:pt x="9" y="2"/>
                </a:lnTo>
                <a:lnTo>
                  <a:pt x="12" y="3"/>
                </a:lnTo>
                <a:lnTo>
                  <a:pt x="15" y="5"/>
                </a:lnTo>
                <a:lnTo>
                  <a:pt x="19" y="6"/>
                </a:lnTo>
                <a:lnTo>
                  <a:pt x="24" y="9"/>
                </a:lnTo>
                <a:lnTo>
                  <a:pt x="30" y="11"/>
                </a:lnTo>
                <a:lnTo>
                  <a:pt x="36" y="14"/>
                </a:lnTo>
                <a:lnTo>
                  <a:pt x="42" y="16"/>
                </a:lnTo>
                <a:lnTo>
                  <a:pt x="49" y="20"/>
                </a:lnTo>
                <a:lnTo>
                  <a:pt x="57" y="23"/>
                </a:lnTo>
                <a:lnTo>
                  <a:pt x="66" y="27"/>
                </a:lnTo>
                <a:lnTo>
                  <a:pt x="75" y="31"/>
                </a:lnTo>
                <a:lnTo>
                  <a:pt x="85" y="35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40175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7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8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image" Target="../media/image8.jpe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image" Target="../media/image7.jpeg"/><Relationship Id="rId2" Type="http://schemas.openxmlformats.org/officeDocument/2006/relationships/slideLayout" Target="../slideLayouts/slideLayout39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image" Target="../media/image7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image" Target="../media/image7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image" Target="../media/image7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17" Type="http://schemas.openxmlformats.org/officeDocument/2006/relationships/image" Target="../media/image8.jpeg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slideLayout" Target="../slideLayouts/slideLayout10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image" Target="../media/image8.jpeg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50"/>
          <p:cNvGrpSpPr>
            <a:grpSpLocks/>
          </p:cNvGrpSpPr>
          <p:nvPr/>
        </p:nvGrpSpPr>
        <p:grpSpPr bwMode="auto">
          <a:xfrm>
            <a:off x="-4761" y="0"/>
            <a:ext cx="9148763" cy="6858000"/>
            <a:chOff x="-3" y="0"/>
            <a:chExt cx="5763" cy="4320"/>
          </a:xfrm>
        </p:grpSpPr>
        <p:pic>
          <p:nvPicPr>
            <p:cNvPr id="2098" name="Picture 148" descr="logo small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pic>
          <p:nvPicPr>
            <p:cNvPr id="2100" name="Picture 23" descr="dd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1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02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1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03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04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05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06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07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08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09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10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11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12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13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14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15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16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17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18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16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19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20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21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22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23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24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25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26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27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28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17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29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30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31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32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33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34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35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36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37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38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18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39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40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41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91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grpSp>
        <p:nvGrpSpPr>
          <p:cNvPr id="2053" name="Group 150"/>
          <p:cNvGrpSpPr>
            <a:grpSpLocks/>
          </p:cNvGrpSpPr>
          <p:nvPr/>
        </p:nvGrpSpPr>
        <p:grpSpPr bwMode="auto">
          <a:xfrm>
            <a:off x="-4761" y="0"/>
            <a:ext cx="9148763" cy="6858000"/>
            <a:chOff x="-3" y="0"/>
            <a:chExt cx="5763" cy="4320"/>
          </a:xfrm>
        </p:grpSpPr>
        <p:pic>
          <p:nvPicPr>
            <p:cNvPr id="2054" name="Picture 148" descr="logo small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pic>
          <p:nvPicPr>
            <p:cNvPr id="2056" name="Picture 23" descr="dd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58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1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59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60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61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62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63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64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65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66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67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68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69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70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71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72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73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74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16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75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76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77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78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79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80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81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82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83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84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17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85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86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87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88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89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90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91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92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93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94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18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95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96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97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463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91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2" y="6453240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51299A-EAAF-4EF1-881B-C9F98AC8A14E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240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811846-707A-40BD-8499-7B9295AC337E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5721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72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72" y="166691"/>
            <a:ext cx="65198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28" tIns="45467" rIns="90928" bIns="4546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263650"/>
            <a:ext cx="8378825" cy="518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28" tIns="45467" rIns="90928" bIns="454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54" y="6453240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0928" tIns="45467" rIns="90928" bIns="45467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7FED53-9179-417E-90F8-5AC7A64790B9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96" y="6453240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0928" tIns="45467" rIns="90928" bIns="45467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3D3D17-118C-4274-BE08-EBE413621F86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4452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4633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6pPr>
      <a:lvl7pPr marL="909278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7pPr>
      <a:lvl8pPr marL="1363916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8pPr>
      <a:lvl9pPr marL="1818554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5207" indent="-265207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3536" indent="-26994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0297" indent="-178385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3pPr>
      <a:lvl4pPr marL="1427068" indent="-178385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4pPr>
      <a:lvl5pPr marL="1783825" indent="-178385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5pPr>
      <a:lvl6pPr marL="2238463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6pPr>
      <a:lvl7pPr marL="2693102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7pPr>
      <a:lvl8pPr marL="3147741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8pPr>
      <a:lvl9pPr marL="3602383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633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278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916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8554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191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7834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2473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109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3" descr="logo small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17" descr="topsolid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91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2" y="6453240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90A511-4F4C-453C-8598-60A02AF05D49}" type="datetime3">
              <a:rPr lang="en-US" altLang="en-US" smtClean="0"/>
              <a:t>25 July 2022</a:t>
            </a:fld>
            <a:endParaRPr lang="en-ZA" altLang="en-US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43" y="6453240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altLang="en-US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90" y="6453240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70E38D-165C-41A5-A897-8C2A18ED46C3}" type="slidenum">
              <a:rPr lang="en-ZA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954023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91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2" y="6453240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AF244C-6D21-43B3-B999-8D592FE79990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240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8F455E-7405-4FDC-83CD-DA8529BE5E0D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0804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transition spd="slow">
    <p:fade/>
  </p:transition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91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2" y="6453240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0A96EA-B4C1-4522-AEA4-1716CF84DF64}" type="datetime3">
              <a:rPr lang="en-US" smtClean="0"/>
              <a:t>25 July 2022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240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9B51B5-93B0-4B9D-9B33-AD65F247E0F2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63510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91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2" y="6453236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3EFE87-9BBD-4734-B5D9-12E0828664EF}" type="datetime3">
              <a:rPr lang="en-US" smtClean="0"/>
              <a:t>25 July 2022</a:t>
            </a:fld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236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E21055-C674-480F-81F8-D72A8ECB56CE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0882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ransition spd="slow">
    <p:fade/>
  </p:transition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72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72" y="166691"/>
            <a:ext cx="65198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28" tIns="45467" rIns="90928" bIns="4546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72" y="1263650"/>
            <a:ext cx="8378825" cy="518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28" tIns="45467" rIns="90928" bIns="454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57" y="6453224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0928" tIns="45467" rIns="90928" bIns="45467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0313F5-B3AF-4949-A409-E3A57EEA434E}" type="datetime1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2022/07/25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96" y="6453224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0928" tIns="45467" rIns="90928" bIns="45467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3D3D17-118C-4274-BE08-EBE413621F86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57465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4633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6pPr>
      <a:lvl7pPr marL="909278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7pPr>
      <a:lvl8pPr marL="1363916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8pPr>
      <a:lvl9pPr marL="1818554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5207" indent="-265207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3536" indent="-26994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0297" indent="-178385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3pPr>
      <a:lvl4pPr marL="1427068" indent="-178385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4pPr>
      <a:lvl5pPr marL="1783825" indent="-178385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5pPr>
      <a:lvl6pPr marL="2238463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6pPr>
      <a:lvl7pPr marL="2693102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7pPr>
      <a:lvl8pPr marL="3147741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8pPr>
      <a:lvl9pPr marL="3602383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633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278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916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8554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191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7834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2473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109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91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2" y="6453236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3EFE87-9BBD-4734-B5D9-12E0828664EF}" type="datetime3">
              <a:rPr lang="en-US" smtClean="0"/>
              <a:t>25 July 2022</a:t>
            </a:fld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236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E21055-C674-480F-81F8-D72A8ECB56CE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0882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</p:sldLayoutIdLst>
  <p:transition spd="slow">
    <p:fade/>
  </p:transition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385496" y="6545103"/>
            <a:ext cx="1651000" cy="268287"/>
          </a:xfrm>
        </p:spPr>
        <p:txBody>
          <a:bodyPr/>
          <a:lstStyle/>
          <a:p>
            <a:pPr>
              <a:defRPr/>
            </a:pPr>
            <a:fld id="{85F0BB24-C430-46B6-BE91-2F5F82DF4FD7}" type="slidenum">
              <a:rPr lang="en-ZA" smtClean="0"/>
              <a:pPr>
                <a:defRPr/>
              </a:pPr>
              <a:t>1</a:t>
            </a:fld>
            <a:endParaRPr lang="en-ZA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6444" y="116632"/>
            <a:ext cx="740266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28" tIns="45467" rIns="90928" bIns="45467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5696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1399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67101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2799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</a:pPr>
            <a:r>
              <a:rPr lang="en-US" sz="2200" b="0" dirty="0">
                <a:solidFill>
                  <a:srgbClr val="FFFFFF"/>
                </a:solidFill>
              </a:rPr>
              <a:t>Quality Requirements – List of tender returnables</a:t>
            </a:r>
            <a:endParaRPr lang="en-US" sz="2000" dirty="0">
              <a:solidFill>
                <a:srgbClr val="FFC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CE45E1C-EC22-42C1-A83B-0B1E9BD9A0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1008112"/>
            <a:ext cx="5162165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582650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69501-58BE-4E1C-9EB6-09C9843E3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2400" b="0" dirty="0">
                <a:solidFill>
                  <a:srgbClr val="FFFFFF"/>
                </a:solidFill>
              </a:rPr>
            </a:br>
            <a:r>
              <a:rPr lang="en-US" sz="2400" b="0" dirty="0">
                <a:solidFill>
                  <a:srgbClr val="FFFFFF"/>
                </a:solidFill>
              </a:rPr>
              <a:t>Quality Requirements – Form A</a:t>
            </a:r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32D226-D806-4551-A92C-AAB9A0A4E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5A5C1A-2B60-4943-9721-DB3EA105019F}" type="slidenum">
              <a:rPr lang="en-ZA" altLang="en-US" smtClean="0"/>
              <a:pPr>
                <a:defRPr/>
              </a:pPr>
              <a:t>2</a:t>
            </a:fld>
            <a:endParaRPr lang="en-ZA" alt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E7E4D027-4D42-4357-9B69-3998421113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9872799"/>
              </p:ext>
            </p:extLst>
          </p:nvPr>
        </p:nvGraphicFramePr>
        <p:xfrm>
          <a:off x="1619672" y="1026869"/>
          <a:ext cx="4998642" cy="5831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Document" r:id="rId3" imgW="7066442" imgH="8735770" progId="Word.Document.12">
                  <p:embed/>
                </p:oleObj>
              </mc:Choice>
              <mc:Fallback>
                <p:oleObj name="Document" r:id="rId3" imgW="7066442" imgH="87357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9672" y="1026869"/>
                        <a:ext cx="4998642" cy="5831131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F660833-09D1-4497-B181-57F635C7FDF9}"/>
              </a:ext>
            </a:extLst>
          </p:cNvPr>
          <p:cNvCxnSpPr>
            <a:cxnSpLocks/>
          </p:cNvCxnSpPr>
          <p:nvPr/>
        </p:nvCxnSpPr>
        <p:spPr>
          <a:xfrm flipH="1">
            <a:off x="6700636" y="1124744"/>
            <a:ext cx="36004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C92B77F-1CB9-4222-9790-79579716E2F8}"/>
              </a:ext>
            </a:extLst>
          </p:cNvPr>
          <p:cNvCxnSpPr>
            <a:cxnSpLocks/>
          </p:cNvCxnSpPr>
          <p:nvPr/>
        </p:nvCxnSpPr>
        <p:spPr>
          <a:xfrm flipH="1">
            <a:off x="6793859" y="5949280"/>
            <a:ext cx="442437" cy="0"/>
          </a:xfrm>
          <a:prstGeom prst="straightConnector1">
            <a:avLst/>
          </a:prstGeom>
          <a:ln>
            <a:solidFill>
              <a:srgbClr val="8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43354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GEFcXzKmEOI8fnX.2QkC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QUSzVCWFpEWNqIqQzBVFJ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6XY5Hu7cWUy77v3ZZR6aB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aTKwuX2TJEmi8R.OXU4VS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VPLGxnItEG6nnxkLqf28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RlYtz1c00GxPeQdAI7.n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0ZZYSH1.iE.1J3Hc6NhmK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QZF5Z6l5kGhOJTMZSDJi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XJwjfRCDUKBBS28kA3eH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3c21taHREOAWz7YKp.2r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0rEX8F902pahdq1Yuqa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K.ZCKoOE.o9uW.O81tb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GEFcXzKmEOI8fnX.2QkC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K.ZCKoOE.o9uW.O81tb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GEFcXzKmEOI8fnX.2QkC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K.ZCKoOE.o9uW.O81tb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K.ZCKoOE.o9uW.O81tb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GEFcXzKmEOI8fnX.2QkC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QUSzVCWFpEWNqIqQzBVFJ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6XY5Hu7cWUy77v3ZZR6aB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aTKwuX2TJEmi8R.OXU4VS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VPLGxnItEG6nnxkLqf28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RlYtz1c00GxPeQdAI7.n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0ZZYSH1.iE.1J3Hc6NhmK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QZF5Z6l5kGhOJTMZSDJi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XJwjfRCDUKBBS28kA3eH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3c21taHREOAWz7YKp.2r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GEFcXzKmEOI8fnX.2QkC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0rEX8F902pahdq1Yuqa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K.ZCKoOE.o9uW.O81tb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GEFcXzKmEOI8fnX.2QkC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K.ZCKoOE.o9uW.O81tbw"/>
</p:tagLst>
</file>

<file path=ppt/theme/theme1.xml><?xml version="1.0" encoding="utf-8"?>
<a:theme xmlns:a="http://schemas.openxmlformats.org/drawingml/2006/main" name="5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3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83725B"/>
      </a:accent3>
      <a:accent4>
        <a:srgbClr val="858705"/>
      </a:accent4>
      <a:accent5>
        <a:srgbClr val="FF6600"/>
      </a:accent5>
      <a:accent6>
        <a:srgbClr val="808080"/>
      </a:accent6>
      <a:hlink>
        <a:srgbClr val="83725B"/>
      </a:hlink>
      <a:folHlink>
        <a:srgbClr val="858705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CC3300"/>
        </a:accent3>
        <a:accent4>
          <a:srgbClr val="996600"/>
        </a:accent4>
        <a:accent5>
          <a:srgbClr val="FF6600"/>
        </a:accent5>
        <a:accent6>
          <a:srgbClr val="80808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3333CC"/>
        </a:accent3>
        <a:accent4>
          <a:srgbClr val="AF67FF"/>
        </a:accent4>
        <a:accent5>
          <a:srgbClr val="FF6600"/>
        </a:accent5>
        <a:accent6>
          <a:srgbClr val="808080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0066CC"/>
        </a:accent3>
        <a:accent4>
          <a:srgbClr val="00A80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5050"/>
        </a:accent3>
        <a:accent4>
          <a:srgbClr val="FF9900"/>
        </a:accent4>
        <a:accent5>
          <a:srgbClr val="FF6600"/>
        </a:accent5>
        <a:accent6>
          <a:srgbClr val="808080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00FFFF"/>
        </a:accent3>
        <a:accent4>
          <a:srgbClr val="00FF00"/>
        </a:accent4>
        <a:accent5>
          <a:srgbClr val="FF6600"/>
        </a:accent5>
        <a:accent6>
          <a:srgbClr val="808080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99"/>
        </a:accent3>
        <a:accent4>
          <a:srgbClr val="D3A219"/>
        </a:accent4>
        <a:accent5>
          <a:srgbClr val="FF6600"/>
        </a:accent5>
        <a:accent6>
          <a:srgbClr val="80808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66CCFF"/>
        </a:accent3>
        <a:accent4>
          <a:srgbClr val="FFE701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66CCFF"/>
        </a:accent3>
        <a:accent4>
          <a:srgbClr val="F0E500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CC66"/>
        </a:accent3>
        <a:accent4>
          <a:srgbClr val="E9DCB9"/>
        </a:accent4>
        <a:accent5>
          <a:srgbClr val="FF6600"/>
        </a:accent5>
        <a:accent6>
          <a:srgbClr val="808080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99CCFF"/>
        </a:accent3>
        <a:accent4>
          <a:srgbClr val="FFFF99"/>
        </a:accent4>
        <a:accent5>
          <a:srgbClr val="FF6600"/>
        </a:accent5>
        <a:accent6>
          <a:srgbClr val="808080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CB400"/>
        </a:accent3>
        <a:accent4>
          <a:srgbClr val="8C9EA0"/>
        </a:accent4>
        <a:accent5>
          <a:srgbClr val="FF6600"/>
        </a:accent5>
        <a:accent6>
          <a:srgbClr val="808080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858705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8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restemplateB2 2016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resentation template 1 - with visuals included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 template 1 - with visuals included 2017 [Read-Only]" id="{FFF8B32C-E867-440E-B784-0B96CD195986}" vid="{24D2CD3C-B62D-45CD-BF45-04A464CA3D5F}"/>
    </a:ext>
  </a:extLst>
</a:theme>
</file>

<file path=ppt/theme/theme8.xml><?xml version="1.0" encoding="utf-8"?>
<a:theme xmlns:a="http://schemas.openxmlformats.org/drawingml/2006/main" name="4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83725B"/>
      </a:accent3>
      <a:accent4>
        <a:srgbClr val="858705"/>
      </a:accent4>
      <a:accent5>
        <a:srgbClr val="FF6600"/>
      </a:accent5>
      <a:accent6>
        <a:srgbClr val="808080"/>
      </a:accent6>
      <a:hlink>
        <a:srgbClr val="83725B"/>
      </a:hlink>
      <a:folHlink>
        <a:srgbClr val="858705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CC3300"/>
        </a:accent3>
        <a:accent4>
          <a:srgbClr val="996600"/>
        </a:accent4>
        <a:accent5>
          <a:srgbClr val="FF6600"/>
        </a:accent5>
        <a:accent6>
          <a:srgbClr val="80808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3333CC"/>
        </a:accent3>
        <a:accent4>
          <a:srgbClr val="AF67FF"/>
        </a:accent4>
        <a:accent5>
          <a:srgbClr val="FF6600"/>
        </a:accent5>
        <a:accent6>
          <a:srgbClr val="808080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0066CC"/>
        </a:accent3>
        <a:accent4>
          <a:srgbClr val="00A80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5050"/>
        </a:accent3>
        <a:accent4>
          <a:srgbClr val="FF9900"/>
        </a:accent4>
        <a:accent5>
          <a:srgbClr val="FF6600"/>
        </a:accent5>
        <a:accent6>
          <a:srgbClr val="808080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00FFFF"/>
        </a:accent3>
        <a:accent4>
          <a:srgbClr val="00FF00"/>
        </a:accent4>
        <a:accent5>
          <a:srgbClr val="FF6600"/>
        </a:accent5>
        <a:accent6>
          <a:srgbClr val="808080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99"/>
        </a:accent3>
        <a:accent4>
          <a:srgbClr val="D3A219"/>
        </a:accent4>
        <a:accent5>
          <a:srgbClr val="FF6600"/>
        </a:accent5>
        <a:accent6>
          <a:srgbClr val="80808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66CCFF"/>
        </a:accent3>
        <a:accent4>
          <a:srgbClr val="FFE701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66CCFF"/>
        </a:accent3>
        <a:accent4>
          <a:srgbClr val="F0E500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CC66"/>
        </a:accent3>
        <a:accent4>
          <a:srgbClr val="E9DCB9"/>
        </a:accent4>
        <a:accent5>
          <a:srgbClr val="FF6600"/>
        </a:accent5>
        <a:accent6>
          <a:srgbClr val="808080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99CCFF"/>
        </a:accent3>
        <a:accent4>
          <a:srgbClr val="FFFF99"/>
        </a:accent4>
        <a:accent5>
          <a:srgbClr val="FF6600"/>
        </a:accent5>
        <a:accent6>
          <a:srgbClr val="808080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CB400"/>
        </a:accent3>
        <a:accent4>
          <a:srgbClr val="8C9EA0"/>
        </a:accent4>
        <a:accent5>
          <a:srgbClr val="FF6600"/>
        </a:accent5>
        <a:accent6>
          <a:srgbClr val="808080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858705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Presentation template 1 - with visuals included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 template 1 - with visuals included 2017 [Read-Only]" id="{FFF8B32C-E867-440E-B784-0B96CD195986}" vid="{24D2CD3C-B62D-45CD-BF45-04A464CA3D5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07550887DBCE4B9F86A45192A93CEF" ma:contentTypeVersion="1" ma:contentTypeDescription="Create a new document." ma:contentTypeScope="" ma:versionID="028bd3025ffe6e35321cb2ee397ee56d">
  <xsd:schema xmlns:xsd="http://www.w3.org/2001/XMLSchema" xmlns:xs="http://www.w3.org/2001/XMLSchema" xmlns:p="http://schemas.microsoft.com/office/2006/metadata/properties" xmlns:ns2="ff7f3203-8193-4cfd-b5bd-47bcad639361" targetNamespace="http://schemas.microsoft.com/office/2006/metadata/properties" ma:root="true" ma:fieldsID="6bcf57bf36bc753343d9fa6f70d16cab" ns2:_="">
    <xsd:import namespace="ff7f3203-8193-4cfd-b5bd-47bcad639361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7f3203-8193-4cfd-b5bd-47bcad63936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25949F-3EF2-4F04-818E-D6BA54F35E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9D5AC7-79B1-4BB4-8419-7CFE5B4D181A}">
  <ds:schemaRefs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ff7f3203-8193-4cfd-b5bd-47bcad639361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F109FAA-0E52-46B6-B1B4-17BD47BD5C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f7f3203-8193-4cfd-b5bd-47bcad6393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5573</TotalTime>
  <Words>16</Words>
  <Application>Microsoft Office PowerPoint</Application>
  <PresentationFormat>On-screen Show (4:3)</PresentationFormat>
  <Paragraphs>5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5" baseType="lpstr">
      <vt:lpstr>Arial</vt:lpstr>
      <vt:lpstr>Calibri</vt:lpstr>
      <vt:lpstr>52_Default Design</vt:lpstr>
      <vt:lpstr>53_Default Design</vt:lpstr>
      <vt:lpstr>2_Default Design</vt:lpstr>
      <vt:lpstr>28_Default Design</vt:lpstr>
      <vt:lpstr>PrestemplateB2 2016</vt:lpstr>
      <vt:lpstr>92_Default Design</vt:lpstr>
      <vt:lpstr>Presentation template 1 - with visuals included</vt:lpstr>
      <vt:lpstr>4_Default Design</vt:lpstr>
      <vt:lpstr>1_Presentation template 1 - with visuals included</vt:lpstr>
      <vt:lpstr>think-cell Slide</vt:lpstr>
      <vt:lpstr>Microsoft Word Document</vt:lpstr>
      <vt:lpstr>PowerPoint Presentation</vt:lpstr>
      <vt:lpstr> Quality Requirements – Form A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Lenock Meyer</dc:creator>
  <cp:lastModifiedBy>Feziwe Mogamisi</cp:lastModifiedBy>
  <cp:revision>871</cp:revision>
  <dcterms:created xsi:type="dcterms:W3CDTF">2018-10-17T05:17:07Z</dcterms:created>
  <dcterms:modified xsi:type="dcterms:W3CDTF">2022-07-25T15:11:24Z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0x0101000E07550887DBCE4B9F86A45192A93CEF</vt:lpwstr>
  </property>
</Properties>
</file>