
<file path=[Content_Types].xml><?xml version="1.0" encoding="utf-8"?>
<Types xmlns="http://schemas.openxmlformats.org/package/2006/content-types">
  <Default Extension="bin" ContentType="application/vnd.openxmlformats-officedocument.oleObject"/>
  <Default Extension="docx" ContentType="application/vnd.openxmlformats-officedocument.wordprocessingml.documen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4"/>
    <p:sldMasterId id="2147483662" r:id="rId5"/>
    <p:sldMasterId id="2147483667" r:id="rId6"/>
  </p:sldMasterIdLst>
  <p:notesMasterIdLst>
    <p:notesMasterId r:id="rId15"/>
  </p:notesMasterIdLst>
  <p:sldIdLst>
    <p:sldId id="308" r:id="rId7"/>
    <p:sldId id="279" r:id="rId8"/>
    <p:sldId id="578" r:id="rId9"/>
    <p:sldId id="579" r:id="rId10"/>
    <p:sldId id="581" r:id="rId11"/>
    <p:sldId id="584" r:id="rId12"/>
    <p:sldId id="1089" r:id="rId13"/>
    <p:sldId id="298" r:id="rId14"/>
  </p:sldIdLst>
  <p:sldSz cx="12192000" cy="6858000"/>
  <p:notesSz cx="6858000" cy="9144000"/>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BB4004C-EA86-176F-B3D2-BEBA069F5769}" name="Stefanie Mpiyakhe" initials="SM" userId="S::stef@bravegroup.co.za::5232a352-55aa-490d-a92f-c050863fe6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6D56"/>
    <a:srgbClr val="CDB6AA"/>
    <a:srgbClr val="ACC3C3"/>
    <a:srgbClr val="E4BC7F"/>
    <a:srgbClr val="C2C382"/>
    <a:srgbClr val="CA9987"/>
    <a:srgbClr val="B49180"/>
    <a:srgbClr val="82A5A5"/>
    <a:srgbClr val="D69B40"/>
    <a:srgbClr val="A3A5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35" autoAdjust="0"/>
    <p:restoredTop sz="94660"/>
  </p:normalViewPr>
  <p:slideViewPr>
    <p:cSldViewPr snapToGrid="0">
      <p:cViewPr varScale="1">
        <p:scale>
          <a:sx n="78" d="100"/>
          <a:sy n="78" d="100"/>
        </p:scale>
        <p:origin x="366" y="96"/>
      </p:cViewPr>
      <p:guideLst/>
    </p:cSldViewPr>
  </p:slideViewPr>
  <p:notesTextViewPr>
    <p:cViewPr>
      <p:scale>
        <a:sx n="1" d="1"/>
        <a:sy n="1" d="1"/>
      </p:scale>
      <p:origin x="0" y="0"/>
    </p:cViewPr>
  </p:notesTextViewPr>
  <p:sorterViewPr>
    <p:cViewPr>
      <p:scale>
        <a:sx n="100" d="100"/>
        <a:sy n="100" d="100"/>
      </p:scale>
      <p:origin x="0" y="-551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422E38-6838-4493-AC33-DA53CD9B4098}" type="doc">
      <dgm:prSet loTypeId="urn:microsoft.com/office/officeart/2008/layout/VerticalCurvedList" loCatId="list" qsTypeId="urn:microsoft.com/office/officeart/2005/8/quickstyle/simple1" qsCatId="simple" csTypeId="urn:microsoft.com/office/officeart/2005/8/colors/accent1_2" csCatId="accent1"/>
      <dgm:spPr/>
      <dgm:t>
        <a:bodyPr/>
        <a:lstStyle/>
        <a:p>
          <a:endParaRPr lang="en-ZA"/>
        </a:p>
      </dgm:t>
    </dgm:pt>
    <dgm:pt modelId="{A7FBE9F9-DB0F-497A-AD16-41C17295B9F1}">
      <dgm:prSet/>
      <dgm:spPr/>
      <dgm:t>
        <a:bodyPr/>
        <a:lstStyle/>
        <a:p>
          <a:r>
            <a:rPr lang="en-US" b="1"/>
            <a:t>Copy  of the Category 4 Quality requirement </a:t>
          </a:r>
          <a:endParaRPr lang="en-ZA"/>
        </a:p>
      </dgm:t>
    </dgm:pt>
    <dgm:pt modelId="{2819D8C2-2A50-414D-9180-5DD56CBD512A}" type="parTrans" cxnId="{75C44A2B-EBC5-4975-9535-B985694EC462}">
      <dgm:prSet/>
      <dgm:spPr/>
      <dgm:t>
        <a:bodyPr/>
        <a:lstStyle/>
        <a:p>
          <a:endParaRPr lang="en-ZA"/>
        </a:p>
      </dgm:t>
    </dgm:pt>
    <dgm:pt modelId="{B2337784-FAB9-4FAD-AB02-E45BE55BF8BC}" type="sibTrans" cxnId="{75C44A2B-EBC5-4975-9535-B985694EC462}">
      <dgm:prSet/>
      <dgm:spPr/>
      <dgm:t>
        <a:bodyPr/>
        <a:lstStyle/>
        <a:p>
          <a:endParaRPr lang="en-ZA"/>
        </a:p>
      </dgm:t>
    </dgm:pt>
    <dgm:pt modelId="{959CC03B-9C4B-48A5-BC15-93EEA68A990C}">
      <dgm:prSet/>
      <dgm:spPr/>
      <dgm:t>
        <a:bodyPr/>
        <a:lstStyle/>
        <a:p>
          <a:r>
            <a:rPr lang="en-US" b="1"/>
            <a:t>Category4 Quality Requirement - Explanation</a:t>
          </a:r>
          <a:endParaRPr lang="en-ZA"/>
        </a:p>
      </dgm:t>
    </dgm:pt>
    <dgm:pt modelId="{0E7934C9-3E44-443E-8905-4F6B223DAB89}" type="parTrans" cxnId="{C66944AD-8EA7-45AC-A2DC-F8137A697812}">
      <dgm:prSet/>
      <dgm:spPr/>
      <dgm:t>
        <a:bodyPr/>
        <a:lstStyle/>
        <a:p>
          <a:endParaRPr lang="en-ZA"/>
        </a:p>
      </dgm:t>
    </dgm:pt>
    <dgm:pt modelId="{97D1EC7E-E533-4666-93AA-C67C498A4146}" type="sibTrans" cxnId="{C66944AD-8EA7-45AC-A2DC-F8137A697812}">
      <dgm:prSet/>
      <dgm:spPr/>
      <dgm:t>
        <a:bodyPr/>
        <a:lstStyle/>
        <a:p>
          <a:endParaRPr lang="en-ZA"/>
        </a:p>
      </dgm:t>
    </dgm:pt>
    <dgm:pt modelId="{A9E7F43D-92A6-4258-B7E7-DFC165FE8BDA}">
      <dgm:prSet/>
      <dgm:spPr/>
      <dgm:t>
        <a:bodyPr/>
        <a:lstStyle/>
        <a:p>
          <a:r>
            <a:rPr lang="en-US" b="1"/>
            <a:t>Completion of: </a:t>
          </a:r>
          <a:r>
            <a:rPr lang="en-US"/>
            <a:t>A1 Method Statement and E: Form A</a:t>
          </a:r>
          <a:endParaRPr lang="en-ZA"/>
        </a:p>
      </dgm:t>
    </dgm:pt>
    <dgm:pt modelId="{34E9F10C-C21C-41A3-9692-7B2024A48829}" type="parTrans" cxnId="{CA78FC53-E7CC-456A-AEA1-BF91EE4F6786}">
      <dgm:prSet/>
      <dgm:spPr/>
      <dgm:t>
        <a:bodyPr/>
        <a:lstStyle/>
        <a:p>
          <a:endParaRPr lang="en-ZA"/>
        </a:p>
      </dgm:t>
    </dgm:pt>
    <dgm:pt modelId="{E9E4FBEE-D4EB-410A-9192-67C3908F0CE0}" type="sibTrans" cxnId="{CA78FC53-E7CC-456A-AEA1-BF91EE4F6786}">
      <dgm:prSet/>
      <dgm:spPr/>
      <dgm:t>
        <a:bodyPr/>
        <a:lstStyle/>
        <a:p>
          <a:endParaRPr lang="en-ZA"/>
        </a:p>
      </dgm:t>
    </dgm:pt>
    <dgm:pt modelId="{62345D74-228F-4B33-AEB1-248C2A3A85D4}">
      <dgm:prSet/>
      <dgm:spPr/>
      <dgm:t>
        <a:bodyPr/>
        <a:lstStyle/>
        <a:p>
          <a:r>
            <a:rPr lang="en-US" b="1"/>
            <a:t>Templates</a:t>
          </a:r>
          <a:r>
            <a:rPr lang="en-US"/>
            <a:t>: A1 Method Statement</a:t>
          </a:r>
          <a:endParaRPr lang="en-ZA"/>
        </a:p>
      </dgm:t>
    </dgm:pt>
    <dgm:pt modelId="{BD6CA3CB-2607-4112-A347-8E2884199A0A}" type="parTrans" cxnId="{7011A000-012B-4EBB-AB84-7C74C480F484}">
      <dgm:prSet/>
      <dgm:spPr/>
      <dgm:t>
        <a:bodyPr/>
        <a:lstStyle/>
        <a:p>
          <a:endParaRPr lang="en-ZA"/>
        </a:p>
      </dgm:t>
    </dgm:pt>
    <dgm:pt modelId="{A991B7CB-75F6-4F6A-B26B-AF019C66B3DC}" type="sibTrans" cxnId="{7011A000-012B-4EBB-AB84-7C74C480F484}">
      <dgm:prSet/>
      <dgm:spPr/>
      <dgm:t>
        <a:bodyPr/>
        <a:lstStyle/>
        <a:p>
          <a:endParaRPr lang="en-ZA"/>
        </a:p>
      </dgm:t>
    </dgm:pt>
    <dgm:pt modelId="{83D70669-8400-41B8-87C9-1045DE7D4CF9}" type="pres">
      <dgm:prSet presAssocID="{FF422E38-6838-4493-AC33-DA53CD9B4098}" presName="Name0" presStyleCnt="0">
        <dgm:presLayoutVars>
          <dgm:chMax val="7"/>
          <dgm:chPref val="7"/>
          <dgm:dir/>
        </dgm:presLayoutVars>
      </dgm:prSet>
      <dgm:spPr/>
    </dgm:pt>
    <dgm:pt modelId="{61B172B8-D5EE-436C-B665-629B20756E83}" type="pres">
      <dgm:prSet presAssocID="{FF422E38-6838-4493-AC33-DA53CD9B4098}" presName="Name1" presStyleCnt="0"/>
      <dgm:spPr/>
    </dgm:pt>
    <dgm:pt modelId="{EEB75520-B5A9-499A-A731-CCAC16D7D05D}" type="pres">
      <dgm:prSet presAssocID="{FF422E38-6838-4493-AC33-DA53CD9B4098}" presName="cycle" presStyleCnt="0"/>
      <dgm:spPr/>
    </dgm:pt>
    <dgm:pt modelId="{68704976-154F-4321-A6E3-E01132E47CA7}" type="pres">
      <dgm:prSet presAssocID="{FF422E38-6838-4493-AC33-DA53CD9B4098}" presName="srcNode" presStyleLbl="node1" presStyleIdx="0" presStyleCnt="4"/>
      <dgm:spPr/>
    </dgm:pt>
    <dgm:pt modelId="{C41E3F18-9F0F-4BF5-8897-07093C204581}" type="pres">
      <dgm:prSet presAssocID="{FF422E38-6838-4493-AC33-DA53CD9B4098}" presName="conn" presStyleLbl="parChTrans1D2" presStyleIdx="0" presStyleCnt="1"/>
      <dgm:spPr/>
    </dgm:pt>
    <dgm:pt modelId="{4C30C858-3686-41F9-A12A-B4ED517B787D}" type="pres">
      <dgm:prSet presAssocID="{FF422E38-6838-4493-AC33-DA53CD9B4098}" presName="extraNode" presStyleLbl="node1" presStyleIdx="0" presStyleCnt="4"/>
      <dgm:spPr/>
    </dgm:pt>
    <dgm:pt modelId="{6D174AAA-7A0D-4313-BF05-A95164D1293D}" type="pres">
      <dgm:prSet presAssocID="{FF422E38-6838-4493-AC33-DA53CD9B4098}" presName="dstNode" presStyleLbl="node1" presStyleIdx="0" presStyleCnt="4"/>
      <dgm:spPr/>
    </dgm:pt>
    <dgm:pt modelId="{6D51A00E-E892-43CB-B73C-DE53C18C6EB9}" type="pres">
      <dgm:prSet presAssocID="{A7FBE9F9-DB0F-497A-AD16-41C17295B9F1}" presName="text_1" presStyleLbl="node1" presStyleIdx="0" presStyleCnt="4">
        <dgm:presLayoutVars>
          <dgm:bulletEnabled val="1"/>
        </dgm:presLayoutVars>
      </dgm:prSet>
      <dgm:spPr/>
    </dgm:pt>
    <dgm:pt modelId="{963113D9-D9CF-46C8-A6E2-5E0087787E82}" type="pres">
      <dgm:prSet presAssocID="{A7FBE9F9-DB0F-497A-AD16-41C17295B9F1}" presName="accent_1" presStyleCnt="0"/>
      <dgm:spPr/>
    </dgm:pt>
    <dgm:pt modelId="{1BD2BB61-27A8-4994-AA74-8C0272E60F9A}" type="pres">
      <dgm:prSet presAssocID="{A7FBE9F9-DB0F-497A-AD16-41C17295B9F1}" presName="accentRepeatNode" presStyleLbl="solidFgAcc1" presStyleIdx="0" presStyleCnt="4"/>
      <dgm:spPr/>
    </dgm:pt>
    <dgm:pt modelId="{EBF4973F-73B6-4C34-9545-343A830F94FB}" type="pres">
      <dgm:prSet presAssocID="{959CC03B-9C4B-48A5-BC15-93EEA68A990C}" presName="text_2" presStyleLbl="node1" presStyleIdx="1" presStyleCnt="4">
        <dgm:presLayoutVars>
          <dgm:bulletEnabled val="1"/>
        </dgm:presLayoutVars>
      </dgm:prSet>
      <dgm:spPr/>
    </dgm:pt>
    <dgm:pt modelId="{3E2303A3-47D1-4142-8264-84FBC7576C54}" type="pres">
      <dgm:prSet presAssocID="{959CC03B-9C4B-48A5-BC15-93EEA68A990C}" presName="accent_2" presStyleCnt="0"/>
      <dgm:spPr/>
    </dgm:pt>
    <dgm:pt modelId="{4A3E91B3-DBF1-4D61-8170-3E8B198E8B96}" type="pres">
      <dgm:prSet presAssocID="{959CC03B-9C4B-48A5-BC15-93EEA68A990C}" presName="accentRepeatNode" presStyleLbl="solidFgAcc1" presStyleIdx="1" presStyleCnt="4"/>
      <dgm:spPr/>
    </dgm:pt>
    <dgm:pt modelId="{10F5A481-90C1-4AEE-A7AD-5C44F0F9C6B7}" type="pres">
      <dgm:prSet presAssocID="{A9E7F43D-92A6-4258-B7E7-DFC165FE8BDA}" presName="text_3" presStyleLbl="node1" presStyleIdx="2" presStyleCnt="4">
        <dgm:presLayoutVars>
          <dgm:bulletEnabled val="1"/>
        </dgm:presLayoutVars>
      </dgm:prSet>
      <dgm:spPr/>
    </dgm:pt>
    <dgm:pt modelId="{78523B4A-E3ED-4079-90B5-B0ECF87C7362}" type="pres">
      <dgm:prSet presAssocID="{A9E7F43D-92A6-4258-B7E7-DFC165FE8BDA}" presName="accent_3" presStyleCnt="0"/>
      <dgm:spPr/>
    </dgm:pt>
    <dgm:pt modelId="{EECF005D-39C7-436B-A48E-591B92136AC0}" type="pres">
      <dgm:prSet presAssocID="{A9E7F43D-92A6-4258-B7E7-DFC165FE8BDA}" presName="accentRepeatNode" presStyleLbl="solidFgAcc1" presStyleIdx="2" presStyleCnt="4"/>
      <dgm:spPr/>
    </dgm:pt>
    <dgm:pt modelId="{5B6EBB69-277E-45BE-8488-8DF5205FDFCC}" type="pres">
      <dgm:prSet presAssocID="{62345D74-228F-4B33-AEB1-248C2A3A85D4}" presName="text_4" presStyleLbl="node1" presStyleIdx="3" presStyleCnt="4">
        <dgm:presLayoutVars>
          <dgm:bulletEnabled val="1"/>
        </dgm:presLayoutVars>
      </dgm:prSet>
      <dgm:spPr/>
    </dgm:pt>
    <dgm:pt modelId="{8F44CA9F-1602-4EF2-B750-886A02A9CEC3}" type="pres">
      <dgm:prSet presAssocID="{62345D74-228F-4B33-AEB1-248C2A3A85D4}" presName="accent_4" presStyleCnt="0"/>
      <dgm:spPr/>
    </dgm:pt>
    <dgm:pt modelId="{87D7C3A1-7E1E-4656-AE76-CD924CDACBFE}" type="pres">
      <dgm:prSet presAssocID="{62345D74-228F-4B33-AEB1-248C2A3A85D4}" presName="accentRepeatNode" presStyleLbl="solidFgAcc1" presStyleIdx="3" presStyleCnt="4"/>
      <dgm:spPr/>
    </dgm:pt>
  </dgm:ptLst>
  <dgm:cxnLst>
    <dgm:cxn modelId="{7011A000-012B-4EBB-AB84-7C74C480F484}" srcId="{FF422E38-6838-4493-AC33-DA53CD9B4098}" destId="{62345D74-228F-4B33-AEB1-248C2A3A85D4}" srcOrd="3" destOrd="0" parTransId="{BD6CA3CB-2607-4112-A347-8E2884199A0A}" sibTransId="{A991B7CB-75F6-4F6A-B26B-AF019C66B3DC}"/>
    <dgm:cxn modelId="{7EBB9E15-ECEC-4E42-AC62-9B37FA7FB930}" type="presOf" srcId="{A9E7F43D-92A6-4258-B7E7-DFC165FE8BDA}" destId="{10F5A481-90C1-4AEE-A7AD-5C44F0F9C6B7}" srcOrd="0" destOrd="0" presId="urn:microsoft.com/office/officeart/2008/layout/VerticalCurvedList"/>
    <dgm:cxn modelId="{D02EF522-04EF-46C7-B232-51B8B86490F3}" type="presOf" srcId="{62345D74-228F-4B33-AEB1-248C2A3A85D4}" destId="{5B6EBB69-277E-45BE-8488-8DF5205FDFCC}" srcOrd="0" destOrd="0" presId="urn:microsoft.com/office/officeart/2008/layout/VerticalCurvedList"/>
    <dgm:cxn modelId="{75C44A2B-EBC5-4975-9535-B985694EC462}" srcId="{FF422E38-6838-4493-AC33-DA53CD9B4098}" destId="{A7FBE9F9-DB0F-497A-AD16-41C17295B9F1}" srcOrd="0" destOrd="0" parTransId="{2819D8C2-2A50-414D-9180-5DD56CBD512A}" sibTransId="{B2337784-FAB9-4FAD-AB02-E45BE55BF8BC}"/>
    <dgm:cxn modelId="{5276923E-5B69-493D-B303-886DA5801F2A}" type="presOf" srcId="{A7FBE9F9-DB0F-497A-AD16-41C17295B9F1}" destId="{6D51A00E-E892-43CB-B73C-DE53C18C6EB9}" srcOrd="0" destOrd="0" presId="urn:microsoft.com/office/officeart/2008/layout/VerticalCurvedList"/>
    <dgm:cxn modelId="{6CBF705E-B8B3-4147-9FB3-7A0904105876}" type="presOf" srcId="{959CC03B-9C4B-48A5-BC15-93EEA68A990C}" destId="{EBF4973F-73B6-4C34-9545-343A830F94FB}" srcOrd="0" destOrd="0" presId="urn:microsoft.com/office/officeart/2008/layout/VerticalCurvedList"/>
    <dgm:cxn modelId="{300B9E41-F2D9-434B-B639-A7F1650763EF}" type="presOf" srcId="{FF422E38-6838-4493-AC33-DA53CD9B4098}" destId="{83D70669-8400-41B8-87C9-1045DE7D4CF9}" srcOrd="0" destOrd="0" presId="urn:microsoft.com/office/officeart/2008/layout/VerticalCurvedList"/>
    <dgm:cxn modelId="{CA78FC53-E7CC-456A-AEA1-BF91EE4F6786}" srcId="{FF422E38-6838-4493-AC33-DA53CD9B4098}" destId="{A9E7F43D-92A6-4258-B7E7-DFC165FE8BDA}" srcOrd="2" destOrd="0" parTransId="{34E9F10C-C21C-41A3-9692-7B2024A48829}" sibTransId="{E9E4FBEE-D4EB-410A-9192-67C3908F0CE0}"/>
    <dgm:cxn modelId="{C66944AD-8EA7-45AC-A2DC-F8137A697812}" srcId="{FF422E38-6838-4493-AC33-DA53CD9B4098}" destId="{959CC03B-9C4B-48A5-BC15-93EEA68A990C}" srcOrd="1" destOrd="0" parTransId="{0E7934C9-3E44-443E-8905-4F6B223DAB89}" sibTransId="{97D1EC7E-E533-4666-93AA-C67C498A4146}"/>
    <dgm:cxn modelId="{596B66EF-4571-4E23-AC6E-B28296AE5DB3}" type="presOf" srcId="{B2337784-FAB9-4FAD-AB02-E45BE55BF8BC}" destId="{C41E3F18-9F0F-4BF5-8897-07093C204581}" srcOrd="0" destOrd="0" presId="urn:microsoft.com/office/officeart/2008/layout/VerticalCurvedList"/>
    <dgm:cxn modelId="{F5D4DC90-CC28-463E-B5C9-C0121E831182}" type="presParOf" srcId="{83D70669-8400-41B8-87C9-1045DE7D4CF9}" destId="{61B172B8-D5EE-436C-B665-629B20756E83}" srcOrd="0" destOrd="0" presId="urn:microsoft.com/office/officeart/2008/layout/VerticalCurvedList"/>
    <dgm:cxn modelId="{57D58C4B-0AE4-42EF-9C1E-56A0720234A3}" type="presParOf" srcId="{61B172B8-D5EE-436C-B665-629B20756E83}" destId="{EEB75520-B5A9-499A-A731-CCAC16D7D05D}" srcOrd="0" destOrd="0" presId="urn:microsoft.com/office/officeart/2008/layout/VerticalCurvedList"/>
    <dgm:cxn modelId="{939E118A-3C1A-4746-BBBF-C3796B4C3DA9}" type="presParOf" srcId="{EEB75520-B5A9-499A-A731-CCAC16D7D05D}" destId="{68704976-154F-4321-A6E3-E01132E47CA7}" srcOrd="0" destOrd="0" presId="urn:microsoft.com/office/officeart/2008/layout/VerticalCurvedList"/>
    <dgm:cxn modelId="{A41953B5-B0A9-47F4-9C44-5A94F528F90D}" type="presParOf" srcId="{EEB75520-B5A9-499A-A731-CCAC16D7D05D}" destId="{C41E3F18-9F0F-4BF5-8897-07093C204581}" srcOrd="1" destOrd="0" presId="urn:microsoft.com/office/officeart/2008/layout/VerticalCurvedList"/>
    <dgm:cxn modelId="{2C890F5F-3F17-4411-9F68-C2DAAB53E90F}" type="presParOf" srcId="{EEB75520-B5A9-499A-A731-CCAC16D7D05D}" destId="{4C30C858-3686-41F9-A12A-B4ED517B787D}" srcOrd="2" destOrd="0" presId="urn:microsoft.com/office/officeart/2008/layout/VerticalCurvedList"/>
    <dgm:cxn modelId="{A8599171-3925-4C36-A103-E4852E5851FD}" type="presParOf" srcId="{EEB75520-B5A9-499A-A731-CCAC16D7D05D}" destId="{6D174AAA-7A0D-4313-BF05-A95164D1293D}" srcOrd="3" destOrd="0" presId="urn:microsoft.com/office/officeart/2008/layout/VerticalCurvedList"/>
    <dgm:cxn modelId="{F547AC17-6B53-4B40-BF10-63DBD90E22D4}" type="presParOf" srcId="{61B172B8-D5EE-436C-B665-629B20756E83}" destId="{6D51A00E-E892-43CB-B73C-DE53C18C6EB9}" srcOrd="1" destOrd="0" presId="urn:microsoft.com/office/officeart/2008/layout/VerticalCurvedList"/>
    <dgm:cxn modelId="{9E40E361-8735-4272-AA03-D8A8CCE53D70}" type="presParOf" srcId="{61B172B8-D5EE-436C-B665-629B20756E83}" destId="{963113D9-D9CF-46C8-A6E2-5E0087787E82}" srcOrd="2" destOrd="0" presId="urn:microsoft.com/office/officeart/2008/layout/VerticalCurvedList"/>
    <dgm:cxn modelId="{67F45784-7326-4320-9F7D-57BBCC7E4198}" type="presParOf" srcId="{963113D9-D9CF-46C8-A6E2-5E0087787E82}" destId="{1BD2BB61-27A8-4994-AA74-8C0272E60F9A}" srcOrd="0" destOrd="0" presId="urn:microsoft.com/office/officeart/2008/layout/VerticalCurvedList"/>
    <dgm:cxn modelId="{5B7E20E4-1287-40B4-B58A-E45C5526AA9C}" type="presParOf" srcId="{61B172B8-D5EE-436C-B665-629B20756E83}" destId="{EBF4973F-73B6-4C34-9545-343A830F94FB}" srcOrd="3" destOrd="0" presId="urn:microsoft.com/office/officeart/2008/layout/VerticalCurvedList"/>
    <dgm:cxn modelId="{5D9F7AB7-96B9-4433-97BB-0EEB3DDD4E7E}" type="presParOf" srcId="{61B172B8-D5EE-436C-B665-629B20756E83}" destId="{3E2303A3-47D1-4142-8264-84FBC7576C54}" srcOrd="4" destOrd="0" presId="urn:microsoft.com/office/officeart/2008/layout/VerticalCurvedList"/>
    <dgm:cxn modelId="{8BE1489B-CD24-479B-926F-28EECBE444DE}" type="presParOf" srcId="{3E2303A3-47D1-4142-8264-84FBC7576C54}" destId="{4A3E91B3-DBF1-4D61-8170-3E8B198E8B96}" srcOrd="0" destOrd="0" presId="urn:microsoft.com/office/officeart/2008/layout/VerticalCurvedList"/>
    <dgm:cxn modelId="{718C8B64-583D-463C-A383-CACEF98D7DC3}" type="presParOf" srcId="{61B172B8-D5EE-436C-B665-629B20756E83}" destId="{10F5A481-90C1-4AEE-A7AD-5C44F0F9C6B7}" srcOrd="5" destOrd="0" presId="urn:microsoft.com/office/officeart/2008/layout/VerticalCurvedList"/>
    <dgm:cxn modelId="{350767D6-C3F9-491F-8526-E29CC9C31A47}" type="presParOf" srcId="{61B172B8-D5EE-436C-B665-629B20756E83}" destId="{78523B4A-E3ED-4079-90B5-B0ECF87C7362}" srcOrd="6" destOrd="0" presId="urn:microsoft.com/office/officeart/2008/layout/VerticalCurvedList"/>
    <dgm:cxn modelId="{AD9B89E4-5272-4FD4-A772-D8A3C805DD19}" type="presParOf" srcId="{78523B4A-E3ED-4079-90B5-B0ECF87C7362}" destId="{EECF005D-39C7-436B-A48E-591B92136AC0}" srcOrd="0" destOrd="0" presId="urn:microsoft.com/office/officeart/2008/layout/VerticalCurvedList"/>
    <dgm:cxn modelId="{7B8C36CC-5012-437B-A716-A7B94C34ED70}" type="presParOf" srcId="{61B172B8-D5EE-436C-B665-629B20756E83}" destId="{5B6EBB69-277E-45BE-8488-8DF5205FDFCC}" srcOrd="7" destOrd="0" presId="urn:microsoft.com/office/officeart/2008/layout/VerticalCurvedList"/>
    <dgm:cxn modelId="{4FBD432E-EFA9-46E3-B395-C320E47DFFE4}" type="presParOf" srcId="{61B172B8-D5EE-436C-B665-629B20756E83}" destId="{8F44CA9F-1602-4EF2-B750-886A02A9CEC3}" srcOrd="8" destOrd="0" presId="urn:microsoft.com/office/officeart/2008/layout/VerticalCurvedList"/>
    <dgm:cxn modelId="{09278021-3013-4913-ADA0-FECCC3471CD3}" type="presParOf" srcId="{8F44CA9F-1602-4EF2-B750-886A02A9CEC3}" destId="{87D7C3A1-7E1E-4656-AE76-CD924CDACBF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1E3F18-9F0F-4BF5-8897-07093C204581}">
      <dsp:nvSpPr>
        <dsp:cNvPr id="0" name=""/>
        <dsp:cNvSpPr/>
      </dsp:nvSpPr>
      <dsp:spPr>
        <a:xfrm>
          <a:off x="-5539839" y="-848149"/>
          <a:ext cx="6596006" cy="6596006"/>
        </a:xfrm>
        <a:prstGeom prst="blockArc">
          <a:avLst>
            <a:gd name="adj1" fmla="val 18900000"/>
            <a:gd name="adj2" fmla="val 2700000"/>
            <a:gd name="adj3" fmla="val 327"/>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D51A00E-E892-43CB-B73C-DE53C18C6EB9}">
      <dsp:nvSpPr>
        <dsp:cNvPr id="0" name=""/>
        <dsp:cNvSpPr/>
      </dsp:nvSpPr>
      <dsp:spPr>
        <a:xfrm>
          <a:off x="552897" y="376689"/>
          <a:ext cx="7587453" cy="75377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98306" tIns="60960" rIns="60960" bIns="60960" numCol="1" spcCol="1270" anchor="ctr" anchorCtr="0">
          <a:noAutofit/>
        </a:bodyPr>
        <a:lstStyle/>
        <a:p>
          <a:pPr marL="0" lvl="0" indent="0" algn="l" defTabSz="1066800">
            <a:lnSpc>
              <a:spcPct val="90000"/>
            </a:lnSpc>
            <a:spcBef>
              <a:spcPct val="0"/>
            </a:spcBef>
            <a:spcAft>
              <a:spcPct val="35000"/>
            </a:spcAft>
            <a:buNone/>
          </a:pPr>
          <a:r>
            <a:rPr lang="en-US" sz="2400" b="1" kern="1200"/>
            <a:t>Copy  of the Category 4 Quality requirement </a:t>
          </a:r>
          <a:endParaRPr lang="en-ZA" sz="2400" kern="1200"/>
        </a:p>
      </dsp:txBody>
      <dsp:txXfrm>
        <a:off x="552897" y="376689"/>
        <a:ext cx="7587453" cy="753770"/>
      </dsp:txXfrm>
    </dsp:sp>
    <dsp:sp modelId="{1BD2BB61-27A8-4994-AA74-8C0272E60F9A}">
      <dsp:nvSpPr>
        <dsp:cNvPr id="0" name=""/>
        <dsp:cNvSpPr/>
      </dsp:nvSpPr>
      <dsp:spPr>
        <a:xfrm>
          <a:off x="81790" y="282468"/>
          <a:ext cx="942213" cy="9422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BF4973F-73B6-4C34-9545-343A830F94FB}">
      <dsp:nvSpPr>
        <dsp:cNvPr id="0" name=""/>
        <dsp:cNvSpPr/>
      </dsp:nvSpPr>
      <dsp:spPr>
        <a:xfrm>
          <a:off x="985051" y="1507541"/>
          <a:ext cx="7155298" cy="75377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98306" tIns="60960" rIns="60960" bIns="60960" numCol="1" spcCol="1270" anchor="ctr" anchorCtr="0">
          <a:noAutofit/>
        </a:bodyPr>
        <a:lstStyle/>
        <a:p>
          <a:pPr marL="0" lvl="0" indent="0" algn="l" defTabSz="1066800">
            <a:lnSpc>
              <a:spcPct val="90000"/>
            </a:lnSpc>
            <a:spcBef>
              <a:spcPct val="0"/>
            </a:spcBef>
            <a:spcAft>
              <a:spcPct val="35000"/>
            </a:spcAft>
            <a:buNone/>
          </a:pPr>
          <a:r>
            <a:rPr lang="en-US" sz="2400" b="1" kern="1200"/>
            <a:t>Category4 Quality Requirement - Explanation</a:t>
          </a:r>
          <a:endParaRPr lang="en-ZA" sz="2400" kern="1200"/>
        </a:p>
      </dsp:txBody>
      <dsp:txXfrm>
        <a:off x="985051" y="1507541"/>
        <a:ext cx="7155298" cy="753770"/>
      </dsp:txXfrm>
    </dsp:sp>
    <dsp:sp modelId="{4A3E91B3-DBF1-4D61-8170-3E8B198E8B96}">
      <dsp:nvSpPr>
        <dsp:cNvPr id="0" name=""/>
        <dsp:cNvSpPr/>
      </dsp:nvSpPr>
      <dsp:spPr>
        <a:xfrm>
          <a:off x="513944" y="1413320"/>
          <a:ext cx="942213" cy="9422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0F5A481-90C1-4AEE-A7AD-5C44F0F9C6B7}">
      <dsp:nvSpPr>
        <dsp:cNvPr id="0" name=""/>
        <dsp:cNvSpPr/>
      </dsp:nvSpPr>
      <dsp:spPr>
        <a:xfrm>
          <a:off x="985051" y="2638394"/>
          <a:ext cx="7155298" cy="75377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98306" tIns="60960" rIns="60960" bIns="60960" numCol="1" spcCol="1270" anchor="ctr" anchorCtr="0">
          <a:noAutofit/>
        </a:bodyPr>
        <a:lstStyle/>
        <a:p>
          <a:pPr marL="0" lvl="0" indent="0" algn="l" defTabSz="1066800">
            <a:lnSpc>
              <a:spcPct val="90000"/>
            </a:lnSpc>
            <a:spcBef>
              <a:spcPct val="0"/>
            </a:spcBef>
            <a:spcAft>
              <a:spcPct val="35000"/>
            </a:spcAft>
            <a:buNone/>
          </a:pPr>
          <a:r>
            <a:rPr lang="en-US" sz="2400" b="1" kern="1200"/>
            <a:t>Completion of: </a:t>
          </a:r>
          <a:r>
            <a:rPr lang="en-US" sz="2400" kern="1200"/>
            <a:t>A1 Method Statement and E: Form A</a:t>
          </a:r>
          <a:endParaRPr lang="en-ZA" sz="2400" kern="1200"/>
        </a:p>
      </dsp:txBody>
      <dsp:txXfrm>
        <a:off x="985051" y="2638394"/>
        <a:ext cx="7155298" cy="753770"/>
      </dsp:txXfrm>
    </dsp:sp>
    <dsp:sp modelId="{EECF005D-39C7-436B-A48E-591B92136AC0}">
      <dsp:nvSpPr>
        <dsp:cNvPr id="0" name=""/>
        <dsp:cNvSpPr/>
      </dsp:nvSpPr>
      <dsp:spPr>
        <a:xfrm>
          <a:off x="513944" y="2544172"/>
          <a:ext cx="942213" cy="9422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B6EBB69-277E-45BE-8488-8DF5205FDFCC}">
      <dsp:nvSpPr>
        <dsp:cNvPr id="0" name=""/>
        <dsp:cNvSpPr/>
      </dsp:nvSpPr>
      <dsp:spPr>
        <a:xfrm>
          <a:off x="552897" y="3769246"/>
          <a:ext cx="7587453" cy="75377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98306" tIns="60960" rIns="60960" bIns="60960" numCol="1" spcCol="1270" anchor="ctr" anchorCtr="0">
          <a:noAutofit/>
        </a:bodyPr>
        <a:lstStyle/>
        <a:p>
          <a:pPr marL="0" lvl="0" indent="0" algn="l" defTabSz="1066800">
            <a:lnSpc>
              <a:spcPct val="90000"/>
            </a:lnSpc>
            <a:spcBef>
              <a:spcPct val="0"/>
            </a:spcBef>
            <a:spcAft>
              <a:spcPct val="35000"/>
            </a:spcAft>
            <a:buNone/>
          </a:pPr>
          <a:r>
            <a:rPr lang="en-US" sz="2400" b="1" kern="1200"/>
            <a:t>Templates</a:t>
          </a:r>
          <a:r>
            <a:rPr lang="en-US" sz="2400" kern="1200"/>
            <a:t>: A1 Method Statement</a:t>
          </a:r>
          <a:endParaRPr lang="en-ZA" sz="2400" kern="1200"/>
        </a:p>
      </dsp:txBody>
      <dsp:txXfrm>
        <a:off x="552897" y="3769246"/>
        <a:ext cx="7587453" cy="753770"/>
      </dsp:txXfrm>
    </dsp:sp>
    <dsp:sp modelId="{87D7C3A1-7E1E-4656-AE76-CD924CDACBFE}">
      <dsp:nvSpPr>
        <dsp:cNvPr id="0" name=""/>
        <dsp:cNvSpPr/>
      </dsp:nvSpPr>
      <dsp:spPr>
        <a:xfrm>
          <a:off x="81790" y="3675025"/>
          <a:ext cx="942213" cy="94221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a:defRPr sz="1200"/>
            </a:lvl1pPr>
          </a:lstStyle>
          <a:p>
            <a:endParaRPr lang="en-Z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FE79EC-29B1-4A54-B46B-ADFA5C0A41D5}" type="datetimeFigureOut">
              <a:rPr lang="en-ZA" smtClean="0"/>
              <a:t>2025/09/29</a:t>
            </a:fld>
            <a:endParaRPr lang="en-Z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a:defRPr sz="1200"/>
            </a:lvl1pPr>
          </a:lstStyle>
          <a:p>
            <a:endParaRPr lang="en-Z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CA291F-663B-47B1-87DD-51E5B01DA0AE}" type="slidenum">
              <a:rPr lang="en-ZA" smtClean="0"/>
              <a:t>‹#›</a:t>
            </a:fld>
            <a:endParaRPr lang="en-ZA" dirty="0"/>
          </a:p>
        </p:txBody>
      </p:sp>
    </p:spTree>
    <p:extLst>
      <p:ext uri="{BB962C8B-B14F-4D97-AF65-F5344CB8AC3E}">
        <p14:creationId xmlns:p14="http://schemas.microsoft.com/office/powerpoint/2010/main" val="2385645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id="{BEC25190-5C84-6FD9-02A2-A150822FB9A1}"/>
              </a:ext>
            </a:extLst>
          </p:cNvPr>
          <p:cNvSpPr>
            <a:spLocks noGrp="1" noRot="1" noChangeAspect="1" noChangeArrowheads="1" noTextEdit="1"/>
          </p:cNvSpPr>
          <p:nvPr>
            <p:ph type="sldImg"/>
          </p:nvPr>
        </p:nvSpPr>
        <p:spPr>
          <a:ln/>
        </p:spPr>
      </p:sp>
      <p:sp>
        <p:nvSpPr>
          <p:cNvPr id="41987" name="Notes Placeholder 2">
            <a:extLst>
              <a:ext uri="{FF2B5EF4-FFF2-40B4-BE49-F238E27FC236}">
                <a16:creationId xmlns:a16="http://schemas.microsoft.com/office/drawing/2014/main" id="{CA34072D-DCED-86B6-D699-628230DA96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cs typeface="Arial" panose="020B0604020202020204" pitchFamily="34" charset="0"/>
              </a:rPr>
              <a:t>QMS</a:t>
            </a:r>
          </a:p>
          <a:p>
            <a:endParaRPr lang="en-ZA" altLang="en-US">
              <a:latin typeface="Arial" panose="020B0604020202020204" pitchFamily="34" charset="0"/>
              <a:cs typeface="Arial" panose="020B0604020202020204" pitchFamily="34" charset="0"/>
            </a:endParaRPr>
          </a:p>
        </p:txBody>
      </p:sp>
      <p:sp>
        <p:nvSpPr>
          <p:cNvPr id="41988" name="Slide Number Placeholder 3">
            <a:extLst>
              <a:ext uri="{FF2B5EF4-FFF2-40B4-BE49-F238E27FC236}">
                <a16:creationId xmlns:a16="http://schemas.microsoft.com/office/drawing/2014/main" id="{E0EA4847-10A6-F2DD-86C6-F286C3E15FD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41B7F1DE-D652-4DFC-A284-DF822A1B862E}" type="slidenum">
              <a:rPr lang="en-ZA" altLang="en-US" sz="1300" smtClean="0">
                <a:solidFill>
                  <a:srgbClr val="000000"/>
                </a:solidFill>
              </a:rPr>
              <a:pPr>
                <a:spcBef>
                  <a:spcPct val="0"/>
                </a:spcBef>
              </a:pPr>
              <a:t>4</a:t>
            </a:fld>
            <a:endParaRPr lang="en-ZA" altLang="en-US" sz="130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3.xml"/><Relationship Id="rId7" Type="http://schemas.openxmlformats.org/officeDocument/2006/relationships/image" Target="../media/image11.emf"/><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10.emf"/><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slideMaster" Target="../slideMasters/slideMaster2.xml"/><Relationship Id="rId7" Type="http://schemas.openxmlformats.org/officeDocument/2006/relationships/image" Target="../media/image7.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image" Target="../media/image6.jpeg"/></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8.emf"/><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image" Target="../media/image7.emf"/></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image" Target="../media/image1.emf"/><Relationship Id="rId4" Type="http://schemas.openxmlformats.org/officeDocument/2006/relationships/oleObject" Target="../embeddings/oleObject3.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30569442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78063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onclusion Chapter Slide">
    <p:bg>
      <p:bgPr>
        <a:solidFill>
          <a:schemeClr val="tx1"/>
        </a:solidFill>
        <a:effectLst/>
      </p:bgPr>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5392738" y="2867097"/>
            <a:ext cx="6343001" cy="676275"/>
          </a:xfrm>
          <a:prstGeom prst="rect">
            <a:avLst/>
          </a:prstGeom>
        </p:spPr>
        <p:txBody>
          <a:bodyPr anchor="b">
            <a:normAutofit/>
          </a:bodyPr>
          <a:lstStyle>
            <a:lvl1pPr algn="l">
              <a:defRPr sz="2800">
                <a:solidFill>
                  <a:schemeClr val="bg1"/>
                </a:solidFill>
                <a:latin typeface="+mj-lt"/>
                <a:cs typeface="Arial" panose="020B0604020202020204" pitchFamily="34" charset="0"/>
              </a:defRPr>
            </a:lvl1pPr>
          </a:lstStyle>
          <a:p>
            <a:r>
              <a:rPr lang="en-US" noProof="0" dirty="0"/>
              <a:t>Divider Slide</a:t>
            </a:r>
            <a:endParaRPr lang="en-ZA" noProof="0" dirty="0"/>
          </a:p>
        </p:txBody>
      </p:sp>
      <p:sp>
        <p:nvSpPr>
          <p:cNvPr id="6" name="Rectangle 5">
            <a:extLst>
              <a:ext uri="{FF2B5EF4-FFF2-40B4-BE49-F238E27FC236}">
                <a16:creationId xmlns:a16="http://schemas.microsoft.com/office/drawing/2014/main" id="{F9736D61-2B9F-B39D-FA43-E377D86AA7B3}"/>
              </a:ext>
            </a:extLst>
          </p:cNvPr>
          <p:cNvSpPr/>
          <p:nvPr userDrawn="1"/>
        </p:nvSpPr>
        <p:spPr>
          <a:xfrm>
            <a:off x="0" y="6593974"/>
            <a:ext cx="12192000" cy="264026"/>
          </a:xfrm>
          <a:prstGeom prst="rect">
            <a:avLst/>
          </a:prstGeom>
          <a:solidFill>
            <a:schemeClr val="tx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5535C61B-929A-C0EC-5C58-CD9ED99EF73B}"/>
              </a:ext>
            </a:extLst>
          </p:cNvPr>
          <p:cNvPicPr>
            <a:picLocks noChangeAspect="1"/>
          </p:cNvPicPr>
          <p:nvPr userDrawn="1"/>
        </p:nvPicPr>
        <p:blipFill>
          <a:blip r:embed="rId6"/>
          <a:stretch>
            <a:fillRect/>
          </a:stretch>
        </p:blipFill>
        <p:spPr>
          <a:xfrm>
            <a:off x="847291" y="1468981"/>
            <a:ext cx="3937000" cy="3568700"/>
          </a:xfrm>
          <a:prstGeom prst="rect">
            <a:avLst/>
          </a:prstGeom>
        </p:spPr>
      </p:pic>
      <p:pic>
        <p:nvPicPr>
          <p:cNvPr id="3" name="Picture 2">
            <a:extLst>
              <a:ext uri="{FF2B5EF4-FFF2-40B4-BE49-F238E27FC236}">
                <a16:creationId xmlns:a16="http://schemas.microsoft.com/office/drawing/2014/main" id="{3E8E6140-30DC-D3CB-A911-288044C11DAB}"/>
              </a:ext>
            </a:extLst>
          </p:cNvPr>
          <p:cNvPicPr>
            <a:picLocks noChangeAspect="1"/>
          </p:cNvPicPr>
          <p:nvPr userDrawn="1"/>
        </p:nvPicPr>
        <p:blipFill>
          <a:blip r:embed="rId7"/>
          <a:stretch>
            <a:fillRect/>
          </a:stretch>
        </p:blipFill>
        <p:spPr>
          <a:xfrm>
            <a:off x="456261" y="3292760"/>
            <a:ext cx="2260600" cy="2044700"/>
          </a:xfrm>
          <a:prstGeom prst="rect">
            <a:avLst/>
          </a:prstGeom>
        </p:spPr>
      </p:pic>
      <p:sp>
        <p:nvSpPr>
          <p:cNvPr id="4" name="Picture Placeholder 101">
            <a:extLst>
              <a:ext uri="{FF2B5EF4-FFF2-40B4-BE49-F238E27FC236}">
                <a16:creationId xmlns:a16="http://schemas.microsoft.com/office/drawing/2014/main" id="{F5F2CF35-ACC4-A108-DD87-92F9426534E9}"/>
              </a:ext>
            </a:extLst>
          </p:cNvPr>
          <p:cNvSpPr>
            <a:spLocks noGrp="1"/>
          </p:cNvSpPr>
          <p:nvPr>
            <p:ph type="pic" sz="quarter" idx="14" hasCustomPrompt="1"/>
          </p:nvPr>
        </p:nvSpPr>
        <p:spPr>
          <a:xfrm>
            <a:off x="749197" y="3364197"/>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sp>
        <p:nvSpPr>
          <p:cNvPr id="5" name="Picture Placeholder 4">
            <a:extLst>
              <a:ext uri="{FF2B5EF4-FFF2-40B4-BE49-F238E27FC236}">
                <a16:creationId xmlns:a16="http://schemas.microsoft.com/office/drawing/2014/main" id="{F87BD48D-91A6-B706-71D6-9D1F30170652}"/>
              </a:ext>
            </a:extLst>
          </p:cNvPr>
          <p:cNvSpPr>
            <a:spLocks noGrp="1"/>
          </p:cNvSpPr>
          <p:nvPr>
            <p:ph type="pic" sz="quarter" idx="13" hasCustomPrompt="1"/>
          </p:nvPr>
        </p:nvSpPr>
        <p:spPr>
          <a:xfrm>
            <a:off x="1343198" y="16006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solidFill>
              <a:schemeClr val="bg1"/>
            </a:solid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Tree>
    <p:extLst>
      <p:ext uri="{BB962C8B-B14F-4D97-AF65-F5344CB8AC3E}">
        <p14:creationId xmlns:p14="http://schemas.microsoft.com/office/powerpoint/2010/main" val="3354972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2641936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4DFF4CC-8DC4-7B7A-39C5-262F5C87F5B3}"/>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 y="4144544"/>
            <a:ext cx="12191995" cy="2464129"/>
          </a:xfrm>
          <a:prstGeom prst="rect">
            <a:avLst/>
          </a:prstGeom>
        </p:spPr>
      </p:pic>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4618049" y="1404737"/>
            <a:ext cx="7117690" cy="676275"/>
          </a:xfrm>
          <a:prstGeom prst="rect">
            <a:avLst/>
          </a:prstGeom>
        </p:spPr>
        <p:txBody>
          <a:bodyPr anchor="b">
            <a:normAutofit/>
          </a:bodyPr>
          <a:lstStyle>
            <a:lvl1pPr algn="r">
              <a:defRPr sz="2800">
                <a:solidFill>
                  <a:schemeClr val="tx1"/>
                </a:solidFill>
                <a:latin typeface="+mj-lt"/>
                <a:cs typeface="Arial" panose="020B0604020202020204" pitchFamily="34" charset="0"/>
              </a:defRPr>
            </a:lvl1pPr>
          </a:lstStyle>
          <a:p>
            <a:r>
              <a:rPr lang="en-US" noProof="0" dirty="0"/>
              <a:t>Title of presentation</a:t>
            </a:r>
            <a:endParaRPr lang="en-ZA" noProof="0" dirty="0"/>
          </a:p>
        </p:txBody>
      </p:sp>
      <p:sp>
        <p:nvSpPr>
          <p:cNvPr id="64" name="Rectangle 4"/>
          <p:cNvSpPr>
            <a:spLocks noGrp="1" noChangeArrowheads="1"/>
          </p:cNvSpPr>
          <p:nvPr>
            <p:ph type="subTitle" idx="1" hasCustomPrompt="1"/>
          </p:nvPr>
        </p:nvSpPr>
        <p:spPr>
          <a:xfrm>
            <a:off x="4618050" y="2924226"/>
            <a:ext cx="7117689" cy="365126"/>
          </a:xfrm>
          <a:prstGeom prst="rect">
            <a:avLst/>
          </a:prstGeom>
        </p:spPr>
        <p:txBody>
          <a:bodyPr>
            <a:noAutofit/>
          </a:bodyPr>
          <a:lstStyle>
            <a:lvl1pPr marL="0" indent="0" algn="r">
              <a:buFontTx/>
              <a:buNone/>
              <a:defRPr sz="2000" b="1">
                <a:solidFill>
                  <a:srgbClr val="83725B"/>
                </a:solidFill>
                <a:latin typeface="+mn-lt"/>
                <a:cs typeface="Arial" panose="020B0604020202020204" pitchFamily="34" charset="0"/>
              </a:defRPr>
            </a:lvl1pPr>
          </a:lstStyle>
          <a:p>
            <a:r>
              <a:rPr lang="en-US" noProof="0" dirty="0"/>
              <a:t>Presented by:</a:t>
            </a:r>
            <a:endParaRPr lang="en-ZA" noProof="0" dirty="0"/>
          </a:p>
        </p:txBody>
      </p:sp>
      <p:sp>
        <p:nvSpPr>
          <p:cNvPr id="69" name="Text Placeholder 68">
            <a:extLst>
              <a:ext uri="{FF2B5EF4-FFF2-40B4-BE49-F238E27FC236}">
                <a16:creationId xmlns:a16="http://schemas.microsoft.com/office/drawing/2014/main" id="{FC9B13AD-CB38-ECF0-A13D-FF807AEA7663}"/>
              </a:ext>
            </a:extLst>
          </p:cNvPr>
          <p:cNvSpPr>
            <a:spLocks noGrp="1"/>
          </p:cNvSpPr>
          <p:nvPr>
            <p:ph type="body" sz="quarter" idx="10" hasCustomPrompt="1"/>
          </p:nvPr>
        </p:nvSpPr>
        <p:spPr>
          <a:xfrm>
            <a:off x="4618049" y="3527025"/>
            <a:ext cx="7117690" cy="327025"/>
          </a:xfrm>
          <a:prstGeom prst="rect">
            <a:avLst/>
          </a:prstGeom>
        </p:spPr>
        <p:txBody>
          <a:bodyPr>
            <a:noAutofit/>
          </a:bodyPr>
          <a:lstStyle>
            <a:lvl1pPr marL="0" indent="0" algn="r">
              <a:buNone/>
              <a:defRPr sz="1800">
                <a:solidFill>
                  <a:schemeClr val="tx1"/>
                </a:solidFill>
              </a:defRPr>
            </a:lvl1pPr>
            <a:lvl2pPr algn="r">
              <a:defRPr>
                <a:solidFill>
                  <a:schemeClr val="bg1"/>
                </a:solidFill>
              </a:defRPr>
            </a:lvl2pPr>
            <a:lvl3pPr algn="r">
              <a:defRPr>
                <a:solidFill>
                  <a:schemeClr val="bg1"/>
                </a:solidFill>
              </a:defRPr>
            </a:lvl3pPr>
            <a:lvl4pPr algn="r">
              <a:defRPr>
                <a:solidFill>
                  <a:schemeClr val="bg1"/>
                </a:solidFill>
              </a:defRPr>
            </a:lvl4pPr>
            <a:lvl5pPr algn="r">
              <a:defRPr>
                <a:solidFill>
                  <a:schemeClr val="bg1"/>
                </a:solidFill>
              </a:defRPr>
            </a:lvl5pPr>
          </a:lstStyle>
          <a:p>
            <a:pPr lvl="0"/>
            <a:r>
              <a:rPr lang="en-GB" dirty="0"/>
              <a:t>Date:</a:t>
            </a:r>
            <a:endParaRPr lang="en-US" dirty="0"/>
          </a:p>
        </p:txBody>
      </p:sp>
      <p:sp>
        <p:nvSpPr>
          <p:cNvPr id="107" name="Rectangle 106">
            <a:extLst>
              <a:ext uri="{FF2B5EF4-FFF2-40B4-BE49-F238E27FC236}">
                <a16:creationId xmlns:a16="http://schemas.microsoft.com/office/drawing/2014/main" id="{70F73F9A-6527-43E5-9BDC-E6533EDAECC6}"/>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B025F6DC-490B-FE96-3826-453FA05719BC}"/>
              </a:ext>
            </a:extLst>
          </p:cNvPr>
          <p:cNvSpPr/>
          <p:nvPr userDrawn="1"/>
        </p:nvSpPr>
        <p:spPr>
          <a:xfrm>
            <a:off x="504232" y="3817647"/>
            <a:ext cx="1533524" cy="151664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7">
            <a:extLst>
              <a:ext uri="{FF2B5EF4-FFF2-40B4-BE49-F238E27FC236}">
                <a16:creationId xmlns:a16="http://schemas.microsoft.com/office/drawing/2014/main" id="{DBCADFDE-56B9-04C2-BCE2-05120032D0AE}"/>
              </a:ext>
            </a:extLst>
          </p:cNvPr>
          <p:cNvPicPr>
            <a:picLocks noChangeAspect="1"/>
          </p:cNvPicPr>
          <p:nvPr userDrawn="1"/>
        </p:nvPicPr>
        <p:blipFill>
          <a:blip r:embed="rId7"/>
          <a:stretch>
            <a:fillRect/>
          </a:stretch>
        </p:blipFill>
        <p:spPr>
          <a:xfrm>
            <a:off x="504232" y="1784299"/>
            <a:ext cx="3937000" cy="3568700"/>
          </a:xfrm>
          <a:prstGeom prst="rect">
            <a:avLst/>
          </a:prstGeom>
        </p:spPr>
      </p:pic>
      <p:sp>
        <p:nvSpPr>
          <p:cNvPr id="9" name="Picture Placeholder 4">
            <a:extLst>
              <a:ext uri="{FF2B5EF4-FFF2-40B4-BE49-F238E27FC236}">
                <a16:creationId xmlns:a16="http://schemas.microsoft.com/office/drawing/2014/main" id="{46C2D1BC-19FC-6DDD-3EE5-86D738105E53}"/>
              </a:ext>
            </a:extLst>
          </p:cNvPr>
          <p:cNvSpPr>
            <a:spLocks noGrp="1"/>
          </p:cNvSpPr>
          <p:nvPr>
            <p:ph type="pic" sz="quarter" idx="13" hasCustomPrompt="1"/>
          </p:nvPr>
        </p:nvSpPr>
        <p:spPr>
          <a:xfrm>
            <a:off x="1000139" y="1921224"/>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D96E0838-0F9B-EF5D-E73C-CAF299B03244}"/>
              </a:ext>
            </a:extLst>
          </p:cNvPr>
          <p:cNvSpPr/>
          <p:nvPr userDrawn="1"/>
        </p:nvSpPr>
        <p:spPr>
          <a:xfrm>
            <a:off x="329249" y="3610137"/>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1">
            <a:extLst>
              <a:ext uri="{FF2B5EF4-FFF2-40B4-BE49-F238E27FC236}">
                <a16:creationId xmlns:a16="http://schemas.microsoft.com/office/drawing/2014/main" id="{71ABA184-90EF-886D-01F7-8ED79E7BB0CC}"/>
              </a:ext>
            </a:extLst>
          </p:cNvPr>
          <p:cNvSpPr>
            <a:spLocks noGrp="1"/>
          </p:cNvSpPr>
          <p:nvPr>
            <p:ph type="pic" sz="quarter" idx="14" hasCustomPrompt="1"/>
          </p:nvPr>
        </p:nvSpPr>
        <p:spPr>
          <a:xfrm>
            <a:off x="406138" y="3684749"/>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12" name="Picture 11">
            <a:extLst>
              <a:ext uri="{FF2B5EF4-FFF2-40B4-BE49-F238E27FC236}">
                <a16:creationId xmlns:a16="http://schemas.microsoft.com/office/drawing/2014/main" id="{81417B6E-DCAF-E329-82FA-A9666987E521}"/>
              </a:ext>
            </a:extLst>
          </p:cNvPr>
          <p:cNvPicPr>
            <a:picLocks noChangeAspect="1"/>
          </p:cNvPicPr>
          <p:nvPr userDrawn="1"/>
        </p:nvPicPr>
        <p:blipFill>
          <a:blip r:embed="rId8"/>
          <a:stretch>
            <a:fillRect/>
          </a:stretch>
        </p:blipFill>
        <p:spPr>
          <a:xfrm>
            <a:off x="113202" y="3610137"/>
            <a:ext cx="2260600" cy="2044700"/>
          </a:xfrm>
          <a:prstGeom prst="rect">
            <a:avLst/>
          </a:prstGeom>
        </p:spPr>
      </p:pic>
    </p:spTree>
    <p:extLst>
      <p:ext uri="{BB962C8B-B14F-4D97-AF65-F5344CB8AC3E}">
        <p14:creationId xmlns:p14="http://schemas.microsoft.com/office/powerpoint/2010/main" val="1811899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11" name="Picture Placeholder 5">
            <a:extLst>
              <a:ext uri="{FF2B5EF4-FFF2-40B4-BE49-F238E27FC236}">
                <a16:creationId xmlns:a16="http://schemas.microsoft.com/office/drawing/2014/main" id="{53E77A3B-B320-4C09-0FDF-7F1B0E81B64C}"/>
              </a:ext>
            </a:extLst>
          </p:cNvPr>
          <p:cNvSpPr>
            <a:spLocks noGrp="1"/>
          </p:cNvSpPr>
          <p:nvPr>
            <p:ph type="pic" sz="quarter" idx="10" hasCustomPrompt="1"/>
          </p:nvPr>
        </p:nvSpPr>
        <p:spPr>
          <a:xfrm>
            <a:off x="0" y="4142874"/>
            <a:ext cx="121920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5EA9F132-5B21-E13F-3DD4-5A76269137FE}"/>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49759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F447FC08-0CA1-C812-957B-303369CEC0B0}"/>
              </a:ext>
            </a:extLst>
          </p:cNvPr>
          <p:cNvSpPr>
            <a:spLocks noGrp="1"/>
          </p:cNvSpPr>
          <p:nvPr>
            <p:ph type="pic" sz="quarter" idx="10" hasCustomPrompt="1"/>
          </p:nvPr>
        </p:nvSpPr>
        <p:spPr>
          <a:xfrm>
            <a:off x="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5" name="Picture Placeholder 5">
            <a:extLst>
              <a:ext uri="{FF2B5EF4-FFF2-40B4-BE49-F238E27FC236}">
                <a16:creationId xmlns:a16="http://schemas.microsoft.com/office/drawing/2014/main" id="{DBBB6FBC-E3C9-3B31-3EF0-38D626E1E1D4}"/>
              </a:ext>
            </a:extLst>
          </p:cNvPr>
          <p:cNvSpPr>
            <a:spLocks noGrp="1"/>
          </p:cNvSpPr>
          <p:nvPr>
            <p:ph type="pic" sz="quarter" idx="11" hasCustomPrompt="1"/>
          </p:nvPr>
        </p:nvSpPr>
        <p:spPr>
          <a:xfrm>
            <a:off x="411480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11" name="Picture Placeholder 5">
            <a:extLst>
              <a:ext uri="{FF2B5EF4-FFF2-40B4-BE49-F238E27FC236}">
                <a16:creationId xmlns:a16="http://schemas.microsoft.com/office/drawing/2014/main" id="{5AF0A9FC-BFA5-B482-1275-4088CD882898}"/>
              </a:ext>
            </a:extLst>
          </p:cNvPr>
          <p:cNvSpPr>
            <a:spLocks noGrp="1"/>
          </p:cNvSpPr>
          <p:nvPr>
            <p:ph type="pic" sz="quarter" idx="12" hasCustomPrompt="1"/>
          </p:nvPr>
        </p:nvSpPr>
        <p:spPr>
          <a:xfrm>
            <a:off x="8229600" y="4142874"/>
            <a:ext cx="39624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C37B8CCE-72D0-1BBF-D066-4AF8ED0D6F84}"/>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53858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clusion Chapter Slide">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F7C3906-7D26-F847-D210-DC8F472D4016}"/>
              </a:ext>
            </a:extLst>
          </p:cNvPr>
          <p:cNvPicPr>
            <a:picLocks noChangeAspect="1"/>
          </p:cNvPicPr>
          <p:nvPr userDrawn="1"/>
        </p:nvPicPr>
        <p:blipFill>
          <a:blip r:embed="rId4"/>
          <a:stretch>
            <a:fillRect/>
          </a:stretch>
        </p:blipFill>
        <p:spPr>
          <a:xfrm>
            <a:off x="847291" y="1463747"/>
            <a:ext cx="3937000" cy="3568700"/>
          </a:xfrm>
          <a:prstGeom prst="rect">
            <a:avLst/>
          </a:prstGeom>
        </p:spPr>
      </p:pic>
      <p:sp>
        <p:nvSpPr>
          <p:cNvPr id="5" name="Picture Placeholder 4">
            <a:extLst>
              <a:ext uri="{FF2B5EF4-FFF2-40B4-BE49-F238E27FC236}">
                <a16:creationId xmlns:a16="http://schemas.microsoft.com/office/drawing/2014/main" id="{F87BD48D-91A6-B706-71D6-9D1F30170652}"/>
              </a:ext>
            </a:extLst>
          </p:cNvPr>
          <p:cNvSpPr>
            <a:spLocks noGrp="1"/>
          </p:cNvSpPr>
          <p:nvPr>
            <p:ph type="pic" sz="quarter" idx="13" hasCustomPrompt="1"/>
          </p:nvPr>
        </p:nvSpPr>
        <p:spPr>
          <a:xfrm>
            <a:off x="1343198" y="16006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35DBF5CF-E6CC-1A85-FDB1-B49B23179B88}"/>
              </a:ext>
            </a:extLst>
          </p:cNvPr>
          <p:cNvSpPr/>
          <p:nvPr userDrawn="1"/>
        </p:nvSpPr>
        <p:spPr>
          <a:xfrm>
            <a:off x="672308" y="3289585"/>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5392738" y="2867097"/>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6" name="Rectangle 5">
            <a:extLst>
              <a:ext uri="{FF2B5EF4-FFF2-40B4-BE49-F238E27FC236}">
                <a16:creationId xmlns:a16="http://schemas.microsoft.com/office/drawing/2014/main" id="{F9736D61-2B9F-B39D-FA43-E377D86AA7B3}"/>
              </a:ext>
            </a:extLst>
          </p:cNvPr>
          <p:cNvSpPr/>
          <p:nvPr userDrawn="1"/>
        </p:nvSpPr>
        <p:spPr>
          <a:xfrm>
            <a:off x="0" y="6593974"/>
            <a:ext cx="12192000" cy="264026"/>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101">
            <a:extLst>
              <a:ext uri="{FF2B5EF4-FFF2-40B4-BE49-F238E27FC236}">
                <a16:creationId xmlns:a16="http://schemas.microsoft.com/office/drawing/2014/main" id="{F5F2CF35-ACC4-A108-DD87-92F9426534E9}"/>
              </a:ext>
            </a:extLst>
          </p:cNvPr>
          <p:cNvSpPr>
            <a:spLocks noGrp="1"/>
          </p:cNvSpPr>
          <p:nvPr>
            <p:ph type="pic" sz="quarter" idx="14" hasCustomPrompt="1"/>
          </p:nvPr>
        </p:nvSpPr>
        <p:spPr>
          <a:xfrm>
            <a:off x="749197" y="3364197"/>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9" name="Picture 8">
            <a:extLst>
              <a:ext uri="{FF2B5EF4-FFF2-40B4-BE49-F238E27FC236}">
                <a16:creationId xmlns:a16="http://schemas.microsoft.com/office/drawing/2014/main" id="{83438781-E333-E871-DE61-8750EF6EEC4A}"/>
              </a:ext>
            </a:extLst>
          </p:cNvPr>
          <p:cNvPicPr>
            <a:picLocks noChangeAspect="1"/>
          </p:cNvPicPr>
          <p:nvPr userDrawn="1"/>
        </p:nvPicPr>
        <p:blipFill>
          <a:blip r:embed="rId7"/>
          <a:stretch>
            <a:fillRect/>
          </a:stretch>
        </p:blipFill>
        <p:spPr>
          <a:xfrm>
            <a:off x="456261" y="3289585"/>
            <a:ext cx="2260600" cy="2044700"/>
          </a:xfrm>
          <a:prstGeom prst="rect">
            <a:avLst/>
          </a:prstGeom>
        </p:spPr>
      </p:pic>
    </p:spTree>
    <p:extLst>
      <p:ext uri="{BB962C8B-B14F-4D97-AF65-F5344CB8AC3E}">
        <p14:creationId xmlns:p14="http://schemas.microsoft.com/office/powerpoint/2010/main" val="3629475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2767833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09878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2014833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heme" Target="../theme/theme1.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oleObject" Target="../embeddings/oleObject1.bin"/><Relationship Id="rId5" Type="http://schemas.openxmlformats.org/officeDocument/2006/relationships/tags" Target="../tags/tag3.xml"/><Relationship Id="rId4" Type="http://schemas.openxmlformats.org/officeDocument/2006/relationships/tags" Target="../tags/tag2.xml"/><Relationship Id="rId9" Type="http://schemas.openxmlformats.org/officeDocument/2006/relationships/image" Target="../media/image3.emf"/></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slideLayout" Target="../slideLayouts/slideLayout5.xml"/><Relationship Id="rId7" Type="http://schemas.openxmlformats.org/officeDocument/2006/relationships/tags" Target="../tags/tag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tags" Target="../tags/tag8.xml"/><Relationship Id="rId11" Type="http://schemas.openxmlformats.org/officeDocument/2006/relationships/image" Target="../media/image5.png"/><Relationship Id="rId5" Type="http://schemas.openxmlformats.org/officeDocument/2006/relationships/theme" Target="../theme/theme2.xml"/><Relationship Id="rId10" Type="http://schemas.openxmlformats.org/officeDocument/2006/relationships/image" Target="../media/image4.emf"/><Relationship Id="rId4" Type="http://schemas.openxmlformats.org/officeDocument/2006/relationships/slideLayout" Target="../slideLayouts/slideLayout6.xml"/><Relationship Id="rId9" Type="http://schemas.openxmlformats.org/officeDocument/2006/relationships/image" Target="../media/image1.emf"/></Relationships>
</file>

<file path=ppt/slideMasters/_rels/slideMaster3.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3.emf"/><Relationship Id="rId3" Type="http://schemas.openxmlformats.org/officeDocument/2006/relationships/slideLayout" Target="../slideLayouts/slideLayout9.xml"/><Relationship Id="rId7" Type="http://schemas.openxmlformats.org/officeDocument/2006/relationships/tags" Target="../tags/tag18.xml"/><Relationship Id="rId12" Type="http://schemas.openxmlformats.org/officeDocument/2006/relationships/image" Target="../media/image2.emf"/><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3.xml"/><Relationship Id="rId11" Type="http://schemas.openxmlformats.org/officeDocument/2006/relationships/image" Target="../media/image1.emf"/><Relationship Id="rId5" Type="http://schemas.openxmlformats.org/officeDocument/2006/relationships/slideLayout" Target="../slideLayouts/slideLayout11.xml"/><Relationship Id="rId10" Type="http://schemas.openxmlformats.org/officeDocument/2006/relationships/oleObject" Target="../embeddings/oleObject1.bin"/><Relationship Id="rId4" Type="http://schemas.openxmlformats.org/officeDocument/2006/relationships/slideLayout" Target="../slideLayouts/slideLayout10.xml"/><Relationship Id="rId9"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A7057F0-5F5E-786F-613E-0CBEA464107A}"/>
              </a:ext>
            </a:extLst>
          </p:cNvPr>
          <p:cNvSpPr/>
          <p:nvPr userDrawn="1"/>
        </p:nvSpPr>
        <p:spPr>
          <a:xfrm>
            <a:off x="0" y="0"/>
            <a:ext cx="12192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bject 10" hidden="1"/>
          <p:cNvGraphicFramePr>
            <a:graphicFrameLocks noChangeAspect="1"/>
          </p:cNvGraphicFramePr>
          <p:nvPr userDrawn="1">
            <p:custDataLst>
              <p:tags r:id="rId4"/>
            </p:custDataLst>
            <p:extLst>
              <p:ext uri="{D42A27DB-BD31-4B8C-83A1-F6EECF244321}">
                <p14:modId xmlns:p14="http://schemas.microsoft.com/office/powerpoint/2010/main" val="32727672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270" imgH="270" progId="TCLayout.ActiveDocument.1">
                  <p:embed/>
                </p:oleObj>
              </mc:Choice>
              <mc:Fallback>
                <p:oleObj name="think-cell Slide" r:id="rId6" imgW="270" imgH="270" progId="TCLayout.ActiveDocument.1">
                  <p:embed/>
                  <p:pic>
                    <p:nvPicPr>
                      <p:cNvPr id="11" name="Object 10"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5"/>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361681" y="1223493"/>
            <a:ext cx="11383851" cy="4859022"/>
          </a:xfrm>
          <a:prstGeom prst="rect">
            <a:avLst/>
          </a:prstGeom>
        </p:spPr>
        <p:txBody>
          <a:bodyPr vert="horz" lIns="91440" tIns="45720" rIns="91440" bIns="45720" rtlCol="0">
            <a:normAutofit/>
          </a:bodyPr>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5" name="Footer Placeholder 4"/>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6" name="Slide Number Placeholder 5"/>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2" name="Title Placeholder 1"/>
          <p:cNvSpPr>
            <a:spLocks noGrp="1"/>
          </p:cNvSpPr>
          <p:nvPr>
            <p:ph type="title"/>
          </p:nvPr>
        </p:nvSpPr>
        <p:spPr>
          <a:xfrm>
            <a:off x="361681" y="205769"/>
            <a:ext cx="9511777" cy="666000"/>
          </a:xfrm>
          <a:prstGeom prst="rect">
            <a:avLst/>
          </a:prstGeom>
        </p:spPr>
        <p:txBody>
          <a:bodyPr vert="horz" lIns="91440" tIns="45720" rIns="91440" bIns="45720" rtlCol="0" anchor="ctr">
            <a:noAutofit/>
          </a:bodyPr>
          <a:lstStyle/>
          <a:p>
            <a:r>
              <a:rPr lang="en-US" noProof="0" dirty="0"/>
              <a:t>Click to edit Master title style</a:t>
            </a:r>
            <a:endParaRPr lang="en-ZA" noProof="0" dirty="0"/>
          </a:p>
        </p:txBody>
      </p:sp>
      <p:pic>
        <p:nvPicPr>
          <p:cNvPr id="13" name="Picture 12">
            <a:extLst>
              <a:ext uri="{FF2B5EF4-FFF2-40B4-BE49-F238E27FC236}">
                <a16:creationId xmlns:a16="http://schemas.microsoft.com/office/drawing/2014/main" id="{2A1EFD3B-809C-B8A0-4D86-16532E5E7488}"/>
              </a:ext>
            </a:extLst>
          </p:cNvPr>
          <p:cNvPicPr>
            <a:picLocks noChangeAspect="1"/>
          </p:cNvPicPr>
          <p:nvPr userDrawn="1"/>
        </p:nvPicPr>
        <p:blipFill>
          <a:blip r:embed="rId8"/>
          <a:stretch>
            <a:fillRect/>
          </a:stretch>
        </p:blipFill>
        <p:spPr>
          <a:xfrm>
            <a:off x="10441904" y="312737"/>
            <a:ext cx="1422400" cy="368300"/>
          </a:xfrm>
          <a:prstGeom prst="rect">
            <a:avLst/>
          </a:prstGeom>
        </p:spPr>
      </p:pic>
      <p:pic>
        <p:nvPicPr>
          <p:cNvPr id="14" name="Picture 13">
            <a:extLst>
              <a:ext uri="{FF2B5EF4-FFF2-40B4-BE49-F238E27FC236}">
                <a16:creationId xmlns:a16="http://schemas.microsoft.com/office/drawing/2014/main" id="{39A3506A-6DD2-E9D5-DD05-B23171DA1339}"/>
              </a:ext>
            </a:extLst>
          </p:cNvPr>
          <p:cNvPicPr>
            <a:picLocks noChangeAspect="1"/>
          </p:cNvPicPr>
          <p:nvPr userDrawn="1"/>
        </p:nvPicPr>
        <p:blipFill>
          <a:blip r:embed="rId9"/>
          <a:stretch>
            <a:fillRect/>
          </a:stretch>
        </p:blipFill>
        <p:spPr>
          <a:xfrm>
            <a:off x="10037031" y="318311"/>
            <a:ext cx="241300" cy="368300"/>
          </a:xfrm>
          <a:prstGeom prst="rect">
            <a:avLst/>
          </a:prstGeom>
        </p:spPr>
      </p:pic>
      <p:sp>
        <p:nvSpPr>
          <p:cNvPr id="15" name="Rectangle 14">
            <a:extLst>
              <a:ext uri="{FF2B5EF4-FFF2-40B4-BE49-F238E27FC236}">
                <a16:creationId xmlns:a16="http://schemas.microsoft.com/office/drawing/2014/main" id="{B56DB893-999D-78A5-DBD6-5B38A7382F94}"/>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64861000"/>
      </p:ext>
    </p:extLst>
  </p:cSld>
  <p:clrMap bg1="lt1" tx1="dk1" bg2="lt2" tx2="dk2" accent1="accent1" accent2="accent2" accent3="accent3" accent4="accent4" accent5="accent5" accent6="accent6" hlink="hlink" folHlink="folHlink"/>
  <p:sldLayoutIdLst>
    <p:sldLayoutId id="2147483653" r:id="rId1"/>
    <p:sldLayoutId id="2147483654" r:id="rId2"/>
  </p:sldLayoutIdLst>
  <p:txStyles>
    <p:titleStyle>
      <a:lvl1pPr algn="l" defTabSz="914400" rtl="0" eaLnBrk="1" latinLnBrk="0" hangingPunct="1">
        <a:lnSpc>
          <a:spcPct val="90000"/>
        </a:lnSpc>
        <a:spcBef>
          <a:spcPct val="0"/>
        </a:spcBef>
        <a:buNone/>
        <a:defRPr sz="2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42412971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270" imgH="270" progId="TCLayout.ActiveDocument.1">
                  <p:embed/>
                </p:oleObj>
              </mc:Choice>
              <mc:Fallback>
                <p:oleObj name="think-cell Slide" r:id="rId8" imgW="270" imgH="270" progId="TCLayout.ActiveDocument.1">
                  <p:embed/>
                  <p:pic>
                    <p:nvPicPr>
                      <p:cNvPr id="11" name="Object 10" hidden="1"/>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pic>
        <p:nvPicPr>
          <p:cNvPr id="12" name="Picture 11">
            <a:extLst>
              <a:ext uri="{FF2B5EF4-FFF2-40B4-BE49-F238E27FC236}">
                <a16:creationId xmlns:a16="http://schemas.microsoft.com/office/drawing/2014/main" id="{97394285-7F8F-217D-C4F3-CDA987C0E7A0}"/>
              </a:ext>
            </a:extLst>
          </p:cNvPr>
          <p:cNvPicPr>
            <a:picLocks noChangeAspect="1"/>
          </p:cNvPicPr>
          <p:nvPr userDrawn="1"/>
        </p:nvPicPr>
        <p:blipFill>
          <a:blip r:embed="rId10"/>
          <a:stretch>
            <a:fillRect/>
          </a:stretch>
        </p:blipFill>
        <p:spPr>
          <a:xfrm>
            <a:off x="9815492" y="531812"/>
            <a:ext cx="1841500" cy="381000"/>
          </a:xfrm>
          <a:prstGeom prst="rect">
            <a:avLst/>
          </a:prstGeom>
        </p:spPr>
      </p:pic>
      <p:pic>
        <p:nvPicPr>
          <p:cNvPr id="13" name="Picture 12">
            <a:extLst>
              <a:ext uri="{FF2B5EF4-FFF2-40B4-BE49-F238E27FC236}">
                <a16:creationId xmlns:a16="http://schemas.microsoft.com/office/drawing/2014/main" id="{C97E6BEC-D482-0901-2316-95D508893F82}"/>
              </a:ext>
            </a:extLst>
          </p:cNvPr>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305015" y="441730"/>
            <a:ext cx="1749543" cy="499657"/>
          </a:xfrm>
          <a:prstGeom prst="rect">
            <a:avLst/>
          </a:prstGeom>
          <a:noFill/>
          <a:ln>
            <a:noFill/>
          </a:ln>
        </p:spPr>
      </p:pic>
      <p:sp>
        <p:nvSpPr>
          <p:cNvPr id="14" name="TextBox 6">
            <a:extLst>
              <a:ext uri="{FF2B5EF4-FFF2-40B4-BE49-F238E27FC236}">
                <a16:creationId xmlns:a16="http://schemas.microsoft.com/office/drawing/2014/main" id="{B619409D-E657-F8EF-6768-89EA45985221}"/>
              </a:ext>
            </a:extLst>
          </p:cNvPr>
          <p:cNvSpPr txBox="1"/>
          <p:nvPr userDrawn="1"/>
        </p:nvSpPr>
        <p:spPr>
          <a:xfrm>
            <a:off x="228815" y="152171"/>
            <a:ext cx="1911403" cy="261610"/>
          </a:xfrm>
          <a:prstGeom prst="rect">
            <a:avLst/>
          </a:prstGeom>
          <a:noFill/>
        </p:spPr>
        <p:txBody>
          <a:bodyPr wrap="square" rtlCol="0">
            <a:spAutoFit/>
          </a:bodyPr>
          <a:lstStyle/>
          <a:p>
            <a:r>
              <a:rPr lang="en-US" sz="1100" kern="1200" dirty="0">
                <a:solidFill>
                  <a:srgbClr val="003896"/>
                </a:solidFill>
                <a:effectLst/>
                <a:latin typeface="Arial" panose="020B0604020202020204" pitchFamily="34" charset="0"/>
                <a:ea typeface="Times New Roman" panose="02020603050405020304" pitchFamily="18" charset="0"/>
              </a:rPr>
              <a:t>In partnership with</a:t>
            </a:r>
            <a:endParaRPr lang="en-ZA"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0999927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Lst>
  <p:hf hdr="0" dt="0"/>
  <p:txStyles>
    <p:titleStyle>
      <a:lvl1pPr algn="l" defTabSz="914400" rtl="0" eaLnBrk="1" latinLnBrk="0" hangingPunct="1">
        <a:lnSpc>
          <a:spcPct val="90000"/>
        </a:lnSpc>
        <a:spcBef>
          <a:spcPct val="0"/>
        </a:spcBef>
        <a:buNone/>
        <a:defRPr sz="21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bg1">
            <a:lumMod val="50000"/>
          </a:schemeClr>
        </a:buClr>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bg1">
            <a:lumMod val="50000"/>
          </a:schemeClr>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bg1">
            <a:lumMod val="50000"/>
          </a:schemeClr>
        </a:buClr>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bg1">
            <a:lumMod val="50000"/>
          </a:schemeClr>
        </a:buClr>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bg1">
            <a:lumMod val="50000"/>
          </a:schemeClr>
        </a:buClr>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66A82E-2CA2-0BBB-B6D5-7783C1385D05}"/>
              </a:ext>
            </a:extLst>
          </p:cNvPr>
          <p:cNvPicPr>
            <a:picLocks noChangeAspect="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1708898" y="6273795"/>
            <a:ext cx="1494155" cy="426720"/>
          </a:xfrm>
          <a:prstGeom prst="rect">
            <a:avLst/>
          </a:prstGeom>
          <a:noFill/>
          <a:ln>
            <a:noFill/>
          </a:ln>
        </p:spPr>
      </p:pic>
      <p:sp>
        <p:nvSpPr>
          <p:cNvPr id="4" name="Rectangle 3">
            <a:extLst>
              <a:ext uri="{FF2B5EF4-FFF2-40B4-BE49-F238E27FC236}">
                <a16:creationId xmlns:a16="http://schemas.microsoft.com/office/drawing/2014/main" id="{0A7057F0-5F5E-786F-613E-0CBEA464107A}"/>
              </a:ext>
            </a:extLst>
          </p:cNvPr>
          <p:cNvSpPr/>
          <p:nvPr userDrawn="1"/>
        </p:nvSpPr>
        <p:spPr>
          <a:xfrm>
            <a:off x="0" y="0"/>
            <a:ext cx="12192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bject 10" hidden="1"/>
          <p:cNvGraphicFramePr>
            <a:graphicFrameLocks noChangeAspect="1"/>
          </p:cNvGraphicFramePr>
          <p:nvPr userDrawn="1">
            <p:custDataLst>
              <p:tags r:id="rId7"/>
            </p:custDataLst>
            <p:extLst>
              <p:ext uri="{D42A27DB-BD31-4B8C-83A1-F6EECF244321}">
                <p14:modId xmlns:p14="http://schemas.microsoft.com/office/powerpoint/2010/main" val="32727672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0" imgW="270" imgH="270" progId="TCLayout.ActiveDocument.1">
                  <p:embed/>
                </p:oleObj>
              </mc:Choice>
              <mc:Fallback>
                <p:oleObj name="think-cell Slide" r:id="rId10" imgW="270" imgH="270" progId="TCLayout.ActiveDocument.1">
                  <p:embed/>
                  <p:pic>
                    <p:nvPicPr>
                      <p:cNvPr id="11" name="Object 10" hidden="1"/>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8"/>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361681" y="1223493"/>
            <a:ext cx="11383851" cy="4859022"/>
          </a:xfrm>
          <a:prstGeom prst="rect">
            <a:avLst/>
          </a:prstGeom>
        </p:spPr>
        <p:txBody>
          <a:bodyPr vert="horz" lIns="91440" tIns="45720" rIns="91440" bIns="45720" rtlCol="0">
            <a:normAutofit/>
          </a:bodyPr>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Slide Number Placeholder 5"/>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2" name="Title Placeholder 1"/>
          <p:cNvSpPr>
            <a:spLocks noGrp="1"/>
          </p:cNvSpPr>
          <p:nvPr>
            <p:ph type="title"/>
          </p:nvPr>
        </p:nvSpPr>
        <p:spPr>
          <a:xfrm>
            <a:off x="361681" y="205769"/>
            <a:ext cx="9511777" cy="666000"/>
          </a:xfrm>
          <a:prstGeom prst="rect">
            <a:avLst/>
          </a:prstGeom>
        </p:spPr>
        <p:txBody>
          <a:bodyPr vert="horz" lIns="91440" tIns="45720" rIns="91440" bIns="45720" rtlCol="0" anchor="ctr">
            <a:noAutofit/>
          </a:bodyPr>
          <a:lstStyle/>
          <a:p>
            <a:r>
              <a:rPr lang="en-US" noProof="0" dirty="0"/>
              <a:t>Click to edit Master title style</a:t>
            </a:r>
            <a:endParaRPr lang="en-ZA" noProof="0" dirty="0"/>
          </a:p>
        </p:txBody>
      </p:sp>
      <p:pic>
        <p:nvPicPr>
          <p:cNvPr id="13" name="Picture 12">
            <a:extLst>
              <a:ext uri="{FF2B5EF4-FFF2-40B4-BE49-F238E27FC236}">
                <a16:creationId xmlns:a16="http://schemas.microsoft.com/office/drawing/2014/main" id="{2A1EFD3B-809C-B8A0-4D86-16532E5E7488}"/>
              </a:ext>
            </a:extLst>
          </p:cNvPr>
          <p:cNvPicPr>
            <a:picLocks noChangeAspect="1"/>
          </p:cNvPicPr>
          <p:nvPr userDrawn="1"/>
        </p:nvPicPr>
        <p:blipFill>
          <a:blip r:embed="rId12"/>
          <a:stretch>
            <a:fillRect/>
          </a:stretch>
        </p:blipFill>
        <p:spPr>
          <a:xfrm>
            <a:off x="10441904" y="312737"/>
            <a:ext cx="1422400" cy="368300"/>
          </a:xfrm>
          <a:prstGeom prst="rect">
            <a:avLst/>
          </a:prstGeom>
        </p:spPr>
      </p:pic>
      <p:pic>
        <p:nvPicPr>
          <p:cNvPr id="14" name="Picture 13">
            <a:extLst>
              <a:ext uri="{FF2B5EF4-FFF2-40B4-BE49-F238E27FC236}">
                <a16:creationId xmlns:a16="http://schemas.microsoft.com/office/drawing/2014/main" id="{39A3506A-6DD2-E9D5-DD05-B23171DA1339}"/>
              </a:ext>
            </a:extLst>
          </p:cNvPr>
          <p:cNvPicPr>
            <a:picLocks noChangeAspect="1"/>
          </p:cNvPicPr>
          <p:nvPr userDrawn="1"/>
        </p:nvPicPr>
        <p:blipFill>
          <a:blip r:embed="rId13"/>
          <a:stretch>
            <a:fillRect/>
          </a:stretch>
        </p:blipFill>
        <p:spPr>
          <a:xfrm>
            <a:off x="10037031" y="318311"/>
            <a:ext cx="241300" cy="368300"/>
          </a:xfrm>
          <a:prstGeom prst="rect">
            <a:avLst/>
          </a:prstGeom>
        </p:spPr>
      </p:pic>
      <p:sp>
        <p:nvSpPr>
          <p:cNvPr id="15" name="TextBox 14">
            <a:extLst>
              <a:ext uri="{FF2B5EF4-FFF2-40B4-BE49-F238E27FC236}">
                <a16:creationId xmlns:a16="http://schemas.microsoft.com/office/drawing/2014/main" id="{E29B6C00-1054-2E3C-47EA-23DA27F96A7D}"/>
              </a:ext>
            </a:extLst>
          </p:cNvPr>
          <p:cNvSpPr txBox="1"/>
          <p:nvPr userDrawn="1"/>
        </p:nvSpPr>
        <p:spPr>
          <a:xfrm>
            <a:off x="361681" y="6356350"/>
            <a:ext cx="1335622" cy="261610"/>
          </a:xfrm>
          <a:prstGeom prst="rect">
            <a:avLst/>
          </a:prstGeom>
          <a:noFill/>
        </p:spPr>
        <p:txBody>
          <a:bodyPr wrap="none" rtlCol="0">
            <a:spAutoFit/>
          </a:bodyPr>
          <a:lstStyle/>
          <a:p>
            <a:pPr marL="0" indent="0">
              <a:buClr>
                <a:schemeClr val="bg1">
                  <a:lumMod val="50000"/>
                </a:schemeClr>
              </a:buClr>
              <a:buFont typeface="Wingdings" panose="05000000000000000000" pitchFamily="2" charset="2"/>
              <a:buNone/>
            </a:pPr>
            <a:r>
              <a:rPr lang="en-US" sz="1100" dirty="0"/>
              <a:t>In partnership with</a:t>
            </a:r>
            <a:endParaRPr lang="en-ZA" sz="1100" dirty="0" err="1"/>
          </a:p>
        </p:txBody>
      </p:sp>
    </p:spTree>
    <p:extLst>
      <p:ext uri="{BB962C8B-B14F-4D97-AF65-F5344CB8AC3E}">
        <p14:creationId xmlns:p14="http://schemas.microsoft.com/office/powerpoint/2010/main" val="1348472977"/>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Lst>
  <p:txStyles>
    <p:titleStyle>
      <a:lvl1pPr algn="l" defTabSz="914400" rtl="0" eaLnBrk="1" latinLnBrk="0" hangingPunct="1">
        <a:lnSpc>
          <a:spcPct val="90000"/>
        </a:lnSpc>
        <a:spcBef>
          <a:spcPct val="0"/>
        </a:spcBef>
        <a:buNone/>
        <a:defRPr sz="2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package" Target="../embeddings/Microsoft_Word_Document.docx"/><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11.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22C42-D751-76B7-5228-EB4345B994A6}"/>
              </a:ext>
            </a:extLst>
          </p:cNvPr>
          <p:cNvSpPr>
            <a:spLocks noGrp="1"/>
          </p:cNvSpPr>
          <p:nvPr>
            <p:ph type="ctrTitle"/>
          </p:nvPr>
        </p:nvSpPr>
        <p:spPr>
          <a:xfrm>
            <a:off x="4267200" y="1560575"/>
            <a:ext cx="7566075" cy="1194817"/>
          </a:xfrm>
        </p:spPr>
        <p:txBody>
          <a:bodyPr>
            <a:noAutofit/>
          </a:bodyPr>
          <a:lstStyle/>
          <a:p>
            <a:pPr algn="l"/>
            <a:br>
              <a:rPr kumimoji="0" lang="en-US" sz="2800" b="0" i="0" u="none" strike="noStrike" kern="1200" cap="none" spc="0" normalizeH="0" baseline="0" noProof="0" dirty="0">
                <a:ln>
                  <a:noFill/>
                </a:ln>
                <a:effectLst/>
                <a:uLnTx/>
                <a:uFillTx/>
                <a:latin typeface="Arial" panose="020B0604020202020204"/>
                <a:ea typeface="+mj-ea"/>
                <a:cs typeface="Arial" panose="020B0604020202020204" pitchFamily="34" charset="0"/>
              </a:rPr>
            </a:br>
            <a:br>
              <a:rPr lang="en-ZA" sz="1800" b="0" i="0" u="none" strike="noStrike" baseline="0" dirty="0">
                <a:solidFill>
                  <a:srgbClr val="000000"/>
                </a:solidFill>
                <a:latin typeface="Calibri" panose="020F0502020204030204" pitchFamily="34" charset="0"/>
              </a:rPr>
            </a:br>
            <a:br>
              <a:rPr lang="en-ZA" sz="1800" b="0" i="0" u="none" strike="noStrike" baseline="0" dirty="0">
                <a:solidFill>
                  <a:srgbClr val="000000"/>
                </a:solidFill>
                <a:latin typeface="Arial" panose="020B0604020202020204" pitchFamily="34" charset="0"/>
              </a:rPr>
            </a:br>
            <a:r>
              <a:rPr lang="en-US" sz="1800" b="0" i="0" u="none" strike="noStrike" baseline="0" dirty="0">
                <a:solidFill>
                  <a:srgbClr val="000000"/>
                </a:solidFill>
                <a:latin typeface="Arial" panose="020B0604020202020204" pitchFamily="34" charset="0"/>
              </a:rPr>
              <a:t> The provision of collection (monitoring) of Eskom related media coverage from print, broadcast, and online media and the analysis of this coverage thereof to identify communication opportunities on behalf of Eskom Holdings SOC Limited. 	</a:t>
            </a:r>
            <a:endParaRPr lang="en-US" sz="2400" dirty="0"/>
          </a:p>
        </p:txBody>
      </p:sp>
      <p:sp>
        <p:nvSpPr>
          <p:cNvPr id="3" name="Subtitle 2">
            <a:extLst>
              <a:ext uri="{FF2B5EF4-FFF2-40B4-BE49-F238E27FC236}">
                <a16:creationId xmlns:a16="http://schemas.microsoft.com/office/drawing/2014/main" id="{43357AF0-8E60-43A3-37C7-FCF9E6246441}"/>
              </a:ext>
            </a:extLst>
          </p:cNvPr>
          <p:cNvSpPr>
            <a:spLocks noGrp="1"/>
          </p:cNvSpPr>
          <p:nvPr>
            <p:ph type="subTitle" idx="1"/>
          </p:nvPr>
        </p:nvSpPr>
        <p:spPr/>
        <p:txBody>
          <a:bodyPr/>
          <a:lstStyle/>
          <a:p>
            <a:r>
              <a:rPr lang="en-US" dirty="0"/>
              <a:t>Bongi Tshabalala</a:t>
            </a:r>
          </a:p>
        </p:txBody>
      </p:sp>
      <p:sp>
        <p:nvSpPr>
          <p:cNvPr id="4" name="Text Placeholder 3">
            <a:extLst>
              <a:ext uri="{FF2B5EF4-FFF2-40B4-BE49-F238E27FC236}">
                <a16:creationId xmlns:a16="http://schemas.microsoft.com/office/drawing/2014/main" id="{51A6FE1E-3360-456F-C936-DDBD9BABBEAC}"/>
              </a:ext>
            </a:extLst>
          </p:cNvPr>
          <p:cNvSpPr>
            <a:spLocks noGrp="1"/>
          </p:cNvSpPr>
          <p:nvPr>
            <p:ph type="body" sz="quarter" idx="10"/>
          </p:nvPr>
        </p:nvSpPr>
        <p:spPr/>
        <p:txBody>
          <a:bodyPr/>
          <a:lstStyle/>
          <a:p>
            <a:r>
              <a:rPr lang="en-US"/>
              <a:t>2025/09/29</a:t>
            </a:r>
            <a:endParaRPr lang="en-US" dirty="0"/>
          </a:p>
        </p:txBody>
      </p:sp>
      <p:pic>
        <p:nvPicPr>
          <p:cNvPr id="1028" name="Picture 4" descr="Image result for supplier quality management">
            <a:extLst>
              <a:ext uri="{FF2B5EF4-FFF2-40B4-BE49-F238E27FC236}">
                <a16:creationId xmlns:a16="http://schemas.microsoft.com/office/drawing/2014/main" id="{6597CBB2-DF27-5C4A-93E7-126FBD1467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765" y="4012163"/>
            <a:ext cx="1392048" cy="1180214"/>
          </a:xfrm>
          <a:prstGeom prst="rect">
            <a:avLst/>
          </a:prstGeom>
          <a:noFill/>
          <a:extLst>
            <a:ext uri="{909E8E84-426E-40DD-AFC4-6F175D3DCCD1}">
              <a14:hiddenFill xmlns:a14="http://schemas.microsoft.com/office/drawing/2010/main">
                <a:solidFill>
                  <a:srgbClr val="FFFFFF"/>
                </a:solidFill>
              </a14:hiddenFill>
            </a:ext>
          </a:extLst>
        </p:spPr>
      </p:pic>
      <p:sp>
        <p:nvSpPr>
          <p:cNvPr id="5" name="Subtitle 2">
            <a:extLst>
              <a:ext uri="{FF2B5EF4-FFF2-40B4-BE49-F238E27FC236}">
                <a16:creationId xmlns:a16="http://schemas.microsoft.com/office/drawing/2014/main" id="{544256EC-43E9-04C7-4E52-4A6F869913F3}"/>
              </a:ext>
            </a:extLst>
          </p:cNvPr>
          <p:cNvSpPr txBox="1">
            <a:spLocks/>
          </p:cNvSpPr>
          <p:nvPr/>
        </p:nvSpPr>
        <p:spPr>
          <a:xfrm>
            <a:off x="3537182" y="966473"/>
            <a:ext cx="7117689" cy="365126"/>
          </a:xfrm>
          <a:prstGeom prst="rect">
            <a:avLst/>
          </a:prstGeom>
        </p:spPr>
        <p:txBody>
          <a:bodyPr>
            <a:noAutofit/>
          </a:bodyPr>
          <a:lstStyle>
            <a:lvl1pPr marL="0" indent="0" algn="r" defTabSz="914400" rtl="0" eaLnBrk="1" latinLnBrk="0" hangingPunct="1">
              <a:lnSpc>
                <a:spcPct val="90000"/>
              </a:lnSpc>
              <a:spcBef>
                <a:spcPts val="1000"/>
              </a:spcBef>
              <a:buClr>
                <a:schemeClr val="bg1">
                  <a:lumMod val="50000"/>
                </a:schemeClr>
              </a:buClr>
              <a:buFontTx/>
              <a:buNone/>
              <a:defRPr sz="2000" b="1" kern="1200">
                <a:solidFill>
                  <a:srgbClr val="83725B"/>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bg1">
                  <a:lumMod val="50000"/>
                </a:schemeClr>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bg1">
                  <a:lumMod val="50000"/>
                </a:schemeClr>
              </a:buClr>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bg1">
                  <a:lumMod val="50000"/>
                </a:schemeClr>
              </a:buClr>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bg1">
                  <a:lumMod val="50000"/>
                </a:schemeClr>
              </a:buClr>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Clarification</a:t>
            </a:r>
          </a:p>
        </p:txBody>
      </p:sp>
    </p:spTree>
    <p:extLst>
      <p:ext uri="{BB962C8B-B14F-4D97-AF65-F5344CB8AC3E}">
        <p14:creationId xmlns:p14="http://schemas.microsoft.com/office/powerpoint/2010/main" val="2347903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EB16E-EB8A-E11E-92B4-24253E78DC0F}"/>
              </a:ext>
            </a:extLst>
          </p:cNvPr>
          <p:cNvSpPr>
            <a:spLocks noGrp="1"/>
          </p:cNvSpPr>
          <p:nvPr>
            <p:ph type="title"/>
          </p:nvPr>
        </p:nvSpPr>
        <p:spPr/>
        <p:txBody>
          <a:bodyPr/>
          <a:lstStyle/>
          <a:p>
            <a:endParaRPr lang="en-US" dirty="0"/>
          </a:p>
        </p:txBody>
      </p:sp>
      <p:sp>
        <p:nvSpPr>
          <p:cNvPr id="5" name="Slide Number Placeholder 5">
            <a:extLst>
              <a:ext uri="{FF2B5EF4-FFF2-40B4-BE49-F238E27FC236}">
                <a16:creationId xmlns:a16="http://schemas.microsoft.com/office/drawing/2014/main" id="{2EAA7AAA-6E3B-D37C-1F87-DF5919800C85}"/>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56B1497D-D85C-49F0-B0C9-9C5FED4EAE9E}" type="slidenum">
              <a:rPr kumimoji="0" lang="en-ZA" sz="1000" b="0" i="0" u="none" strike="noStrike" kern="1200" cap="none" spc="0" normalizeH="0" baseline="0" noProof="0" smtClean="0">
                <a:ln>
                  <a:noFill/>
                </a:ln>
                <a:solidFill>
                  <a:srgbClr val="003896">
                    <a:tint val="75000"/>
                  </a:srgb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ZA" sz="1000" b="0" i="0" u="none" strike="noStrike" kern="1200" cap="none" spc="0" normalizeH="0" baseline="0" noProof="0" dirty="0">
              <a:ln>
                <a:noFill/>
              </a:ln>
              <a:solidFill>
                <a:srgbClr val="003896">
                  <a:tint val="75000"/>
                </a:srgbClr>
              </a:solidFill>
              <a:effectLst/>
              <a:uLnTx/>
              <a:uFillTx/>
              <a:latin typeface="Arial" panose="020B0604020202020204" pitchFamily="34" charset="0"/>
              <a:ea typeface="+mn-ea"/>
              <a:cs typeface="Arial" panose="020B0604020202020204" pitchFamily="34" charset="0"/>
            </a:endParaRPr>
          </a:p>
        </p:txBody>
      </p:sp>
      <p:graphicFrame>
        <p:nvGraphicFramePr>
          <p:cNvPr id="7" name="Content Placeholder 2">
            <a:extLst>
              <a:ext uri="{FF2B5EF4-FFF2-40B4-BE49-F238E27FC236}">
                <a16:creationId xmlns:a16="http://schemas.microsoft.com/office/drawing/2014/main" id="{3EB54568-BBC8-F2CE-9AFE-4D20A27E9DAF}"/>
              </a:ext>
            </a:extLst>
          </p:cNvPr>
          <p:cNvGraphicFramePr>
            <a:graphicFrameLocks noGrp="1"/>
          </p:cNvGraphicFramePr>
          <p:nvPr>
            <p:ph idx="1"/>
            <p:extLst>
              <p:ext uri="{D42A27DB-BD31-4B8C-83A1-F6EECF244321}">
                <p14:modId xmlns:p14="http://schemas.microsoft.com/office/powerpoint/2010/main" val="714556475"/>
              </p:ext>
            </p:extLst>
          </p:nvPr>
        </p:nvGraphicFramePr>
        <p:xfrm>
          <a:off x="1443264" y="986972"/>
          <a:ext cx="8208736" cy="48997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46026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a:extLst>
              <a:ext uri="{FF2B5EF4-FFF2-40B4-BE49-F238E27FC236}">
                <a16:creationId xmlns:a16="http://schemas.microsoft.com/office/drawing/2014/main" id="{974BDF6E-4BCD-748B-E8AE-70C5B47E544F}"/>
              </a:ext>
            </a:extLst>
          </p:cNvPr>
          <p:cNvSpPr>
            <a:spLocks noGrp="1" noChangeArrowheads="1"/>
          </p:cNvSpPr>
          <p:nvPr>
            <p:ph type="title"/>
          </p:nvPr>
        </p:nvSpPr>
        <p:spPr/>
        <p:txBody>
          <a:bodyPr/>
          <a:lstStyle/>
          <a:p>
            <a:r>
              <a:rPr lang="en-US" altLang="en-US" dirty="0">
                <a:solidFill>
                  <a:schemeClr val="bg2"/>
                </a:solidFill>
              </a:rPr>
              <a:t>1. Copy  of  Quality Requirement</a:t>
            </a:r>
            <a:endParaRPr lang="en-ZA" altLang="en-US" dirty="0">
              <a:solidFill>
                <a:schemeClr val="bg2"/>
              </a:solidFill>
            </a:endParaRPr>
          </a:p>
        </p:txBody>
      </p:sp>
      <p:sp>
        <p:nvSpPr>
          <p:cNvPr id="39939" name="Slide Number Placeholder 3">
            <a:extLst>
              <a:ext uri="{FF2B5EF4-FFF2-40B4-BE49-F238E27FC236}">
                <a16:creationId xmlns:a16="http://schemas.microsoft.com/office/drawing/2014/main" id="{56124EEC-4046-A749-55DF-5584D5001179}"/>
              </a:ext>
            </a:extLst>
          </p:cNvPr>
          <p:cNvSpPr>
            <a:spLocks noGrp="1"/>
          </p:cNvSpPr>
          <p:nvPr>
            <p:ph type="sldNum" sz="quarter" idx="12"/>
          </p:nvPr>
        </p:nvSpPr>
        <p:spPr bwMode="auto">
          <a:xfrm>
            <a:off x="8688388" y="6453189"/>
            <a:ext cx="1651000" cy="268287"/>
          </a:xfrm>
          <a:prstGeom prst="rect">
            <a:avLst/>
          </a:prstGeom>
          <a:noFill/>
          <a:ln w="9525" algn="ctr">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defPPr>
              <a:defRPr lang="en-ZA"/>
            </a:defPPr>
            <a:lvl1pPr algn="r" rtl="0" eaLnBrk="1" fontAlgn="base" hangingPunct="1">
              <a:spcBef>
                <a:spcPct val="0"/>
              </a:spcBef>
              <a:spcAft>
                <a:spcPct val="0"/>
              </a:spcAft>
              <a:defRPr sz="1000" kern="1200">
                <a:solidFill>
                  <a:srgbClr val="83725B"/>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lgn="ctr">
              <a:defRPr/>
            </a:pPr>
            <a:fld id="{F32D5FB5-9B56-4EDD-AD03-CD89BB09A0BD}" type="slidenum">
              <a:rPr lang="en-ZA" altLang="en-US" smtClean="0"/>
              <a:pPr algn="ctr">
                <a:defRPr/>
              </a:pPr>
              <a:t>3</a:t>
            </a:fld>
            <a:endParaRPr lang="en-ZA" altLang="en-US">
              <a:solidFill>
                <a:srgbClr val="83725B"/>
              </a:solidFill>
            </a:endParaRPr>
          </a:p>
        </p:txBody>
      </p:sp>
      <p:pic>
        <p:nvPicPr>
          <p:cNvPr id="39940" name="Picture 5">
            <a:extLst>
              <a:ext uri="{FF2B5EF4-FFF2-40B4-BE49-F238E27FC236}">
                <a16:creationId xmlns:a16="http://schemas.microsoft.com/office/drawing/2014/main" id="{6AEE0548-69AC-F7BB-2113-CBF274A8AD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2971" y="1045030"/>
            <a:ext cx="7980816" cy="5253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Date Placeholder 3">
            <a:extLst>
              <a:ext uri="{FF2B5EF4-FFF2-40B4-BE49-F238E27FC236}">
                <a16:creationId xmlns:a16="http://schemas.microsoft.com/office/drawing/2014/main" id="{AF4177F3-9843-F653-1D89-A5DABBEFFC7F}"/>
              </a:ext>
            </a:extLst>
          </p:cNvPr>
          <p:cNvSpPr>
            <a:spLocks noGrp="1"/>
          </p:cNvSpPr>
          <p:nvPr>
            <p:ph type="dt" sz="quarter" idx="10"/>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GB"/>
            </a:defPPr>
            <a:lvl1pPr algn="l"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sz="2400" kern="1200">
                <a:solidFill>
                  <a:schemeClr val="tx1"/>
                </a:solidFill>
                <a:latin typeface="Arial" charset="0"/>
                <a:ea typeface="+mn-ea"/>
                <a:cs typeface="Arial" charset="0"/>
              </a:defRPr>
            </a:lvl2pPr>
            <a:lvl3pPr marL="914400" algn="l" rtl="0" fontAlgn="base">
              <a:spcBef>
                <a:spcPct val="0"/>
              </a:spcBef>
              <a:spcAft>
                <a:spcPct val="0"/>
              </a:spcAft>
              <a:defRPr sz="2400" kern="1200">
                <a:solidFill>
                  <a:schemeClr val="tx1"/>
                </a:solidFill>
                <a:latin typeface="Arial" charset="0"/>
                <a:ea typeface="+mn-ea"/>
                <a:cs typeface="Arial" charset="0"/>
              </a:defRPr>
            </a:lvl3pPr>
            <a:lvl4pPr marL="1371600" algn="l" rtl="0" fontAlgn="base">
              <a:spcBef>
                <a:spcPct val="0"/>
              </a:spcBef>
              <a:spcAft>
                <a:spcPct val="0"/>
              </a:spcAft>
              <a:defRPr sz="2400" kern="1200">
                <a:solidFill>
                  <a:schemeClr val="tx1"/>
                </a:solidFill>
                <a:latin typeface="Arial" charset="0"/>
                <a:ea typeface="+mn-ea"/>
                <a:cs typeface="Arial" charset="0"/>
              </a:defRPr>
            </a:lvl4pPr>
            <a:lvl5pPr marL="1828800" algn="l" rtl="0" fontAlgn="base">
              <a:spcBef>
                <a:spcPct val="0"/>
              </a:spcBef>
              <a:spcAft>
                <a:spcPct val="0"/>
              </a:spcAft>
              <a:defRPr sz="2400" kern="1200">
                <a:solidFill>
                  <a:schemeClr val="tx1"/>
                </a:solidFill>
                <a:latin typeface="Arial" charset="0"/>
                <a:ea typeface="+mn-ea"/>
                <a:cs typeface="Arial" charset="0"/>
              </a:defRPr>
            </a:lvl5pPr>
            <a:lvl6pPr marL="2286000" algn="l" defTabSz="914400" rtl="0" eaLnBrk="1" latinLnBrk="0" hangingPunct="1">
              <a:defRPr sz="2400" kern="1200">
                <a:solidFill>
                  <a:schemeClr val="tx1"/>
                </a:solidFill>
                <a:latin typeface="Arial" charset="0"/>
                <a:ea typeface="+mn-ea"/>
                <a:cs typeface="Arial" charset="0"/>
              </a:defRPr>
            </a:lvl6pPr>
            <a:lvl7pPr marL="2743200" algn="l" defTabSz="914400" rtl="0" eaLnBrk="1" latinLnBrk="0" hangingPunct="1">
              <a:defRPr sz="2400" kern="1200">
                <a:solidFill>
                  <a:schemeClr val="tx1"/>
                </a:solidFill>
                <a:latin typeface="Arial" charset="0"/>
                <a:ea typeface="+mn-ea"/>
                <a:cs typeface="Arial" charset="0"/>
              </a:defRPr>
            </a:lvl7pPr>
            <a:lvl8pPr marL="3200400" algn="l" defTabSz="914400" rtl="0" eaLnBrk="1" latinLnBrk="0" hangingPunct="1">
              <a:defRPr sz="2400" kern="1200">
                <a:solidFill>
                  <a:schemeClr val="tx1"/>
                </a:solidFill>
                <a:latin typeface="Arial" charset="0"/>
                <a:ea typeface="+mn-ea"/>
                <a:cs typeface="Arial" charset="0"/>
              </a:defRPr>
            </a:lvl8pPr>
            <a:lvl9pPr marL="3657600" algn="l" defTabSz="914400" rtl="0" eaLnBrk="1" latinLnBrk="0" hangingPunct="1">
              <a:defRPr sz="2400" kern="1200">
                <a:solidFill>
                  <a:schemeClr val="tx1"/>
                </a:solidFill>
                <a:latin typeface="Arial" charset="0"/>
                <a:ea typeface="+mn-ea"/>
                <a:cs typeface="Arial" charset="0"/>
              </a:defRPr>
            </a:lvl9pPr>
          </a:lstStyle>
          <a:p>
            <a:pPr>
              <a:lnSpc>
                <a:spcPct val="100000"/>
              </a:lnSpc>
              <a:spcBef>
                <a:spcPct val="0"/>
              </a:spcBef>
              <a:buClrTx/>
              <a:buFontTx/>
              <a:buNone/>
            </a:pPr>
            <a:endParaRPr lang="en-US" altLang="en-US" sz="1000">
              <a:solidFill>
                <a:srgbClr val="83725B"/>
              </a:solidFill>
            </a:endParaRPr>
          </a:p>
        </p:txBody>
      </p:sp>
      <p:sp>
        <p:nvSpPr>
          <p:cNvPr id="40963" name="Slide Number Placeholder 5">
            <a:extLst>
              <a:ext uri="{FF2B5EF4-FFF2-40B4-BE49-F238E27FC236}">
                <a16:creationId xmlns:a16="http://schemas.microsoft.com/office/drawing/2014/main" id="{F2691141-007B-E0A9-701D-E7142E955D0C}"/>
              </a:ext>
            </a:extLst>
          </p:cNvPr>
          <p:cNvSpPr>
            <a:spLocks noGrp="1"/>
          </p:cNvSpPr>
          <p:nvPr>
            <p:ph type="sldNum" sz="quarter" idx="12"/>
          </p:nvPr>
        </p:nvSpPr>
        <p:spPr bwMode="auto">
          <a:xfrm>
            <a:off x="8688388" y="6453189"/>
            <a:ext cx="1651000" cy="268287"/>
          </a:xfrm>
          <a:prstGeom prst="rect">
            <a:avLst/>
          </a:prstGeom>
          <a:noFill/>
          <a:ln w="9525" algn="ctr">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defPPr>
              <a:defRPr lang="en-ZA"/>
            </a:defPPr>
            <a:lvl1pPr algn="r" rtl="0" eaLnBrk="1" fontAlgn="base" hangingPunct="1">
              <a:spcBef>
                <a:spcPct val="0"/>
              </a:spcBef>
              <a:spcAft>
                <a:spcPct val="0"/>
              </a:spcAft>
              <a:defRPr sz="1000" kern="1200">
                <a:solidFill>
                  <a:srgbClr val="83725B"/>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lnSpc>
                <a:spcPct val="100000"/>
              </a:lnSpc>
              <a:spcBef>
                <a:spcPct val="0"/>
              </a:spcBef>
              <a:buClrTx/>
              <a:buFontTx/>
              <a:buNone/>
              <a:defRPr/>
            </a:pPr>
            <a:fld id="{F32D5FB5-9B56-4EDD-AD03-CD89BB09A0BD}" type="slidenum">
              <a:rPr lang="en-ZA" altLang="en-US" smtClean="0"/>
              <a:pPr>
                <a:lnSpc>
                  <a:spcPct val="100000"/>
                </a:lnSpc>
                <a:spcBef>
                  <a:spcPct val="0"/>
                </a:spcBef>
                <a:buClrTx/>
                <a:buFontTx/>
                <a:buNone/>
                <a:defRPr/>
              </a:pPr>
              <a:t>4</a:t>
            </a:fld>
            <a:endParaRPr lang="en-ZA" altLang="en-US"/>
          </a:p>
        </p:txBody>
      </p:sp>
      <p:sp>
        <p:nvSpPr>
          <p:cNvPr id="40964" name="Rectangle 2">
            <a:extLst>
              <a:ext uri="{FF2B5EF4-FFF2-40B4-BE49-F238E27FC236}">
                <a16:creationId xmlns:a16="http://schemas.microsoft.com/office/drawing/2014/main" id="{C9DCBCE8-D88C-1E94-A97F-FAE211409CC5}"/>
              </a:ext>
            </a:extLst>
          </p:cNvPr>
          <p:cNvSpPr>
            <a:spLocks noGrp="1" noChangeArrowheads="1"/>
          </p:cNvSpPr>
          <p:nvPr>
            <p:ph type="title"/>
          </p:nvPr>
        </p:nvSpPr>
        <p:spPr>
          <a:xfrm>
            <a:off x="1960563" y="166688"/>
            <a:ext cx="7015162" cy="666750"/>
          </a:xfrm>
        </p:spPr>
        <p:txBody>
          <a:bodyPr/>
          <a:lstStyle/>
          <a:p>
            <a:pPr eaLnBrk="1" hangingPunct="1"/>
            <a:r>
              <a:rPr lang="en-US" altLang="en-US" sz="2800" b="1" dirty="0">
                <a:solidFill>
                  <a:schemeClr val="bg2"/>
                </a:solidFill>
              </a:rPr>
              <a:t>2-Quality Requirement  - Category 4</a:t>
            </a:r>
            <a:endParaRPr lang="en-US" altLang="en-US" sz="2800" b="1" dirty="0"/>
          </a:p>
        </p:txBody>
      </p:sp>
      <p:sp>
        <p:nvSpPr>
          <p:cNvPr id="38917" name="Rectangle 2">
            <a:extLst>
              <a:ext uri="{FF2B5EF4-FFF2-40B4-BE49-F238E27FC236}">
                <a16:creationId xmlns:a16="http://schemas.microsoft.com/office/drawing/2014/main" id="{E35E9844-0B3E-C95F-6E67-45E74B3CAC28}"/>
              </a:ext>
            </a:extLst>
          </p:cNvPr>
          <p:cNvSpPr>
            <a:spLocks noChangeArrowheads="1"/>
          </p:cNvSpPr>
          <p:nvPr/>
        </p:nvSpPr>
        <p:spPr bwMode="auto">
          <a:xfrm>
            <a:off x="422032" y="1011239"/>
            <a:ext cx="11240086" cy="5047536"/>
          </a:xfrm>
          <a:prstGeom prst="rect">
            <a:avLst/>
          </a:prstGeom>
          <a:noFill/>
          <a:ln>
            <a:noFill/>
          </a:ln>
        </p:spPr>
        <p:txBody>
          <a:bodyPr wrap="square">
            <a:spAutoFit/>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nSpc>
                <a:spcPct val="100000"/>
              </a:lnSpc>
              <a:spcBef>
                <a:spcPct val="0"/>
              </a:spcBef>
              <a:defRPr/>
            </a:pPr>
            <a:r>
              <a:rPr lang="en-ZA" altLang="en-US" sz="1400" b="1" dirty="0">
                <a:latin typeface="+mj-lt"/>
                <a:ea typeface="Calibri" pitchFamily="34" charset="0"/>
                <a:cs typeface="Times New Roman" pitchFamily="18" charset="0"/>
              </a:rPr>
              <a:t>SECTION A:  </a:t>
            </a:r>
          </a:p>
          <a:p>
            <a:pPr marL="723900" lvl="1" indent="-266700">
              <a:lnSpc>
                <a:spcPct val="100000"/>
              </a:lnSpc>
              <a:spcBef>
                <a:spcPct val="0"/>
              </a:spcBef>
              <a:defRPr/>
            </a:pPr>
            <a:r>
              <a:rPr lang="en-US" altLang="en-US" sz="1400" b="1" dirty="0">
                <a:latin typeface="+mj-lt"/>
                <a:ea typeface="Calibri" pitchFamily="34" charset="0"/>
                <a:cs typeface="Times New Roman" pitchFamily="18" charset="0"/>
              </a:rPr>
              <a:t>A.1  Quality Method statement based on scope. -</a:t>
            </a:r>
            <a:r>
              <a:rPr lang="en-US" altLang="en-US" sz="1400" b="1" dirty="0">
                <a:solidFill>
                  <a:srgbClr val="FF0000"/>
                </a:solidFill>
                <a:latin typeface="+mj-lt"/>
                <a:ea typeface="Calibri" pitchFamily="34" charset="0"/>
                <a:cs typeface="Times New Roman" pitchFamily="18" charset="0"/>
              </a:rPr>
              <a:t>NB  Use   Eskom Quality Method  Template as a guide.</a:t>
            </a:r>
            <a:r>
              <a:rPr lang="en-US" altLang="en-US" sz="1400" b="1" dirty="0">
                <a:latin typeface="+mj-lt"/>
                <a:ea typeface="Calibri" pitchFamily="34" charset="0"/>
                <a:cs typeface="Times New Roman" pitchFamily="18" charset="0"/>
              </a:rPr>
              <a:t>	(</a:t>
            </a:r>
            <a:r>
              <a:rPr lang="en-US" altLang="en-US" sz="1400" dirty="0">
                <a:latin typeface="+mj-lt"/>
                <a:ea typeface="Calibri" pitchFamily="34" charset="0"/>
                <a:cs typeface="Times New Roman" pitchFamily="18" charset="0"/>
              </a:rPr>
              <a:t> </a:t>
            </a:r>
            <a:r>
              <a:rPr lang="en-GB" sz="1400" b="1" dirty="0">
                <a:latin typeface="+mj-lt"/>
                <a:ea typeface="Times New Roman" panose="02020603050405020304" pitchFamily="18" charset="0"/>
              </a:rPr>
              <a:t>240-126469599: </a:t>
            </a:r>
            <a:r>
              <a:rPr lang="en-GB" sz="1400" b="1" dirty="0">
                <a:latin typeface="+mj-lt"/>
                <a:ea typeface="Calibri" panose="020F0502020204030204" pitchFamily="34" charset="0"/>
              </a:rPr>
              <a:t>Method Statement Template)</a:t>
            </a:r>
            <a:endParaRPr lang="en-US" altLang="en-US" sz="1400" dirty="0">
              <a:latin typeface="+mj-lt"/>
              <a:ea typeface="Calibri" pitchFamily="34" charset="0"/>
              <a:cs typeface="Times New Roman" pitchFamily="18" charset="0"/>
            </a:endParaRPr>
          </a:p>
          <a:p>
            <a:pPr marL="723900" lvl="1" indent="-266700">
              <a:lnSpc>
                <a:spcPct val="100000"/>
              </a:lnSpc>
              <a:spcBef>
                <a:spcPct val="0"/>
              </a:spcBef>
              <a:defRPr/>
            </a:pPr>
            <a:endParaRPr lang="en-US" altLang="en-US" sz="1400" i="1" dirty="0">
              <a:latin typeface="+mj-lt"/>
            </a:endParaRPr>
          </a:p>
          <a:p>
            <a:pPr marL="723900" indent="-273050" eaLnBrk="1" hangingPunct="1">
              <a:lnSpc>
                <a:spcPct val="100000"/>
              </a:lnSpc>
              <a:spcBef>
                <a:spcPct val="0"/>
              </a:spcBef>
              <a:buClrTx/>
              <a:defRPr/>
            </a:pPr>
            <a:r>
              <a:rPr lang="en-US" altLang="en-US" sz="1400" b="1" dirty="0">
                <a:latin typeface="+mj-lt"/>
                <a:ea typeface="Calibri" pitchFamily="34" charset="0"/>
                <a:cs typeface="Times New Roman" pitchFamily="18" charset="0"/>
              </a:rPr>
              <a:t>A.2 </a:t>
            </a:r>
            <a:r>
              <a:rPr lang="en-US" sz="1400" b="1" dirty="0">
                <a:latin typeface="+mj-lt"/>
                <a:ea typeface="Calibri" pitchFamily="34" charset="0"/>
                <a:cs typeface="Times New Roman" pitchFamily="18" charset="0"/>
              </a:rPr>
              <a:t>Q</a:t>
            </a:r>
            <a:r>
              <a:rPr lang="en-US" sz="1400" b="1" dirty="0">
                <a:latin typeface="+mj-lt"/>
                <a:ea typeface="Calibri"/>
                <a:cs typeface="Times New Roman"/>
              </a:rPr>
              <a:t>uality Policy </a:t>
            </a:r>
            <a:r>
              <a:rPr lang="en-US" sz="1400" b="1" dirty="0">
                <a:solidFill>
                  <a:srgbClr val="FF0000"/>
                </a:solidFill>
                <a:latin typeface="+mj-lt"/>
                <a:ea typeface="Calibri"/>
                <a:cs typeface="Times New Roman"/>
              </a:rPr>
              <a:t>Approved by top </a:t>
            </a:r>
            <a:r>
              <a:rPr lang="en-US" sz="1400" b="1" dirty="0">
                <a:latin typeface="+mj-lt"/>
                <a:ea typeface="Calibri"/>
                <a:cs typeface="Times New Roman"/>
              </a:rPr>
              <a:t>management. </a:t>
            </a:r>
          </a:p>
          <a:p>
            <a:pPr marL="804863" lvl="1" indent="0" eaLnBrk="1" hangingPunct="1">
              <a:lnSpc>
                <a:spcPct val="100000"/>
              </a:lnSpc>
              <a:spcBef>
                <a:spcPct val="0"/>
              </a:spcBef>
              <a:buClrTx/>
              <a:buNone/>
              <a:defRPr/>
            </a:pPr>
            <a:r>
              <a:rPr lang="en-US" sz="1400" kern="0" dirty="0">
                <a:latin typeface="+mj-lt"/>
                <a:cs typeface="Arial"/>
              </a:rPr>
              <a:t>Commitment to: meet customer requirements / expectations; continual improvement; satisfying all applicable requirements including statutory requirements</a:t>
            </a:r>
            <a:r>
              <a:rPr lang="en-US" sz="1400" b="1" kern="0" dirty="0">
                <a:latin typeface="+mj-lt"/>
                <a:cs typeface="Arial"/>
              </a:rPr>
              <a:t>. </a:t>
            </a:r>
          </a:p>
          <a:p>
            <a:pPr marL="685800" lvl="1" eaLnBrk="1" hangingPunct="1">
              <a:lnSpc>
                <a:spcPct val="100000"/>
              </a:lnSpc>
              <a:spcBef>
                <a:spcPct val="0"/>
              </a:spcBef>
              <a:buClrTx/>
              <a:defRPr/>
            </a:pPr>
            <a:endParaRPr lang="en-US" sz="1400" b="1" kern="0" dirty="0">
              <a:latin typeface="+mj-lt"/>
              <a:cs typeface="Arial"/>
            </a:endParaRPr>
          </a:p>
          <a:p>
            <a:pPr marL="723900" lvl="1" indent="-273050" eaLnBrk="1" hangingPunct="1">
              <a:lnSpc>
                <a:spcPct val="100000"/>
              </a:lnSpc>
              <a:spcBef>
                <a:spcPct val="0"/>
              </a:spcBef>
              <a:buClrTx/>
              <a:defRPr/>
            </a:pPr>
            <a:r>
              <a:rPr lang="en-US" altLang="en-US" sz="1400" b="1" dirty="0">
                <a:latin typeface="+mj-lt"/>
                <a:ea typeface="Calibri" pitchFamily="34" charset="0"/>
                <a:cs typeface="Times New Roman" pitchFamily="18" charset="0"/>
              </a:rPr>
              <a:t>A.3 Quality Objectives (KPAs/KPIs) </a:t>
            </a:r>
            <a:r>
              <a:rPr lang="en-US" altLang="en-US" sz="1400" b="1" dirty="0">
                <a:solidFill>
                  <a:srgbClr val="FF0000"/>
                </a:solidFill>
                <a:latin typeface="+mj-lt"/>
                <a:ea typeface="Calibri" pitchFamily="34" charset="0"/>
                <a:cs typeface="Times New Roman" pitchFamily="18" charset="0"/>
              </a:rPr>
              <a:t>Approved by </a:t>
            </a:r>
            <a:r>
              <a:rPr lang="en-US" altLang="en-US" sz="1400" b="1" dirty="0">
                <a:latin typeface="+mj-lt"/>
                <a:ea typeface="Calibri" pitchFamily="34" charset="0"/>
                <a:cs typeface="Times New Roman" pitchFamily="18" charset="0"/>
              </a:rPr>
              <a:t>top management.(</a:t>
            </a:r>
            <a:r>
              <a:rPr lang="en-US" altLang="en-US" sz="1400" b="1" dirty="0">
                <a:solidFill>
                  <a:srgbClr val="FF0000"/>
                </a:solidFill>
                <a:latin typeface="+mj-lt"/>
                <a:ea typeface="Calibri" pitchFamily="34" charset="0"/>
                <a:cs typeface="Times New Roman" pitchFamily="18" charset="0"/>
              </a:rPr>
              <a:t>SMART)</a:t>
            </a:r>
          </a:p>
          <a:p>
            <a:pPr marL="457200" lvl="1" indent="0">
              <a:lnSpc>
                <a:spcPct val="100000"/>
              </a:lnSpc>
              <a:spcBef>
                <a:spcPct val="0"/>
              </a:spcBef>
              <a:buNone/>
              <a:defRPr/>
            </a:pPr>
            <a:r>
              <a:rPr lang="en-US" altLang="en-US" sz="1400" b="1" dirty="0">
                <a:latin typeface="+mj-lt"/>
                <a:ea typeface="Calibri" pitchFamily="34" charset="0"/>
                <a:cs typeface="Times New Roman" pitchFamily="18" charset="0"/>
              </a:rPr>
              <a:t>	</a:t>
            </a:r>
          </a:p>
          <a:p>
            <a:pPr>
              <a:lnSpc>
                <a:spcPct val="100000"/>
              </a:lnSpc>
              <a:spcBef>
                <a:spcPct val="0"/>
              </a:spcBef>
              <a:defRPr/>
            </a:pPr>
            <a:r>
              <a:rPr lang="en-ZA" altLang="en-US" sz="1400" b="1" dirty="0">
                <a:latin typeface="+mj-lt"/>
                <a:ea typeface="Calibri" pitchFamily="34" charset="0"/>
                <a:cs typeface="Times New Roman" pitchFamily="18" charset="0"/>
              </a:rPr>
              <a:t>SECTION B:</a:t>
            </a:r>
          </a:p>
          <a:p>
            <a:pPr lvl="1">
              <a:lnSpc>
                <a:spcPct val="100000"/>
              </a:lnSpc>
              <a:spcBef>
                <a:spcPct val="0"/>
              </a:spcBef>
              <a:defRPr/>
            </a:pPr>
            <a:r>
              <a:rPr lang="en-US" altLang="en-US" sz="1400" b="1" dirty="0">
                <a:latin typeface="+mj-lt"/>
                <a:ea typeface="Calibri" pitchFamily="34" charset="0"/>
                <a:cs typeface="Times New Roman" pitchFamily="18" charset="0"/>
              </a:rPr>
              <a:t>B.1 Documented information for defined roles, responsibilities and authorities (</a:t>
            </a:r>
            <a:r>
              <a:rPr lang="en-US" altLang="en-US" sz="1400" b="1" dirty="0">
                <a:solidFill>
                  <a:srgbClr val="FF0000"/>
                </a:solidFill>
                <a:latin typeface="+mj-lt"/>
                <a:ea typeface="Calibri" pitchFamily="34" charset="0"/>
                <a:cs typeface="Times New Roman" pitchFamily="18" charset="0"/>
              </a:rPr>
              <a:t>Organization chart  </a:t>
            </a:r>
            <a:r>
              <a:rPr lang="en-US" altLang="en-US" sz="1400" b="1" dirty="0">
                <a:latin typeface="+mj-lt"/>
                <a:ea typeface="Calibri" pitchFamily="34" charset="0"/>
                <a:cs typeface="Times New Roman" pitchFamily="18" charset="0"/>
              </a:rPr>
              <a:t>/</a:t>
            </a:r>
            <a:r>
              <a:rPr lang="en-US" altLang="en-US" sz="1400" b="1" dirty="0">
                <a:solidFill>
                  <a:srgbClr val="FF0000"/>
                </a:solidFill>
                <a:latin typeface="+mj-lt"/>
                <a:ea typeface="Calibri" pitchFamily="34" charset="0"/>
                <a:cs typeface="Times New Roman" pitchFamily="18" charset="0"/>
              </a:rPr>
              <a:t>Organogram and  Responsibility Matrix </a:t>
            </a:r>
            <a:r>
              <a:rPr lang="en-US" altLang="en-US" sz="1400" b="1" dirty="0">
                <a:latin typeface="+mj-lt"/>
                <a:ea typeface="Calibri" pitchFamily="34" charset="0"/>
                <a:cs typeface="Times New Roman" pitchFamily="18" charset="0"/>
              </a:rPr>
              <a:t>(must include but not limited to </a:t>
            </a:r>
            <a:r>
              <a:rPr lang="en-US" altLang="en-US" sz="1400" b="1" dirty="0">
                <a:solidFill>
                  <a:srgbClr val="FF0000"/>
                </a:solidFill>
                <a:latin typeface="+mj-lt"/>
                <a:ea typeface="Calibri" pitchFamily="34" charset="0"/>
                <a:cs typeface="Times New Roman" pitchFamily="18" charset="0"/>
              </a:rPr>
              <a:t>quality</a:t>
            </a:r>
            <a:r>
              <a:rPr lang="en-US" altLang="en-US" sz="1400" b="1" dirty="0">
                <a:latin typeface="+mj-lt"/>
                <a:ea typeface="Calibri" pitchFamily="34" charset="0"/>
                <a:cs typeface="Times New Roman" pitchFamily="18" charset="0"/>
              </a:rPr>
              <a:t> management function/role) (Clause 5.3 of ISO 9001:2015) </a:t>
            </a:r>
          </a:p>
          <a:p>
            <a:pPr lvl="1">
              <a:lnSpc>
                <a:spcPct val="100000"/>
              </a:lnSpc>
              <a:spcBef>
                <a:spcPct val="0"/>
              </a:spcBef>
              <a:defRPr/>
            </a:pPr>
            <a:endParaRPr lang="en-US" altLang="en-US" sz="1400" b="1" dirty="0">
              <a:latin typeface="+mj-lt"/>
              <a:ea typeface="Calibri" pitchFamily="34" charset="0"/>
              <a:cs typeface="Times New Roman" pitchFamily="18" charset="0"/>
            </a:endParaRPr>
          </a:p>
          <a:p>
            <a:pPr marL="457200" lvl="1" indent="0">
              <a:lnSpc>
                <a:spcPct val="100000"/>
              </a:lnSpc>
              <a:spcBef>
                <a:spcPct val="0"/>
              </a:spcBef>
              <a:buNone/>
              <a:defRPr/>
            </a:pPr>
            <a:r>
              <a:rPr lang="en-US" altLang="en-US" sz="1400" b="1" dirty="0">
                <a:latin typeface="+mj-lt"/>
                <a:ea typeface="Calibri" pitchFamily="34" charset="0"/>
                <a:cs typeface="Times New Roman" pitchFamily="18" charset="0"/>
              </a:rPr>
              <a:t>	</a:t>
            </a:r>
          </a:p>
          <a:p>
            <a:pPr lvl="1">
              <a:lnSpc>
                <a:spcPct val="100000"/>
              </a:lnSpc>
              <a:spcBef>
                <a:spcPct val="0"/>
              </a:spcBef>
              <a:defRPr/>
            </a:pPr>
            <a:r>
              <a:rPr lang="en-US" altLang="en-US" sz="1400" b="1" dirty="0">
                <a:latin typeface="+mj-lt"/>
                <a:ea typeface="Calibri" pitchFamily="34" charset="0"/>
                <a:cs typeface="Times New Roman" pitchFamily="18" charset="0"/>
              </a:rPr>
              <a:t>B.2 </a:t>
            </a:r>
            <a:r>
              <a:rPr lang="en-US" altLang="en-US" sz="1400" b="1" dirty="0">
                <a:solidFill>
                  <a:srgbClr val="FF0000"/>
                </a:solidFill>
                <a:latin typeface="+mj-lt"/>
                <a:ea typeface="Calibri" pitchFamily="34" charset="0"/>
                <a:cs typeface="Times New Roman" pitchFamily="18" charset="0"/>
              </a:rPr>
              <a:t>Documented</a:t>
            </a:r>
            <a:r>
              <a:rPr lang="en-US" altLang="en-US" sz="1400" b="1" dirty="0">
                <a:latin typeface="+mj-lt"/>
                <a:ea typeface="Calibri" pitchFamily="34" charset="0"/>
                <a:cs typeface="Times New Roman" pitchFamily="18" charset="0"/>
              </a:rPr>
              <a:t> information for Control of </a:t>
            </a:r>
            <a:r>
              <a:rPr lang="en-US" altLang="en-US" sz="1400" b="1" dirty="0">
                <a:solidFill>
                  <a:srgbClr val="FF0000"/>
                </a:solidFill>
                <a:latin typeface="+mj-lt"/>
                <a:ea typeface="Calibri" pitchFamily="34" charset="0"/>
                <a:cs typeface="Times New Roman" pitchFamily="18" charset="0"/>
              </a:rPr>
              <a:t>Externally Provided</a:t>
            </a:r>
            <a:r>
              <a:rPr lang="en-US" altLang="en-US" sz="1400" b="1" dirty="0">
                <a:latin typeface="+mj-lt"/>
                <a:ea typeface="Calibri" pitchFamily="34" charset="0"/>
                <a:cs typeface="Times New Roman" pitchFamily="18" charset="0"/>
              </a:rPr>
              <a:t> Processes, Products and Services</a:t>
            </a:r>
          </a:p>
          <a:p>
            <a:pPr marL="857250" lvl="2" indent="0">
              <a:lnSpc>
                <a:spcPct val="100000"/>
              </a:lnSpc>
              <a:spcBef>
                <a:spcPct val="0"/>
              </a:spcBef>
              <a:buNone/>
              <a:defRPr/>
            </a:pPr>
            <a:r>
              <a:rPr lang="en-US" altLang="en-US" sz="1400" kern="0" dirty="0">
                <a:solidFill>
                  <a:srgbClr val="000000"/>
                </a:solidFill>
                <a:latin typeface="+mj-lt"/>
                <a:ea typeface="Calibri" pitchFamily="34" charset="0"/>
                <a:cs typeface="Times New Roman" pitchFamily="18" charset="0"/>
              </a:rPr>
              <a:t>(</a:t>
            </a:r>
            <a:r>
              <a:rPr lang="en-US" altLang="en-US" sz="1400" kern="0" dirty="0">
                <a:solidFill>
                  <a:srgbClr val="FF0000"/>
                </a:solidFill>
                <a:latin typeface="+mj-lt"/>
                <a:ea typeface="Calibri" pitchFamily="34" charset="0"/>
                <a:cs typeface="Times New Roman" pitchFamily="18" charset="0"/>
              </a:rPr>
              <a:t> </a:t>
            </a:r>
            <a:r>
              <a:rPr lang="en-US" altLang="en-US" sz="1400" kern="0" dirty="0">
                <a:latin typeface="+mj-lt"/>
                <a:ea typeface="Calibri" pitchFamily="34" charset="0"/>
                <a:cs typeface="Times New Roman" pitchFamily="18" charset="0"/>
              </a:rPr>
              <a:t>Describe</a:t>
            </a:r>
            <a:r>
              <a:rPr lang="en-US" altLang="en-US" sz="1400" kern="0" dirty="0">
                <a:solidFill>
                  <a:srgbClr val="FF0000"/>
                </a:solidFill>
                <a:latin typeface="+mj-lt"/>
                <a:ea typeface="Calibri" pitchFamily="34" charset="0"/>
                <a:cs typeface="Times New Roman" pitchFamily="18" charset="0"/>
              </a:rPr>
              <a:t> </a:t>
            </a:r>
            <a:r>
              <a:rPr lang="en-US" altLang="en-US" sz="1400" kern="0" dirty="0">
                <a:latin typeface="+mj-lt"/>
                <a:ea typeface="Calibri" pitchFamily="34" charset="0"/>
                <a:cs typeface="Times New Roman" pitchFamily="18" charset="0"/>
              </a:rPr>
              <a:t>how you  ensure that work completed by </a:t>
            </a:r>
            <a:r>
              <a:rPr lang="en-US" altLang="en-US" sz="1400" b="1" kern="0" dirty="0">
                <a:solidFill>
                  <a:srgbClr val="FF0000"/>
                </a:solidFill>
                <a:latin typeface="+mj-lt"/>
                <a:ea typeface="Calibri" pitchFamily="34" charset="0"/>
                <a:cs typeface="Times New Roman" pitchFamily="18" charset="0"/>
              </a:rPr>
              <a:t>external parties ( Sub-Contractor, Suppliers, Consultants, </a:t>
            </a:r>
            <a:r>
              <a:rPr lang="en-US" altLang="en-US" sz="1400" b="1" kern="0" dirty="0" err="1">
                <a:solidFill>
                  <a:srgbClr val="FF0000"/>
                </a:solidFill>
                <a:latin typeface="+mj-lt"/>
                <a:ea typeface="Calibri" pitchFamily="34" charset="0"/>
                <a:cs typeface="Times New Roman" pitchFamily="18" charset="0"/>
              </a:rPr>
              <a:t>etc</a:t>
            </a:r>
            <a:r>
              <a:rPr lang="en-US" altLang="en-US" sz="1400" b="1" kern="0" dirty="0">
                <a:solidFill>
                  <a:srgbClr val="FF0000"/>
                </a:solidFill>
                <a:latin typeface="+mj-lt"/>
                <a:ea typeface="Calibri" pitchFamily="34" charset="0"/>
                <a:cs typeface="Times New Roman" pitchFamily="18" charset="0"/>
              </a:rPr>
              <a:t>) </a:t>
            </a:r>
            <a:r>
              <a:rPr lang="en-US" altLang="en-US" sz="1400" kern="0" dirty="0">
                <a:latin typeface="+mj-lt"/>
                <a:ea typeface="Calibri" pitchFamily="34" charset="0"/>
                <a:cs typeface="Times New Roman" pitchFamily="18" charset="0"/>
              </a:rPr>
              <a:t>comply with the requirements)</a:t>
            </a:r>
          </a:p>
          <a:p>
            <a:pPr marL="857250" lvl="2" indent="0">
              <a:lnSpc>
                <a:spcPct val="100000"/>
              </a:lnSpc>
              <a:spcBef>
                <a:spcPct val="0"/>
              </a:spcBef>
              <a:buNone/>
              <a:defRPr/>
            </a:pPr>
            <a:r>
              <a:rPr lang="en-US" altLang="en-US" sz="1400" dirty="0">
                <a:latin typeface="+mj-lt"/>
                <a:ea typeface="Calibri" pitchFamily="34" charset="0"/>
                <a:cs typeface="Times New Roman" pitchFamily="18" charset="0"/>
              </a:rPr>
              <a:t>Must include criteria for evaluation, selection, monitoring of performance, and re-evaluation of external providers (Clause 8.4 of ISO 9001:2015</a:t>
            </a:r>
          </a:p>
          <a:p>
            <a:pPr marL="457200" lvl="1" indent="0">
              <a:lnSpc>
                <a:spcPct val="100000"/>
              </a:lnSpc>
              <a:spcBef>
                <a:spcPct val="0"/>
              </a:spcBef>
              <a:buNone/>
              <a:defRPr/>
            </a:pPr>
            <a:endParaRPr lang="en-US" altLang="en-US" sz="1400" b="1" dirty="0">
              <a:latin typeface="+mj-lt"/>
              <a:ea typeface="Calibri" pitchFamily="34" charset="0"/>
              <a:cs typeface="Times New Roman" pitchFamily="18" charset="0"/>
            </a:endParaRPr>
          </a:p>
          <a:p>
            <a:pPr indent="-285750">
              <a:lnSpc>
                <a:spcPct val="100000"/>
              </a:lnSpc>
              <a:spcBef>
                <a:spcPct val="0"/>
              </a:spcBef>
              <a:buNone/>
              <a:defRPr/>
            </a:pPr>
            <a:r>
              <a:rPr lang="en-ZA" altLang="en-US" sz="1600" b="1" dirty="0">
                <a:latin typeface="+mj-lt"/>
                <a:cs typeface="Times New Roman" pitchFamily="18" charset="0"/>
              </a:rPr>
              <a:t>SECTION E</a:t>
            </a:r>
            <a:r>
              <a:rPr lang="en-ZA" altLang="en-US" sz="1600" b="1" dirty="0">
                <a:latin typeface="+mj-lt"/>
                <a:ea typeface="Calibri" panose="020F0502020204030204" pitchFamily="34" charset="0"/>
                <a:cs typeface="Times New Roman" panose="02020603050405020304" pitchFamily="18" charset="0"/>
              </a:rPr>
              <a:t>: </a:t>
            </a:r>
            <a:r>
              <a:rPr lang="en-ZA" altLang="en-US" sz="1600" b="1" dirty="0">
                <a:solidFill>
                  <a:srgbClr val="FF0000"/>
                </a:solidFill>
                <a:latin typeface="+mj-lt"/>
                <a:ea typeface="Calibri" panose="020F0502020204030204" pitchFamily="34" charset="0"/>
                <a:cs typeface="Times New Roman" panose="02020603050405020304" pitchFamily="18" charset="0"/>
              </a:rPr>
              <a:t> </a:t>
            </a:r>
          </a:p>
          <a:p>
            <a:pPr marL="457200" lvl="1" indent="0">
              <a:lnSpc>
                <a:spcPct val="100000"/>
              </a:lnSpc>
              <a:spcBef>
                <a:spcPct val="0"/>
              </a:spcBef>
              <a:buNone/>
              <a:defRPr/>
            </a:pPr>
            <a:r>
              <a:rPr lang="en-ZA" altLang="en-US" sz="1400" b="1" dirty="0">
                <a:solidFill>
                  <a:schemeClr val="tx1"/>
                </a:solidFill>
                <a:latin typeface="+mj-lt"/>
                <a:ea typeface="Calibri" panose="020F0502020204030204" pitchFamily="34" charset="0"/>
                <a:cs typeface="Times New Roman" panose="02020603050405020304" pitchFamily="18" charset="0"/>
              </a:rPr>
              <a:t>E.1   To Complete and Sign Form 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a:extLst>
              <a:ext uri="{FF2B5EF4-FFF2-40B4-BE49-F238E27FC236}">
                <a16:creationId xmlns:a16="http://schemas.microsoft.com/office/drawing/2014/main" id="{BB831405-63CA-FC03-5769-75C92330658C}"/>
              </a:ext>
            </a:extLst>
          </p:cNvPr>
          <p:cNvSpPr>
            <a:spLocks noGrp="1" noChangeArrowheads="1"/>
          </p:cNvSpPr>
          <p:nvPr>
            <p:ph type="title"/>
          </p:nvPr>
        </p:nvSpPr>
        <p:spPr/>
        <p:txBody>
          <a:bodyPr/>
          <a:lstStyle/>
          <a:p>
            <a:r>
              <a:rPr lang="en-US" altLang="en-US" b="1" dirty="0"/>
              <a:t>3- A1: Method Statement</a:t>
            </a:r>
            <a:endParaRPr lang="en-ZA" altLang="en-US" dirty="0"/>
          </a:p>
        </p:txBody>
      </p:sp>
      <p:graphicFrame>
        <p:nvGraphicFramePr>
          <p:cNvPr id="6" name="Content Placeholder 5">
            <a:extLst>
              <a:ext uri="{FF2B5EF4-FFF2-40B4-BE49-F238E27FC236}">
                <a16:creationId xmlns:a16="http://schemas.microsoft.com/office/drawing/2014/main" id="{FA95F5A0-ECB8-0830-78E3-D4A4D6C4B29B}"/>
              </a:ext>
            </a:extLst>
          </p:cNvPr>
          <p:cNvGraphicFramePr>
            <a:graphicFrameLocks noGrp="1"/>
          </p:cNvGraphicFramePr>
          <p:nvPr>
            <p:ph idx="1"/>
            <p:extLst>
              <p:ext uri="{D42A27DB-BD31-4B8C-83A1-F6EECF244321}">
                <p14:modId xmlns:p14="http://schemas.microsoft.com/office/powerpoint/2010/main" val="3075479720"/>
              </p:ext>
            </p:extLst>
          </p:nvPr>
        </p:nvGraphicFramePr>
        <p:xfrm>
          <a:off x="2532186" y="770141"/>
          <a:ext cx="8004519" cy="5491853"/>
        </p:xfrm>
        <a:graphic>
          <a:graphicData uri="http://schemas.openxmlformats.org/drawingml/2006/table">
            <a:tbl>
              <a:tblPr/>
              <a:tblGrid>
                <a:gridCol w="3109191">
                  <a:extLst>
                    <a:ext uri="{9D8B030D-6E8A-4147-A177-3AD203B41FA5}">
                      <a16:colId xmlns:a16="http://schemas.microsoft.com/office/drawing/2014/main" val="20000"/>
                    </a:ext>
                  </a:extLst>
                </a:gridCol>
                <a:gridCol w="1658948">
                  <a:extLst>
                    <a:ext uri="{9D8B030D-6E8A-4147-A177-3AD203B41FA5}">
                      <a16:colId xmlns:a16="http://schemas.microsoft.com/office/drawing/2014/main" val="20001"/>
                    </a:ext>
                  </a:extLst>
                </a:gridCol>
                <a:gridCol w="898787">
                  <a:extLst>
                    <a:ext uri="{9D8B030D-6E8A-4147-A177-3AD203B41FA5}">
                      <a16:colId xmlns:a16="http://schemas.microsoft.com/office/drawing/2014/main" val="20002"/>
                    </a:ext>
                  </a:extLst>
                </a:gridCol>
                <a:gridCol w="612393">
                  <a:extLst>
                    <a:ext uri="{9D8B030D-6E8A-4147-A177-3AD203B41FA5}">
                      <a16:colId xmlns:a16="http://schemas.microsoft.com/office/drawing/2014/main" val="20003"/>
                    </a:ext>
                  </a:extLst>
                </a:gridCol>
                <a:gridCol w="284870">
                  <a:extLst>
                    <a:ext uri="{9D8B030D-6E8A-4147-A177-3AD203B41FA5}">
                      <a16:colId xmlns:a16="http://schemas.microsoft.com/office/drawing/2014/main" val="20004"/>
                    </a:ext>
                  </a:extLst>
                </a:gridCol>
                <a:gridCol w="691609">
                  <a:extLst>
                    <a:ext uri="{9D8B030D-6E8A-4147-A177-3AD203B41FA5}">
                      <a16:colId xmlns:a16="http://schemas.microsoft.com/office/drawing/2014/main" val="20005"/>
                    </a:ext>
                  </a:extLst>
                </a:gridCol>
                <a:gridCol w="748721">
                  <a:extLst>
                    <a:ext uri="{9D8B030D-6E8A-4147-A177-3AD203B41FA5}">
                      <a16:colId xmlns:a16="http://schemas.microsoft.com/office/drawing/2014/main" val="20006"/>
                    </a:ext>
                  </a:extLst>
                </a:gridCol>
              </a:tblGrid>
              <a:tr h="676065">
                <a:tc rowSpan="4">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Method statement  Title </a:t>
                      </a:r>
                      <a:r>
                        <a:rPr kumimoji="0" lang="en-GB" altLang="en-US" sz="1000" b="0" i="0" u="none" strike="noStrike" cap="none" normalizeH="0" baseline="0" dirty="0">
                          <a:ln>
                            <a:noFill/>
                          </a:ln>
                          <a:solidFill>
                            <a:srgbClr val="0070C0"/>
                          </a:solidFill>
                          <a:effectLst/>
                          <a:latin typeface="Arial" panose="020B0604020202020204" pitchFamily="34" charset="0"/>
                          <a:ea typeface="Times New Roman" panose="02020603050405020304" pitchFamily="18" charset="0"/>
                          <a:cs typeface="Tahoma" panose="020B0604030504040204" pitchFamily="34" charset="0"/>
                        </a:rPr>
                        <a:t>( Title as per tender/RFQ title)</a:t>
                      </a:r>
                      <a:endParaRPr kumimoji="0" lang="en-ZA" altLang="en-US" sz="1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Full Name</a:t>
                      </a:r>
                      <a:r>
                        <a:rPr kumimoji="0" lang="en-GB" altLang="en-US" sz="1000" b="0" i="0" u="none" strike="noStrike" cap="none" normalizeH="0" baseline="0">
                          <a:ln>
                            <a:noFill/>
                          </a:ln>
                          <a:solidFill>
                            <a:srgbClr val="FF0000"/>
                          </a:solidFill>
                          <a:effectLst/>
                          <a:latin typeface="Arial" panose="020B0604020202020204" pitchFamily="34" charset="0"/>
                          <a:ea typeface="Times New Roman" panose="02020603050405020304" pitchFamily="18" charset="0"/>
                          <a:cs typeface="Tahoma" panose="020B0604030504040204" pitchFamily="34" charset="0"/>
                        </a:rPr>
                        <a:t> ( Supplier Representative Details )</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Originated by</a:t>
                      </a:r>
                      <a:endParaRPr kumimoji="0" lang="en-ZA" altLang="en-US" sz="1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gridSpan="2">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Reviewed by</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p>
                      <a:pPr marL="0" marR="0" lvl="0" indent="0" algn="ctr"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FF0000"/>
                          </a:solidFill>
                          <a:effectLst/>
                          <a:latin typeface="Arial" panose="020B0604020202020204" pitchFamily="34" charset="0"/>
                          <a:ea typeface="Times New Roman" panose="02020603050405020304" pitchFamily="18" charset="0"/>
                          <a:cs typeface="Tahoma" panose="020B0604030504040204" pitchFamily="34" charset="0"/>
                        </a:rPr>
                        <a:t>(if applicable)</a:t>
                      </a:r>
                      <a:endParaRPr kumimoji="0" lang="en-ZA" altLang="en-US" sz="1000" b="0" i="0" u="none" strike="noStrike" cap="none" normalizeH="0" baseline="0">
                        <a:ln>
                          <a:noFill/>
                        </a:ln>
                        <a:solidFill>
                          <a:schemeClr val="tx1"/>
                        </a:solidFill>
                        <a:effectLst/>
                        <a:latin typeface="Arial" panose="020B0604020202020204" pitchFamily="34" charset="0"/>
                        <a:cs typeface="Times New Roman" panose="02020603050405020304" pitchFamily="18"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hMerge="1">
                  <a:txBody>
                    <a:bodyPr/>
                    <a:lstStyle/>
                    <a:p>
                      <a:endParaRPr lang="en-ZA"/>
                    </a:p>
                  </a:txBody>
                  <a:tcPr/>
                </a:tc>
                <a:tc gridSpan="2">
                  <a:txBody>
                    <a:bodyPr/>
                    <a:lstStyle>
                      <a:lvl1pPr>
                        <a:lnSpc>
                          <a:spcPct val="90000"/>
                        </a:lnSpc>
                        <a:spcBef>
                          <a:spcPct val="100000"/>
                        </a:spcBef>
                        <a:buClr>
                          <a:srgbClr val="8C7F6D"/>
                        </a:buClr>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Approved by: </a:t>
                      </a:r>
                      <a:r>
                        <a:rPr kumimoji="0" lang="en-GB" altLang="en-US" sz="1000" b="0" i="0" u="none" strike="noStrike" cap="none" normalizeH="0" baseline="0">
                          <a:ln>
                            <a:noFill/>
                          </a:ln>
                          <a:solidFill>
                            <a:srgbClr val="FF0000"/>
                          </a:solidFill>
                          <a:effectLst/>
                          <a:latin typeface="Arial" panose="020B0604020202020204" pitchFamily="34" charset="0"/>
                          <a:ea typeface="Times New Roman" panose="02020603050405020304" pitchFamily="18" charset="0"/>
                          <a:cs typeface="Tahoma" panose="020B0604030504040204" pitchFamily="34" charset="0"/>
                        </a:rPr>
                        <a:t>(if applicable)</a:t>
                      </a:r>
                      <a:endParaRPr kumimoji="0" lang="en-ZA" altLang="en-US" sz="18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hMerge="1">
                  <a:txBody>
                    <a:bodyPr/>
                    <a:lstStyle/>
                    <a:p>
                      <a:endParaRPr lang="en-ZA"/>
                    </a:p>
                  </a:txBody>
                  <a:tcPr/>
                </a:tc>
                <a:extLst>
                  <a:ext uri="{0D108BD9-81ED-4DB2-BD59-A6C34878D82A}">
                    <a16:rowId xmlns:a16="http://schemas.microsoft.com/office/drawing/2014/main" val="10000"/>
                  </a:ext>
                </a:extLst>
              </a:tr>
              <a:tr h="283460">
                <a:tc vMerge="1">
                  <a:txBody>
                    <a:bodyPr/>
                    <a:lstStyle/>
                    <a:p>
                      <a:endParaRPr lang="en-ZA"/>
                    </a:p>
                  </a:txBody>
                  <a:tcPr/>
                </a:tc>
                <a:tc>
                  <a:txBody>
                    <a:bodyPr/>
                    <a:lstStyle>
                      <a:lvl1pPr>
                        <a:lnSpc>
                          <a:spcPct val="90000"/>
                        </a:lnSpc>
                        <a:spcBef>
                          <a:spcPct val="100000"/>
                        </a:spcBef>
                        <a:buClr>
                          <a:srgbClr val="8C7F6D"/>
                        </a:buClr>
                        <a:tabLst>
                          <a:tab pos="250825"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ct val="0"/>
                        </a:spcBef>
                        <a:spcAft>
                          <a:spcPts val="600"/>
                        </a:spcAft>
                        <a:buClrTx/>
                        <a:buSzTx/>
                        <a:buFontTx/>
                        <a:buNone/>
                        <a:tabLst>
                          <a:tab pos="250825"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dirty="0">
                          <a:ln>
                            <a:noFill/>
                          </a:ln>
                          <a:solidFill>
                            <a:srgbClr val="000000"/>
                          </a:solidFill>
                          <a:effectLst/>
                          <a:latin typeface="Arial" panose="020B0604020202020204" pitchFamily="34" charset="0"/>
                          <a:cs typeface="Times New Roman" panose="02020603050405020304" pitchFamily="18" charset="0"/>
                        </a:rPr>
                        <a:t>Designation ( of the compiler)</a:t>
                      </a:r>
                      <a:endParaRPr kumimoji="0" lang="en-ZA" altLang="en-US" sz="1000" b="0" i="0" u="none" strike="noStrike" cap="none" normalizeH="0" baseline="0" dirty="0">
                        <a:ln>
                          <a:noFill/>
                        </a:ln>
                        <a:solidFill>
                          <a:schemeClr val="tx1"/>
                        </a:solidFill>
                        <a:effectLst/>
                        <a:latin typeface="Arial" panose="020B0604020202020204" pitchFamily="34" charset="0"/>
                        <a:cs typeface="Times New Roman" panose="02020603050405020304" pitchFamily="18" charset="0"/>
                      </a:endParaRPr>
                    </a:p>
                  </a:txBody>
                  <a:tcPr marL="49216" marR="492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 </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 </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ZA"/>
                    </a:p>
                  </a:txBody>
                  <a:tcPr/>
                </a:tc>
                <a:tc gridSpan="2">
                  <a:txBody>
                    <a:bodyPr/>
                    <a:lstStyle>
                      <a:lvl1pPr>
                        <a:lnSpc>
                          <a:spcPct val="90000"/>
                        </a:lnSpc>
                        <a:spcBef>
                          <a:spcPct val="100000"/>
                        </a:spcBef>
                        <a:buClr>
                          <a:srgbClr val="8C7F6D"/>
                        </a:buClr>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 </a:t>
                      </a:r>
                      <a:endParaRPr kumimoji="0" lang="en-ZA" altLang="en-US" sz="18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ZA"/>
                    </a:p>
                  </a:txBody>
                  <a:tcPr/>
                </a:tc>
                <a:extLst>
                  <a:ext uri="{0D108BD9-81ED-4DB2-BD59-A6C34878D82A}">
                    <a16:rowId xmlns:a16="http://schemas.microsoft.com/office/drawing/2014/main" val="10001"/>
                  </a:ext>
                </a:extLst>
              </a:tr>
              <a:tr h="283460">
                <a:tc vMerge="1">
                  <a:txBody>
                    <a:bodyPr/>
                    <a:lstStyle/>
                    <a:p>
                      <a:endParaRPr lang="en-ZA"/>
                    </a:p>
                  </a:txBody>
                  <a:tcPr/>
                </a:tc>
                <a:tc>
                  <a:txBody>
                    <a:bodyPr/>
                    <a:lstStyle>
                      <a:lvl1pPr>
                        <a:lnSpc>
                          <a:spcPct val="90000"/>
                        </a:lnSpc>
                        <a:spcBef>
                          <a:spcPct val="100000"/>
                        </a:spcBef>
                        <a:buClr>
                          <a:srgbClr val="8C7F6D"/>
                        </a:buClr>
                        <a:tabLst>
                          <a:tab pos="250825"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ct val="0"/>
                        </a:spcBef>
                        <a:spcAft>
                          <a:spcPts val="600"/>
                        </a:spcAft>
                        <a:buClrTx/>
                        <a:buSzTx/>
                        <a:buFontTx/>
                        <a:buNone/>
                        <a:tabLst>
                          <a:tab pos="250825"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panose="020B0604020202020204" pitchFamily="34" charset="0"/>
                          <a:cs typeface="Times New Roman" panose="02020603050405020304" pitchFamily="18" charset="0"/>
                        </a:rPr>
                        <a:t>Contact No ( of the compiler)</a:t>
                      </a:r>
                      <a:endParaRPr kumimoji="0" lang="en-ZA" altLang="en-US" sz="1000" b="0" i="0" u="none" strike="noStrike" cap="none" normalizeH="0" baseline="0">
                        <a:ln>
                          <a:noFill/>
                        </a:ln>
                        <a:solidFill>
                          <a:schemeClr val="tx1"/>
                        </a:solidFill>
                        <a:effectLst/>
                        <a:latin typeface="Arial" panose="020B0604020202020204" pitchFamily="34" charset="0"/>
                        <a:cs typeface="Times New Roman" panose="02020603050405020304" pitchFamily="18" charset="0"/>
                      </a:endParaRPr>
                    </a:p>
                  </a:txBody>
                  <a:tcPr marL="49216" marR="492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 </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2">
                  <a:txBody>
                    <a:bodyPr/>
                    <a:lstStyle>
                      <a:lvl1pPr>
                        <a:lnSpc>
                          <a:spcPct val="90000"/>
                        </a:lnSpc>
                        <a:spcBef>
                          <a:spcPct val="100000"/>
                        </a:spcBef>
                        <a:buClr>
                          <a:srgbClr val="8C7F6D"/>
                        </a:buClr>
                        <a:tabLst>
                          <a:tab pos="250825"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ct val="0"/>
                        </a:spcBef>
                        <a:spcAft>
                          <a:spcPts val="600"/>
                        </a:spcAft>
                        <a:buClrTx/>
                        <a:buSzTx/>
                        <a:buFontTx/>
                        <a:buNone/>
                        <a:tabLst>
                          <a:tab pos="250825"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chemeClr val="tx1"/>
                          </a:solidFill>
                          <a:effectLst/>
                          <a:latin typeface="Arial" panose="020B0604020202020204" pitchFamily="34" charset="0"/>
                          <a:cs typeface="Times New Roman" panose="02020603050405020304" pitchFamily="18" charset="0"/>
                        </a:rPr>
                        <a:t> </a:t>
                      </a:r>
                      <a:endParaRPr kumimoji="0" lang="en-ZA" altLang="en-US" sz="1000" b="0" i="0" u="none" strike="noStrike" cap="none" normalizeH="0" baseline="0">
                        <a:ln>
                          <a:noFill/>
                        </a:ln>
                        <a:solidFill>
                          <a:schemeClr val="tx1"/>
                        </a:solidFill>
                        <a:effectLst/>
                        <a:latin typeface="Arial" panose="020B0604020202020204" pitchFamily="34" charset="0"/>
                        <a:cs typeface="Times New Roman" panose="02020603050405020304" pitchFamily="18" charset="0"/>
                      </a:endParaRPr>
                    </a:p>
                  </a:txBody>
                  <a:tcPr marL="49216" marR="492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n-ZA"/>
                    </a:p>
                  </a:txBody>
                  <a:tcPr/>
                </a:tc>
                <a:tc gridSpan="2">
                  <a:txBody>
                    <a:bodyPr/>
                    <a:lstStyle>
                      <a:lvl1pPr>
                        <a:lnSpc>
                          <a:spcPct val="90000"/>
                        </a:lnSpc>
                        <a:spcBef>
                          <a:spcPct val="100000"/>
                        </a:spcBef>
                        <a:buClr>
                          <a:srgbClr val="8C7F6D"/>
                        </a:buClr>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 </a:t>
                      </a:r>
                      <a:endParaRPr kumimoji="0" lang="en-ZA" altLang="en-US" sz="18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n-ZA"/>
                    </a:p>
                  </a:txBody>
                  <a:tcPr/>
                </a:tc>
                <a:extLst>
                  <a:ext uri="{0D108BD9-81ED-4DB2-BD59-A6C34878D82A}">
                    <a16:rowId xmlns:a16="http://schemas.microsoft.com/office/drawing/2014/main" val="10002"/>
                  </a:ext>
                </a:extLst>
              </a:tr>
              <a:tr h="135428">
                <a:tc vMerge="1">
                  <a:txBody>
                    <a:bodyPr/>
                    <a:lstStyle/>
                    <a:p>
                      <a:endParaRPr lang="en-ZA"/>
                    </a:p>
                  </a:txBody>
                  <a:tcPr/>
                </a:tc>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Date</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Narrow" panose="020B0606020202030204" pitchFamily="34" charset="0"/>
                          <a:ea typeface="Times New Roman" panose="02020603050405020304" pitchFamily="18" charset="0"/>
                          <a:cs typeface="Tahoma" panose="020B0604030504040204" pitchFamily="34" charset="0"/>
                        </a:rPr>
                        <a:t> </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2">
                  <a:txBody>
                    <a:bodyPr/>
                    <a:lstStyle>
                      <a:lvl1pPr>
                        <a:lnSpc>
                          <a:spcPct val="90000"/>
                        </a:lnSpc>
                        <a:spcBef>
                          <a:spcPct val="100000"/>
                        </a:spcBef>
                        <a:buClr>
                          <a:srgbClr val="8C7F6D"/>
                        </a:buClr>
                        <a:tabLst>
                          <a:tab pos="250825"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ct val="0"/>
                        </a:spcBef>
                        <a:spcAft>
                          <a:spcPts val="600"/>
                        </a:spcAft>
                        <a:buClrTx/>
                        <a:buSzTx/>
                        <a:buFontTx/>
                        <a:buNone/>
                        <a:tabLst>
                          <a:tab pos="250825"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chemeClr val="tx1"/>
                          </a:solidFill>
                          <a:effectLst/>
                          <a:latin typeface="Arial" panose="020B0604020202020204" pitchFamily="34" charset="0"/>
                          <a:cs typeface="Times New Roman" panose="02020603050405020304" pitchFamily="18" charset="0"/>
                        </a:rPr>
                        <a:t> </a:t>
                      </a:r>
                      <a:endParaRPr kumimoji="0" lang="en-ZA" altLang="en-US" sz="1000" b="0" i="0" u="none" strike="noStrike" cap="none" normalizeH="0" baseline="0">
                        <a:ln>
                          <a:noFill/>
                        </a:ln>
                        <a:solidFill>
                          <a:schemeClr val="tx1"/>
                        </a:solidFill>
                        <a:effectLst/>
                        <a:latin typeface="Arial" panose="020B0604020202020204" pitchFamily="34" charset="0"/>
                        <a:cs typeface="Times New Roman" panose="02020603050405020304" pitchFamily="18" charset="0"/>
                      </a:endParaRPr>
                    </a:p>
                  </a:txBody>
                  <a:tcPr marL="49216" marR="492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n-ZA"/>
                    </a:p>
                  </a:txBody>
                  <a:tcPr/>
                </a:tc>
                <a:tc gridSpan="2">
                  <a:txBody>
                    <a:bodyPr/>
                    <a:lstStyle>
                      <a:lvl1pPr>
                        <a:lnSpc>
                          <a:spcPct val="90000"/>
                        </a:lnSpc>
                        <a:spcBef>
                          <a:spcPct val="100000"/>
                        </a:spcBef>
                        <a:buClr>
                          <a:srgbClr val="8C7F6D"/>
                        </a:buClr>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000" b="0" i="0" u="none" strike="noStrike" cap="none" normalizeH="0" baseline="0">
                          <a:ln>
                            <a:noFill/>
                          </a:ln>
                          <a:solidFill>
                            <a:srgbClr val="000000"/>
                          </a:solidFill>
                          <a:effectLst/>
                          <a:latin typeface="Arial Narrow" panose="020B0606020202030204" pitchFamily="34" charset="0"/>
                          <a:ea typeface="Times New Roman" panose="02020603050405020304" pitchFamily="18" charset="0"/>
                          <a:cs typeface="Tahoma" panose="020B0604030504040204" pitchFamily="34" charset="0"/>
                        </a:rPr>
                        <a:t> </a:t>
                      </a:r>
                      <a:endParaRPr kumimoji="0" lang="en-ZA" altLang="en-US" sz="18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en-ZA"/>
                    </a:p>
                  </a:txBody>
                  <a:tcPr/>
                </a:tc>
                <a:extLst>
                  <a:ext uri="{0D108BD9-81ED-4DB2-BD59-A6C34878D82A}">
                    <a16:rowId xmlns:a16="http://schemas.microsoft.com/office/drawing/2014/main" val="10003"/>
                  </a:ext>
                </a:extLst>
              </a:tr>
              <a:tr h="579415">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Client </a:t>
                      </a:r>
                      <a:r>
                        <a:rPr kumimoji="0" lang="en-GB" altLang="en-US" sz="1000" b="0" i="0" u="none" strike="noStrike" cap="none" normalizeH="0" baseline="0">
                          <a:ln>
                            <a:noFill/>
                          </a:ln>
                          <a:solidFill>
                            <a:srgbClr val="0070C0"/>
                          </a:solidFill>
                          <a:effectLst/>
                          <a:latin typeface="Arial" panose="020B0604020202020204" pitchFamily="34" charset="0"/>
                          <a:ea typeface="Times New Roman" panose="02020603050405020304" pitchFamily="18" charset="0"/>
                          <a:cs typeface="Tahoma" panose="020B0604030504040204" pitchFamily="34" charset="0"/>
                        </a:rPr>
                        <a:t>(Division/Operating/ Business Unit as per tender RFQ)</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 </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Narrow" panose="020B0606020202030204" pitchFamily="34" charset="0"/>
                          <a:ea typeface="Times New Roman" panose="02020603050405020304" pitchFamily="18" charset="0"/>
                          <a:cs typeface="Tahoma" panose="020B0604030504040204" pitchFamily="34" charset="0"/>
                        </a:rPr>
                        <a:t>Tender /RFQ Number/ Contract Number</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gridSpan="4">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Narrow" panose="020B0606020202030204" pitchFamily="34" charset="0"/>
                          <a:ea typeface="Times New Roman" panose="02020603050405020304" pitchFamily="18" charset="0"/>
                          <a:cs typeface="Tahoma" panose="020B0604030504040204" pitchFamily="34" charset="0"/>
                        </a:rPr>
                        <a:t> </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ZA"/>
                    </a:p>
                  </a:txBody>
                  <a:tcPr/>
                </a:tc>
                <a:tc hMerge="1">
                  <a:txBody>
                    <a:bodyPr/>
                    <a:lstStyle/>
                    <a:p>
                      <a:endParaRPr lang="en-ZA"/>
                    </a:p>
                  </a:txBody>
                  <a:tcPr/>
                </a:tc>
                <a:tc hMerge="1">
                  <a:txBody>
                    <a:bodyPr/>
                    <a:lstStyle/>
                    <a:p>
                      <a:endParaRPr lang="en-ZA"/>
                    </a:p>
                  </a:txBody>
                  <a:tcPr/>
                </a:tc>
                <a:extLst>
                  <a:ext uri="{0D108BD9-81ED-4DB2-BD59-A6C34878D82A}">
                    <a16:rowId xmlns:a16="http://schemas.microsoft.com/office/drawing/2014/main" val="10004"/>
                  </a:ext>
                </a:extLst>
              </a:tr>
              <a:tr h="431491">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Activity</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gridSpan="3">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70C0"/>
                          </a:solidFill>
                          <a:effectLst/>
                          <a:latin typeface="Arial" panose="020B0604020202020204" pitchFamily="34" charset="0"/>
                          <a:ea typeface="Times New Roman" panose="02020603050405020304" pitchFamily="18" charset="0"/>
                          <a:cs typeface="Tahoma" panose="020B0604030504040204" pitchFamily="34" charset="0"/>
                        </a:rPr>
                        <a:t>Detailed Description (type in the information required)</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hMerge="1">
                  <a:txBody>
                    <a:bodyPr/>
                    <a:lstStyle/>
                    <a:p>
                      <a:endParaRPr lang="en-ZA"/>
                    </a:p>
                  </a:txBody>
                  <a:tcPr/>
                </a:tc>
                <a:tc hMerge="1">
                  <a:txBody>
                    <a:bodyPr/>
                    <a:lstStyle/>
                    <a:p>
                      <a:endParaRPr lang="en-ZA"/>
                    </a:p>
                  </a:txBody>
                  <a:tcPr/>
                </a:tc>
                <a:tc gridSpan="2">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Reference Document/ Procedure</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hMerge="1">
                  <a:txBody>
                    <a:bodyPr/>
                    <a:lstStyle/>
                    <a:p>
                      <a:endParaRPr lang="en-ZA"/>
                    </a:p>
                  </a:txBody>
                  <a:tcPr/>
                </a:tc>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Area /        Dept./  Discipline</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extLst>
                  <a:ext uri="{0D108BD9-81ED-4DB2-BD59-A6C34878D82A}">
                    <a16:rowId xmlns:a16="http://schemas.microsoft.com/office/drawing/2014/main" val="10005"/>
                  </a:ext>
                </a:extLst>
              </a:tr>
              <a:tr h="579415">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Scope of work as described in the contract </a:t>
                      </a:r>
                      <a:r>
                        <a:rPr kumimoji="0" lang="en-GB"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rPr>
                        <a:t>document/ </a:t>
                      </a:r>
                      <a:r>
                        <a:rPr kumimoji="0" lang="en-GB" altLang="en-US" sz="1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order/ tender </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70C0"/>
                          </a:solidFill>
                          <a:effectLst/>
                          <a:latin typeface="Arial" panose="020B0604020202020204" pitchFamily="34" charset="0"/>
                          <a:ea typeface="Times New Roman" panose="02020603050405020304" pitchFamily="18" charset="0"/>
                          <a:cs typeface="Tahoma" panose="020B0604030504040204" pitchFamily="34" charset="0"/>
                        </a:rPr>
                        <a:t>Outline the scope of work as detailed in the Works Information of the NEC document/ RFQ</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ZA"/>
                    </a:p>
                  </a:txBody>
                  <a:tcPr/>
                </a:tc>
                <a:tc hMerge="1">
                  <a:txBody>
                    <a:bodyPr/>
                    <a:lstStyle/>
                    <a:p>
                      <a:endParaRPr lang="en-ZA"/>
                    </a:p>
                  </a:txBody>
                  <a:tcPr/>
                </a:tc>
                <a:tc gridSpan="2">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70C0"/>
                          </a:solidFill>
                          <a:effectLst/>
                          <a:latin typeface="Arial Narrow" panose="020B0606020202030204" pitchFamily="34" charset="0"/>
                          <a:ea typeface="Times New Roman" panose="02020603050405020304" pitchFamily="18" charset="0"/>
                          <a:cs typeface="Tahoma" panose="020B0604030504040204" pitchFamily="34" charset="0"/>
                        </a:rPr>
                        <a:t>Note the relevant document ref number ( if available)</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ZA"/>
                    </a:p>
                  </a:txBody>
                  <a:tcPr/>
                </a:tc>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70C0"/>
                          </a:solidFill>
                          <a:effectLst/>
                          <a:latin typeface="Arial Narrow" panose="020B0606020202030204" pitchFamily="34" charset="0"/>
                          <a:ea typeface="Times New Roman" panose="02020603050405020304" pitchFamily="18" charset="0"/>
                          <a:cs typeface="Tahoma" panose="020B0604030504040204" pitchFamily="34" charset="0"/>
                        </a:rPr>
                        <a:t>Relevant discipline (if any)</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83460">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rPr>
                        <a:t>  </a:t>
                      </a:r>
                      <a:r>
                        <a:rPr kumimoji="0" lang="en-GB" altLang="en-US" sz="1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Objectives/ Outputs / contract objectives</a:t>
                      </a:r>
                      <a:endParaRPr kumimoji="0" lang="en-ZA" altLang="en-US" sz="1000" b="0" i="0" u="none" strike="noStrike" cap="none" normalizeH="0" baseline="0">
                        <a:ln>
                          <a:noFill/>
                        </a:ln>
                        <a:solidFill>
                          <a:schemeClr val="tx1"/>
                        </a:solidFill>
                        <a:effectLst/>
                        <a:latin typeface="Arial" panose="020B0604020202020204" pitchFamily="34" charset="0"/>
                        <a:cs typeface="Times New Roman" panose="02020603050405020304" pitchFamily="18"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70C0"/>
                          </a:solidFill>
                          <a:effectLst/>
                          <a:latin typeface="Arial" panose="020B0604020202020204" pitchFamily="34" charset="0"/>
                          <a:ea typeface="Times New Roman" panose="02020603050405020304" pitchFamily="18" charset="0"/>
                          <a:cs typeface="Tahoma" panose="020B0604030504040204" pitchFamily="34" charset="0"/>
                        </a:rPr>
                        <a:t>List 2-3 objectives  (SMART) in relation to the SOW outputs</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ZA"/>
                    </a:p>
                  </a:txBody>
                  <a:tcPr/>
                </a:tc>
                <a:tc hMerge="1">
                  <a:txBody>
                    <a:bodyPr/>
                    <a:lstStyle/>
                    <a:p>
                      <a:endParaRPr lang="en-ZA"/>
                    </a:p>
                  </a:txBody>
                  <a:tcPr/>
                </a:tc>
                <a:tc gridSpan="2">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Narrow" panose="020B0606020202030204" pitchFamily="34" charset="0"/>
                          <a:ea typeface="Times New Roman" panose="02020603050405020304" pitchFamily="18" charset="0"/>
                          <a:cs typeface="Tahoma" panose="020B0604030504040204" pitchFamily="34" charset="0"/>
                        </a:rPr>
                        <a:t> </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ZA"/>
                    </a:p>
                  </a:txBody>
                  <a:tcPr/>
                </a:tc>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Narrow" panose="020B0606020202030204" pitchFamily="34" charset="0"/>
                          <a:ea typeface="Times New Roman" panose="02020603050405020304" pitchFamily="18" charset="0"/>
                          <a:cs typeface="Tahoma" panose="020B0604030504040204" pitchFamily="34" charset="0"/>
                        </a:rPr>
                        <a:t> </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727554">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sng"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Customer Focus</a:t>
                      </a:r>
                      <a:r>
                        <a:rPr kumimoji="0" lang="en-GB" altLang="en-US" sz="1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 - The primary focus of quality management is to meet customer requirements and to strive to exceed customer expectations. How are customer needs identified, and effectively communicated to affected personnel?</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70C0"/>
                          </a:solidFill>
                          <a:effectLst/>
                          <a:latin typeface="Arial" panose="020B0604020202020204" pitchFamily="34" charset="0"/>
                          <a:ea typeface="Times New Roman" panose="02020603050405020304" pitchFamily="18" charset="0"/>
                          <a:cs typeface="Tahoma" panose="020B0604030504040204" pitchFamily="34" charset="0"/>
                        </a:rPr>
                        <a:t>How are customer needs identified, and effectively communicated to affected personnel in the organisation?</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ZA"/>
                    </a:p>
                  </a:txBody>
                  <a:tcPr/>
                </a:tc>
                <a:tc hMerge="1">
                  <a:txBody>
                    <a:bodyPr/>
                    <a:lstStyle/>
                    <a:p>
                      <a:endParaRPr lang="en-ZA"/>
                    </a:p>
                  </a:txBody>
                  <a:tcPr/>
                </a:tc>
                <a:tc gridSpan="2">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Narrow" panose="020B0606020202030204" pitchFamily="34" charset="0"/>
                          <a:ea typeface="Times New Roman" panose="02020603050405020304" pitchFamily="18" charset="0"/>
                          <a:cs typeface="Tahoma" panose="020B0604030504040204" pitchFamily="34" charset="0"/>
                        </a:rPr>
                        <a:t> </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ZA"/>
                    </a:p>
                  </a:txBody>
                  <a:tcPr/>
                </a:tc>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Narrow" panose="020B0606020202030204" pitchFamily="34" charset="0"/>
                          <a:ea typeface="Times New Roman" panose="02020603050405020304" pitchFamily="18" charset="0"/>
                          <a:cs typeface="Tahoma" panose="020B0604030504040204" pitchFamily="34" charset="0"/>
                        </a:rPr>
                        <a:t> </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727554">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sng"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Competency</a:t>
                      </a:r>
                      <a:r>
                        <a:rPr kumimoji="0" lang="en-GB" altLang="en-US" sz="1000" b="0" i="0" u="none" strike="noStrike" cap="none" normalizeH="0" baseline="0">
                          <a:ln>
                            <a:noFill/>
                          </a:ln>
                          <a:solidFill>
                            <a:srgbClr val="000000"/>
                          </a:solidFill>
                          <a:effectLst/>
                          <a:latin typeface="Arial" panose="020B0604020202020204" pitchFamily="34" charset="0"/>
                          <a:ea typeface="Times New Roman" panose="02020603050405020304" pitchFamily="18" charset="0"/>
                          <a:cs typeface="Tahoma" panose="020B0604030504040204" pitchFamily="34" charset="0"/>
                        </a:rPr>
                        <a:t>, empowering and engaging people throughout the organization to enhance its capability to create value. What Human Resources, training and authority are required for delivering this SOW?</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dirty="0">
                          <a:ln>
                            <a:noFill/>
                          </a:ln>
                          <a:solidFill>
                            <a:srgbClr val="0070C0"/>
                          </a:solidFill>
                          <a:effectLst/>
                          <a:latin typeface="Arial" panose="020B0604020202020204" pitchFamily="34" charset="0"/>
                          <a:ea typeface="Times New Roman" panose="02020603050405020304" pitchFamily="18" charset="0"/>
                          <a:cs typeface="Tahoma" panose="020B0604030504040204" pitchFamily="34" charset="0"/>
                        </a:rPr>
                        <a:t>Provide details of skills/ competencies and training required to deliver the tender/order Scope of work?</a:t>
                      </a:r>
                      <a:endParaRPr kumimoji="0" lang="en-ZA" altLang="en-US" sz="1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ZA"/>
                    </a:p>
                  </a:txBody>
                  <a:tcPr/>
                </a:tc>
                <a:tc hMerge="1">
                  <a:txBody>
                    <a:bodyPr/>
                    <a:lstStyle/>
                    <a:p>
                      <a:endParaRPr lang="en-ZA"/>
                    </a:p>
                  </a:txBody>
                  <a:tcPr/>
                </a:tc>
                <a:tc gridSpan="2">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Narrow" panose="020B0606020202030204" pitchFamily="34" charset="0"/>
                          <a:ea typeface="Times New Roman" panose="02020603050405020304" pitchFamily="18" charset="0"/>
                          <a:cs typeface="Tahoma" panose="020B0604030504040204" pitchFamily="34" charset="0"/>
                        </a:rPr>
                        <a:t> </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ZA"/>
                    </a:p>
                  </a:txBody>
                  <a:tcPr/>
                </a:tc>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Narrow" panose="020B0606020202030204" pitchFamily="34" charset="0"/>
                          <a:ea typeface="Times New Roman" panose="02020603050405020304" pitchFamily="18" charset="0"/>
                          <a:cs typeface="Tahoma" panose="020B0604030504040204" pitchFamily="34" charset="0"/>
                        </a:rPr>
                        <a:t> </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283460">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sng"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rPr>
                        <a:t>Infrastructure:</a:t>
                      </a:r>
                      <a:r>
                        <a:rPr kumimoji="0" lang="en-GB"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rPr>
                        <a:t> PPE required</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70C0"/>
                          </a:solidFill>
                          <a:effectLst/>
                          <a:latin typeface="Arial" panose="020B0604020202020204" pitchFamily="34" charset="0"/>
                          <a:ea typeface="Times New Roman" panose="02020603050405020304" pitchFamily="18" charset="0"/>
                          <a:cs typeface="Tahoma" panose="020B0604030504040204" pitchFamily="34" charset="0"/>
                        </a:rPr>
                        <a:t>PPE that is required in executing  the scope of work</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ZA"/>
                    </a:p>
                  </a:txBody>
                  <a:tcPr/>
                </a:tc>
                <a:tc hMerge="1">
                  <a:txBody>
                    <a:bodyPr/>
                    <a:lstStyle/>
                    <a:p>
                      <a:endParaRPr lang="en-ZA"/>
                    </a:p>
                  </a:txBody>
                  <a:tcPr/>
                </a:tc>
                <a:tc gridSpan="2">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a:ln>
                            <a:noFill/>
                          </a:ln>
                          <a:solidFill>
                            <a:srgbClr val="000000"/>
                          </a:solidFill>
                          <a:effectLst/>
                          <a:latin typeface="Arial Narrow" panose="020B0606020202030204" pitchFamily="34" charset="0"/>
                          <a:ea typeface="Times New Roman" panose="02020603050405020304" pitchFamily="18" charset="0"/>
                          <a:cs typeface="Tahoma" panose="020B0604030504040204" pitchFamily="34" charset="0"/>
                        </a:rPr>
                        <a:t> </a:t>
                      </a:r>
                      <a:endParaRPr kumimoji="0" lang="en-ZA"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ZA"/>
                    </a:p>
                  </a:txBody>
                  <a:tcPr/>
                </a:tc>
                <a:tc>
                  <a:txBody>
                    <a:bodyPr/>
                    <a:lstStyle>
                      <a:lvl1pPr>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600">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4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tabLst>
                          <a:tab pos="250825" algn="l"/>
                          <a:tab pos="457200" algn="l"/>
                          <a:tab pos="574675" algn="l"/>
                          <a:tab pos="827088" algn="l"/>
                          <a:tab pos="1331913" algn="l"/>
                          <a:tab pos="1582738" algn="l"/>
                          <a:tab pos="1835150" algn="l"/>
                          <a:tab pos="2087563" algn="l"/>
                          <a:tab pos="2339975" algn="l"/>
                          <a:tab pos="2590800" algn="l"/>
                          <a:tab pos="2843213" algn="l"/>
                        </a:tabLst>
                        <a:defRPr sz="1200">
                          <a:solidFill>
                            <a:srgbClr val="003896"/>
                          </a:solidFill>
                          <a:latin typeface="Arial" panose="020B0604020202020204" pitchFamily="34" charset="0"/>
                          <a:cs typeface="Arial" panose="020B0604020202020204" pitchFamily="34" charset="0"/>
                        </a:defRPr>
                      </a:lvl9pPr>
                    </a:lstStyle>
                    <a:p>
                      <a:pPr marL="0" marR="0" lvl="0" indent="0" algn="l" defTabSz="914400" rtl="0" eaLnBrk="1" fontAlgn="base" latinLnBrk="0" hangingPunct="1">
                        <a:lnSpc>
                          <a:spcPct val="115000"/>
                        </a:lnSpc>
                        <a:spcBef>
                          <a:spcPts val="300"/>
                        </a:spcBef>
                        <a:spcAft>
                          <a:spcPts val="600"/>
                        </a:spcAft>
                        <a:buClrTx/>
                        <a:buSzTx/>
                        <a:buFontTx/>
                        <a:buNone/>
                        <a:tabLst>
                          <a:tab pos="250825" algn="l"/>
                          <a:tab pos="457200" algn="l"/>
                          <a:tab pos="574675" algn="l"/>
                          <a:tab pos="827088" algn="l"/>
                          <a:tab pos="1331913" algn="l"/>
                          <a:tab pos="1582738" algn="l"/>
                          <a:tab pos="1835150" algn="l"/>
                          <a:tab pos="2087563" algn="l"/>
                          <a:tab pos="2339975" algn="l"/>
                          <a:tab pos="2590800" algn="l"/>
                          <a:tab pos="2843213" algn="l"/>
                        </a:tabLst>
                      </a:pPr>
                      <a:r>
                        <a:rPr kumimoji="0" lang="en-GB" altLang="en-US" sz="1000" b="0" i="0" u="none" strike="noStrike" cap="none" normalizeH="0" baseline="0" dirty="0">
                          <a:ln>
                            <a:noFill/>
                          </a:ln>
                          <a:solidFill>
                            <a:srgbClr val="000000"/>
                          </a:solidFill>
                          <a:effectLst/>
                          <a:latin typeface="Arial Narrow" panose="020B0606020202030204" pitchFamily="34" charset="0"/>
                          <a:ea typeface="Times New Roman" panose="02020603050405020304" pitchFamily="18" charset="0"/>
                          <a:cs typeface="Tahoma" panose="020B0604030504040204" pitchFamily="34" charset="0"/>
                        </a:rPr>
                        <a:t> </a:t>
                      </a:r>
                      <a:endParaRPr kumimoji="0" lang="en-ZA" altLang="en-US" sz="1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Tahoma" panose="020B0604030504040204" pitchFamily="34" charset="0"/>
                      </a:endParaRPr>
                    </a:p>
                  </a:txBody>
                  <a:tcPr marL="49216" marR="4921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
        <p:nvSpPr>
          <p:cNvPr id="43077" name="Date Placeholder 3">
            <a:extLst>
              <a:ext uri="{FF2B5EF4-FFF2-40B4-BE49-F238E27FC236}">
                <a16:creationId xmlns:a16="http://schemas.microsoft.com/office/drawing/2014/main" id="{87F03953-535F-B71F-B9EF-0C23795F1A08}"/>
              </a:ext>
            </a:extLst>
          </p:cNvPr>
          <p:cNvSpPr>
            <a:spLocks noGrp="1" noChangeArrowheads="1"/>
          </p:cNvSpPr>
          <p:nvPr>
            <p:ph type="dt" sz="quarter" idx="10"/>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GB"/>
            </a:defPPr>
            <a:lvl1pPr algn="l"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sz="2400" kern="1200">
                <a:solidFill>
                  <a:schemeClr val="tx1"/>
                </a:solidFill>
                <a:latin typeface="Arial" charset="0"/>
                <a:ea typeface="+mn-ea"/>
                <a:cs typeface="Arial" charset="0"/>
              </a:defRPr>
            </a:lvl2pPr>
            <a:lvl3pPr marL="914400" algn="l" rtl="0" fontAlgn="base">
              <a:spcBef>
                <a:spcPct val="0"/>
              </a:spcBef>
              <a:spcAft>
                <a:spcPct val="0"/>
              </a:spcAft>
              <a:defRPr sz="2400" kern="1200">
                <a:solidFill>
                  <a:schemeClr val="tx1"/>
                </a:solidFill>
                <a:latin typeface="Arial" charset="0"/>
                <a:ea typeface="+mn-ea"/>
                <a:cs typeface="Arial" charset="0"/>
              </a:defRPr>
            </a:lvl3pPr>
            <a:lvl4pPr marL="1371600" algn="l" rtl="0" fontAlgn="base">
              <a:spcBef>
                <a:spcPct val="0"/>
              </a:spcBef>
              <a:spcAft>
                <a:spcPct val="0"/>
              </a:spcAft>
              <a:defRPr sz="2400" kern="1200">
                <a:solidFill>
                  <a:schemeClr val="tx1"/>
                </a:solidFill>
                <a:latin typeface="Arial" charset="0"/>
                <a:ea typeface="+mn-ea"/>
                <a:cs typeface="Arial" charset="0"/>
              </a:defRPr>
            </a:lvl4pPr>
            <a:lvl5pPr marL="1828800" algn="l" rtl="0" fontAlgn="base">
              <a:spcBef>
                <a:spcPct val="0"/>
              </a:spcBef>
              <a:spcAft>
                <a:spcPct val="0"/>
              </a:spcAft>
              <a:defRPr sz="2400" kern="1200">
                <a:solidFill>
                  <a:schemeClr val="tx1"/>
                </a:solidFill>
                <a:latin typeface="Arial" charset="0"/>
                <a:ea typeface="+mn-ea"/>
                <a:cs typeface="Arial" charset="0"/>
              </a:defRPr>
            </a:lvl5pPr>
            <a:lvl6pPr marL="2286000" algn="l" defTabSz="914400" rtl="0" eaLnBrk="1" latinLnBrk="0" hangingPunct="1">
              <a:defRPr sz="2400" kern="1200">
                <a:solidFill>
                  <a:schemeClr val="tx1"/>
                </a:solidFill>
                <a:latin typeface="Arial" charset="0"/>
                <a:ea typeface="+mn-ea"/>
                <a:cs typeface="Arial" charset="0"/>
              </a:defRPr>
            </a:lvl6pPr>
            <a:lvl7pPr marL="2743200" algn="l" defTabSz="914400" rtl="0" eaLnBrk="1" latinLnBrk="0" hangingPunct="1">
              <a:defRPr sz="2400" kern="1200">
                <a:solidFill>
                  <a:schemeClr val="tx1"/>
                </a:solidFill>
                <a:latin typeface="Arial" charset="0"/>
                <a:ea typeface="+mn-ea"/>
                <a:cs typeface="Arial" charset="0"/>
              </a:defRPr>
            </a:lvl7pPr>
            <a:lvl8pPr marL="3200400" algn="l" defTabSz="914400" rtl="0" eaLnBrk="1" latinLnBrk="0" hangingPunct="1">
              <a:defRPr sz="2400" kern="1200">
                <a:solidFill>
                  <a:schemeClr val="tx1"/>
                </a:solidFill>
                <a:latin typeface="Arial" charset="0"/>
                <a:ea typeface="+mn-ea"/>
                <a:cs typeface="Arial" charset="0"/>
              </a:defRPr>
            </a:lvl8pPr>
            <a:lvl9pPr marL="3657600" algn="l" defTabSz="914400" rtl="0" eaLnBrk="1" latinLnBrk="0" hangingPunct="1">
              <a:defRPr sz="2400" kern="1200">
                <a:solidFill>
                  <a:schemeClr val="tx1"/>
                </a:solidFill>
                <a:latin typeface="Arial" charset="0"/>
                <a:ea typeface="+mn-ea"/>
                <a:cs typeface="Arial" charset="0"/>
              </a:defRPr>
            </a:lvl9pPr>
          </a:lstStyle>
          <a:p>
            <a:endParaRPr lang="en-ZA" altLang="en-US">
              <a:solidFill>
                <a:srgbClr val="83725B"/>
              </a:solidFill>
            </a:endParaRPr>
          </a:p>
        </p:txBody>
      </p:sp>
      <p:sp>
        <p:nvSpPr>
          <p:cNvPr id="43078" name="Slide Number Placeholder 4">
            <a:extLst>
              <a:ext uri="{FF2B5EF4-FFF2-40B4-BE49-F238E27FC236}">
                <a16:creationId xmlns:a16="http://schemas.microsoft.com/office/drawing/2014/main" id="{80D37BA5-DEC6-B160-B1A1-8640883EE982}"/>
              </a:ext>
            </a:extLst>
          </p:cNvPr>
          <p:cNvSpPr>
            <a:spLocks noGrp="1" noChangeArrowheads="1"/>
          </p:cNvSpPr>
          <p:nvPr>
            <p:ph type="sldNum" sz="quarter" idx="12"/>
          </p:nvPr>
        </p:nvSpPr>
        <p:spPr bwMode="auto">
          <a:xfrm>
            <a:off x="8688388" y="6453189"/>
            <a:ext cx="1651000" cy="268287"/>
          </a:xfrm>
          <a:prstGeom prst="rect">
            <a:avLst/>
          </a:prstGeom>
          <a:noFill/>
          <a:ln w="9525" algn="ctr">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defPPr>
              <a:defRPr lang="en-ZA"/>
            </a:defPPr>
            <a:lvl1pPr algn="r" rtl="0" eaLnBrk="1" fontAlgn="base" hangingPunct="1">
              <a:spcBef>
                <a:spcPct val="0"/>
              </a:spcBef>
              <a:spcAft>
                <a:spcPct val="0"/>
              </a:spcAft>
              <a:defRPr sz="1000" kern="1200">
                <a:solidFill>
                  <a:srgbClr val="83725B"/>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defRPr/>
            </a:pPr>
            <a:fld id="{F32D5FB5-9B56-4EDD-AD03-CD89BB09A0BD}" type="slidenum">
              <a:rPr lang="en-ZA" altLang="en-US" smtClean="0"/>
              <a:pPr>
                <a:defRPr/>
              </a:pPr>
              <a:t>5</a:t>
            </a:fld>
            <a:endParaRPr lang="en-ZA" altLang="en-US">
              <a:solidFill>
                <a:srgbClr val="83725B"/>
              </a:solidFill>
            </a:endParaRPr>
          </a:p>
        </p:txBody>
      </p:sp>
      <p:sp>
        <p:nvSpPr>
          <p:cNvPr id="43079" name="TextBox 2">
            <a:extLst>
              <a:ext uri="{FF2B5EF4-FFF2-40B4-BE49-F238E27FC236}">
                <a16:creationId xmlns:a16="http://schemas.microsoft.com/office/drawing/2014/main" id="{DA131DC7-D824-E1CE-8619-BC83C0D16B1B}"/>
              </a:ext>
            </a:extLst>
          </p:cNvPr>
          <p:cNvSpPr txBox="1">
            <a:spLocks noChangeArrowheads="1"/>
          </p:cNvSpPr>
          <p:nvPr/>
        </p:nvSpPr>
        <p:spPr bwMode="auto">
          <a:xfrm rot="-2053374">
            <a:off x="3987801" y="3479800"/>
            <a:ext cx="70659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eaLnBrk="1" hangingPunct="1">
              <a:lnSpc>
                <a:spcPct val="100000"/>
              </a:lnSpc>
              <a:spcBef>
                <a:spcPct val="0"/>
              </a:spcBef>
              <a:buClrTx/>
              <a:buFontTx/>
              <a:buNone/>
            </a:pPr>
            <a:r>
              <a:rPr lang="en-US" altLang="en-US" sz="3200">
                <a:solidFill>
                  <a:srgbClr val="FF0000"/>
                </a:solidFill>
              </a:rPr>
              <a:t>To be Completed</a:t>
            </a:r>
            <a:endParaRPr lang="en-ZA" altLang="en-US" sz="320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a:extLst>
              <a:ext uri="{FF2B5EF4-FFF2-40B4-BE49-F238E27FC236}">
                <a16:creationId xmlns:a16="http://schemas.microsoft.com/office/drawing/2014/main" id="{787B6DC8-AE60-4F43-1B57-76747380FCD1}"/>
              </a:ext>
            </a:extLst>
          </p:cNvPr>
          <p:cNvSpPr>
            <a:spLocks noGrp="1" noChangeArrowheads="1"/>
          </p:cNvSpPr>
          <p:nvPr>
            <p:ph type="dt" sz="quarter" idx="10"/>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GB"/>
            </a:defPPr>
            <a:lvl1pPr algn="l"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sz="2400" kern="1200">
                <a:solidFill>
                  <a:schemeClr val="tx1"/>
                </a:solidFill>
                <a:latin typeface="Arial" charset="0"/>
                <a:ea typeface="+mn-ea"/>
                <a:cs typeface="Arial" charset="0"/>
              </a:defRPr>
            </a:lvl2pPr>
            <a:lvl3pPr marL="914400" algn="l" rtl="0" fontAlgn="base">
              <a:spcBef>
                <a:spcPct val="0"/>
              </a:spcBef>
              <a:spcAft>
                <a:spcPct val="0"/>
              </a:spcAft>
              <a:defRPr sz="2400" kern="1200">
                <a:solidFill>
                  <a:schemeClr val="tx1"/>
                </a:solidFill>
                <a:latin typeface="Arial" charset="0"/>
                <a:ea typeface="+mn-ea"/>
                <a:cs typeface="Arial" charset="0"/>
              </a:defRPr>
            </a:lvl3pPr>
            <a:lvl4pPr marL="1371600" algn="l" rtl="0" fontAlgn="base">
              <a:spcBef>
                <a:spcPct val="0"/>
              </a:spcBef>
              <a:spcAft>
                <a:spcPct val="0"/>
              </a:spcAft>
              <a:defRPr sz="2400" kern="1200">
                <a:solidFill>
                  <a:schemeClr val="tx1"/>
                </a:solidFill>
                <a:latin typeface="Arial" charset="0"/>
                <a:ea typeface="+mn-ea"/>
                <a:cs typeface="Arial" charset="0"/>
              </a:defRPr>
            </a:lvl4pPr>
            <a:lvl5pPr marL="1828800" algn="l" rtl="0" fontAlgn="base">
              <a:spcBef>
                <a:spcPct val="0"/>
              </a:spcBef>
              <a:spcAft>
                <a:spcPct val="0"/>
              </a:spcAft>
              <a:defRPr sz="2400" kern="1200">
                <a:solidFill>
                  <a:schemeClr val="tx1"/>
                </a:solidFill>
                <a:latin typeface="Arial" charset="0"/>
                <a:ea typeface="+mn-ea"/>
                <a:cs typeface="Arial" charset="0"/>
              </a:defRPr>
            </a:lvl5pPr>
            <a:lvl6pPr marL="2286000" algn="l" defTabSz="914400" rtl="0" eaLnBrk="1" latinLnBrk="0" hangingPunct="1">
              <a:defRPr sz="2400" kern="1200">
                <a:solidFill>
                  <a:schemeClr val="tx1"/>
                </a:solidFill>
                <a:latin typeface="Arial" charset="0"/>
                <a:ea typeface="+mn-ea"/>
                <a:cs typeface="Arial" charset="0"/>
              </a:defRPr>
            </a:lvl6pPr>
            <a:lvl7pPr marL="2743200" algn="l" defTabSz="914400" rtl="0" eaLnBrk="1" latinLnBrk="0" hangingPunct="1">
              <a:defRPr sz="2400" kern="1200">
                <a:solidFill>
                  <a:schemeClr val="tx1"/>
                </a:solidFill>
                <a:latin typeface="Arial" charset="0"/>
                <a:ea typeface="+mn-ea"/>
                <a:cs typeface="Arial" charset="0"/>
              </a:defRPr>
            </a:lvl7pPr>
            <a:lvl8pPr marL="3200400" algn="l" defTabSz="914400" rtl="0" eaLnBrk="1" latinLnBrk="0" hangingPunct="1">
              <a:defRPr sz="2400" kern="1200">
                <a:solidFill>
                  <a:schemeClr val="tx1"/>
                </a:solidFill>
                <a:latin typeface="Arial" charset="0"/>
                <a:ea typeface="+mn-ea"/>
                <a:cs typeface="Arial" charset="0"/>
              </a:defRPr>
            </a:lvl8pPr>
            <a:lvl9pPr marL="3657600" algn="l" defTabSz="914400" rtl="0" eaLnBrk="1" latinLnBrk="0" hangingPunct="1">
              <a:defRPr sz="2400" kern="1200">
                <a:solidFill>
                  <a:schemeClr val="tx1"/>
                </a:solidFill>
                <a:latin typeface="Arial" charset="0"/>
                <a:ea typeface="+mn-ea"/>
                <a:cs typeface="Arial" charset="0"/>
              </a:defRPr>
            </a:lvl9pPr>
          </a:lstStyle>
          <a:p>
            <a:endParaRPr lang="en-ZA" altLang="en-US" dirty="0">
              <a:solidFill>
                <a:srgbClr val="83725B"/>
              </a:solidFill>
            </a:endParaRPr>
          </a:p>
        </p:txBody>
      </p:sp>
      <p:sp>
        <p:nvSpPr>
          <p:cNvPr id="44035" name="Slide Number Placeholder 4">
            <a:extLst>
              <a:ext uri="{FF2B5EF4-FFF2-40B4-BE49-F238E27FC236}">
                <a16:creationId xmlns:a16="http://schemas.microsoft.com/office/drawing/2014/main" id="{1467E052-8679-F527-C719-9B93B1A44226}"/>
              </a:ext>
            </a:extLst>
          </p:cNvPr>
          <p:cNvSpPr>
            <a:spLocks noGrp="1" noChangeArrowheads="1"/>
          </p:cNvSpPr>
          <p:nvPr>
            <p:ph type="sldNum" sz="quarter" idx="12"/>
          </p:nvPr>
        </p:nvSpPr>
        <p:spPr bwMode="auto">
          <a:xfrm>
            <a:off x="8688388" y="6453189"/>
            <a:ext cx="1651000" cy="268287"/>
          </a:xfrm>
          <a:prstGeom prst="rect">
            <a:avLst/>
          </a:prstGeom>
          <a:noFill/>
          <a:ln w="9525" algn="ctr">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defPPr>
              <a:defRPr lang="en-ZA"/>
            </a:defPPr>
            <a:lvl1pPr algn="r" rtl="0" eaLnBrk="1" fontAlgn="base" hangingPunct="1">
              <a:spcBef>
                <a:spcPct val="0"/>
              </a:spcBef>
              <a:spcAft>
                <a:spcPct val="0"/>
              </a:spcAft>
              <a:defRPr sz="1000" kern="1200">
                <a:solidFill>
                  <a:srgbClr val="83725B"/>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defRPr/>
            </a:pPr>
            <a:fld id="{F32D5FB5-9B56-4EDD-AD03-CD89BB09A0BD}" type="slidenum">
              <a:rPr lang="en-ZA" altLang="en-US" smtClean="0"/>
              <a:pPr>
                <a:defRPr/>
              </a:pPr>
              <a:t>6</a:t>
            </a:fld>
            <a:endParaRPr lang="en-ZA" altLang="en-US">
              <a:solidFill>
                <a:srgbClr val="83725B"/>
              </a:solidFill>
            </a:endParaRPr>
          </a:p>
        </p:txBody>
      </p:sp>
      <p:sp>
        <p:nvSpPr>
          <p:cNvPr id="44036" name="Title 1">
            <a:extLst>
              <a:ext uri="{FF2B5EF4-FFF2-40B4-BE49-F238E27FC236}">
                <a16:creationId xmlns:a16="http://schemas.microsoft.com/office/drawing/2014/main" id="{31E4AA33-1EAB-3B39-DC12-86824849199A}"/>
              </a:ext>
            </a:extLst>
          </p:cNvPr>
          <p:cNvSpPr>
            <a:spLocks noGrp="1" noChangeArrowheads="1"/>
          </p:cNvSpPr>
          <p:nvPr>
            <p:ph type="title"/>
          </p:nvPr>
        </p:nvSpPr>
        <p:spPr>
          <a:xfrm>
            <a:off x="1960563" y="166688"/>
            <a:ext cx="6608762" cy="747712"/>
          </a:xfrm>
        </p:spPr>
        <p:txBody>
          <a:bodyPr/>
          <a:lstStyle/>
          <a:p>
            <a:r>
              <a:rPr lang="en-US" altLang="en-US" dirty="0"/>
              <a:t>3 –E Form A completion and signing</a:t>
            </a:r>
            <a:endParaRPr lang="en-ZA" altLang="en-US" dirty="0"/>
          </a:p>
        </p:txBody>
      </p:sp>
      <p:sp>
        <p:nvSpPr>
          <p:cNvPr id="44037" name="TextBox 1">
            <a:extLst>
              <a:ext uri="{FF2B5EF4-FFF2-40B4-BE49-F238E27FC236}">
                <a16:creationId xmlns:a16="http://schemas.microsoft.com/office/drawing/2014/main" id="{CBF4A57C-2F42-50A6-033E-23151A2339FB}"/>
              </a:ext>
            </a:extLst>
          </p:cNvPr>
          <p:cNvSpPr txBox="1">
            <a:spLocks noChangeArrowheads="1"/>
          </p:cNvSpPr>
          <p:nvPr/>
        </p:nvSpPr>
        <p:spPr bwMode="auto">
          <a:xfrm>
            <a:off x="4295776" y="6124575"/>
            <a:ext cx="5256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eaLnBrk="1" hangingPunct="1">
              <a:lnSpc>
                <a:spcPct val="100000"/>
              </a:lnSpc>
              <a:spcBef>
                <a:spcPct val="0"/>
              </a:spcBef>
              <a:buClrTx/>
              <a:buFontTx/>
              <a:buNone/>
            </a:pPr>
            <a:r>
              <a:rPr lang="en-US" altLang="en-US" b="1">
                <a:solidFill>
                  <a:srgbClr val="FF0000"/>
                </a:solidFill>
              </a:rPr>
              <a:t>Complete and sign here</a:t>
            </a:r>
            <a:endParaRPr lang="en-ZA" altLang="en-US" b="1">
              <a:solidFill>
                <a:srgbClr val="FF0000"/>
              </a:solidFill>
            </a:endParaRPr>
          </a:p>
        </p:txBody>
      </p:sp>
      <p:sp>
        <p:nvSpPr>
          <p:cNvPr id="44038" name="TextBox 1">
            <a:extLst>
              <a:ext uri="{FF2B5EF4-FFF2-40B4-BE49-F238E27FC236}">
                <a16:creationId xmlns:a16="http://schemas.microsoft.com/office/drawing/2014/main" id="{58DDCFBB-F6CD-B9AC-EBE5-76C9D61249F6}"/>
              </a:ext>
            </a:extLst>
          </p:cNvPr>
          <p:cNvSpPr txBox="1">
            <a:spLocks noChangeArrowheads="1"/>
          </p:cNvSpPr>
          <p:nvPr/>
        </p:nvSpPr>
        <p:spPr bwMode="auto">
          <a:xfrm>
            <a:off x="4872038" y="981076"/>
            <a:ext cx="52562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eaLnBrk="1" hangingPunct="1">
              <a:lnSpc>
                <a:spcPct val="100000"/>
              </a:lnSpc>
              <a:spcBef>
                <a:spcPct val="0"/>
              </a:spcBef>
              <a:buClrTx/>
              <a:buFontTx/>
              <a:buNone/>
            </a:pPr>
            <a:r>
              <a:rPr lang="en-US" altLang="en-US" sz="2400" b="1">
                <a:solidFill>
                  <a:srgbClr val="FF0000"/>
                </a:solidFill>
              </a:rPr>
              <a:t>Complete  here </a:t>
            </a:r>
            <a:endParaRPr lang="en-ZA" altLang="en-US" sz="2400" b="1">
              <a:solidFill>
                <a:srgbClr val="FF0000"/>
              </a:solidFill>
            </a:endParaRPr>
          </a:p>
        </p:txBody>
      </p:sp>
      <p:pic>
        <p:nvPicPr>
          <p:cNvPr id="44039" name="Picture 7">
            <a:extLst>
              <a:ext uri="{FF2B5EF4-FFF2-40B4-BE49-F238E27FC236}">
                <a16:creationId xmlns:a16="http://schemas.microsoft.com/office/drawing/2014/main" id="{10F57D23-FAAA-5524-CC23-76FB63832BD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55640" y="1052736"/>
            <a:ext cx="5543823" cy="5510206"/>
          </a:xfrm>
          <a:prstGeom prst="rect">
            <a:avLst/>
          </a:prstGeom>
          <a:noFill/>
          <a:ln w="38100">
            <a:solidFill>
              <a:srgbClr val="003896"/>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Slide Number Placeholder 4"/>
          <p:cNvSpPr>
            <a:spLocks noGrp="1"/>
          </p:cNvSpPr>
          <p:nvPr>
            <p:ph type="sldNum" sz="quarter" idx="4294967295"/>
          </p:nvPr>
        </p:nvSpPr>
        <p:spPr>
          <a:xfrm>
            <a:off x="8688388" y="6453189"/>
            <a:ext cx="1651000" cy="2682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7C3A04C7-B616-4368-88E2-F2C76163C5FF}" type="slidenum">
              <a:rPr lang="en-ZA" altLang="en-US" sz="1000">
                <a:solidFill>
                  <a:srgbClr val="83725B"/>
                </a:solidFill>
              </a:rPr>
              <a:pPr eaLnBrk="1" hangingPunct="1">
                <a:lnSpc>
                  <a:spcPct val="100000"/>
                </a:lnSpc>
                <a:spcBef>
                  <a:spcPct val="0"/>
                </a:spcBef>
                <a:buClrTx/>
                <a:buFontTx/>
                <a:buNone/>
              </a:pPr>
              <a:t>7</a:t>
            </a:fld>
            <a:endParaRPr lang="en-ZA" altLang="en-US" sz="1000">
              <a:solidFill>
                <a:srgbClr val="83725B"/>
              </a:solidFill>
            </a:endParaRPr>
          </a:p>
        </p:txBody>
      </p:sp>
      <p:graphicFrame>
        <p:nvGraphicFramePr>
          <p:cNvPr id="6" name="Content Placeholder 8"/>
          <p:cNvGraphicFramePr>
            <a:graphicFrameLocks/>
          </p:cNvGraphicFramePr>
          <p:nvPr/>
        </p:nvGraphicFramePr>
        <p:xfrm>
          <a:off x="1993899" y="1268414"/>
          <a:ext cx="7716157" cy="3521300"/>
        </p:xfrm>
        <a:graphic>
          <a:graphicData uri="http://schemas.openxmlformats.org/drawingml/2006/table">
            <a:tbl>
              <a:tblPr firstRow="1" bandRow="1"/>
              <a:tblGrid>
                <a:gridCol w="5572001">
                  <a:extLst>
                    <a:ext uri="{9D8B030D-6E8A-4147-A177-3AD203B41FA5}">
                      <a16:colId xmlns:a16="http://schemas.microsoft.com/office/drawing/2014/main" val="20000"/>
                    </a:ext>
                  </a:extLst>
                </a:gridCol>
                <a:gridCol w="2144156">
                  <a:extLst>
                    <a:ext uri="{9D8B030D-6E8A-4147-A177-3AD203B41FA5}">
                      <a16:colId xmlns:a16="http://schemas.microsoft.com/office/drawing/2014/main" val="20001"/>
                    </a:ext>
                  </a:extLst>
                </a:gridCol>
              </a:tblGrid>
              <a:tr h="846321">
                <a:tc>
                  <a:txBody>
                    <a:bodyPr/>
                    <a:lstStyle>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r>
                        <a:rPr lang="en-US" sz="1800" dirty="0"/>
                        <a:t>Templates</a:t>
                      </a:r>
                      <a:endParaRPr lang="en-ZA" sz="1800" dirty="0"/>
                    </a:p>
                  </a:txBody>
                  <a:tcPr marL="91441" marR="91441" marT="45743" marB="45743">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896"/>
                    </a:solidFill>
                  </a:tcPr>
                </a:tc>
                <a:tc>
                  <a:txBody>
                    <a:bodyPr/>
                    <a:lstStyle>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r>
                        <a:rPr lang="en-US" sz="1800" dirty="0"/>
                        <a:t>Attachments </a:t>
                      </a:r>
                      <a:endParaRPr lang="en-ZA" sz="1800" dirty="0"/>
                    </a:p>
                  </a:txBody>
                  <a:tcPr marL="91441" marR="91441" marT="45743" marB="45743">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896"/>
                    </a:solidFill>
                  </a:tcPr>
                </a:tc>
                <a:extLst>
                  <a:ext uri="{0D108BD9-81ED-4DB2-BD59-A6C34878D82A}">
                    <a16:rowId xmlns:a16="http://schemas.microsoft.com/office/drawing/2014/main" val="10000"/>
                  </a:ext>
                </a:extLst>
              </a:tr>
              <a:tr h="710305">
                <a:tc>
                  <a:txBody>
                    <a:bodyPr/>
                    <a:lstStyle/>
                    <a:p>
                      <a:r>
                        <a:rPr lang="en-US" sz="1800" dirty="0"/>
                        <a:t>Category 4  List of Returnable</a:t>
                      </a:r>
                      <a:endParaRPr lang="en-ZA" sz="1800" dirty="0"/>
                    </a:p>
                  </a:txBody>
                  <a:tcPr marL="91441" marR="91441" marT="45743" marB="45743">
                    <a:lnL w="12700" cmpd="sng">
                      <a:solidFill>
                        <a:srgbClr val="FFFFFF"/>
                      </a:solidFill>
                    </a:lnL>
                    <a:lnR w="12700" cap="flat" cmpd="sng" algn="ctr">
                      <a:solidFill>
                        <a:srgbClr val="FFFFFF"/>
                      </a:solidFill>
                      <a:prstDash val="solid"/>
                      <a:round/>
                      <a:headEnd type="none" w="med" len="med"/>
                      <a:tailEnd type="none" w="med" len="med"/>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40000"/>
                      </a:srgbClr>
                    </a:solidFill>
                  </a:tcPr>
                </a:tc>
                <a:tc>
                  <a:txBody>
                    <a:bodyPr/>
                    <a:lstStyle/>
                    <a:p>
                      <a:r>
                        <a:rPr lang="en-US" sz="1800" dirty="0"/>
                        <a:t>As per  Portal </a:t>
                      </a:r>
                      <a:endParaRPr lang="en-ZA" sz="1800" dirty="0"/>
                    </a:p>
                  </a:txBody>
                  <a:tcPr marL="91441" marR="91441" marT="45743" marB="45743">
                    <a:lnL w="12700" cap="flat" cmpd="sng" algn="ctr">
                      <a:solidFill>
                        <a:srgbClr val="FFFFFF"/>
                      </a:solidFill>
                      <a:prstDash val="solid"/>
                      <a:round/>
                      <a:headEnd type="none" w="med" len="med"/>
                      <a:tailEnd type="none" w="med" len="med"/>
                    </a:lnL>
                    <a:lnR w="12700" cmpd="sng">
                      <a:solidFill>
                        <a:srgbClr val="FFFFFF"/>
                      </a:solidFill>
                    </a:lnR>
                    <a:lnT w="381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40000"/>
                      </a:srgbClr>
                    </a:solidFill>
                  </a:tcPr>
                </a:tc>
                <a:extLst>
                  <a:ext uri="{0D108BD9-81ED-4DB2-BD59-A6C34878D82A}">
                    <a16:rowId xmlns:a16="http://schemas.microsoft.com/office/drawing/2014/main" val="10001"/>
                  </a:ext>
                </a:extLst>
              </a:tr>
              <a:tr h="982337">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r>
                        <a:rPr lang="en-US" sz="1800" dirty="0"/>
                        <a:t>A1:Quality  Method Statement </a:t>
                      </a:r>
                      <a:endParaRPr lang="en-ZA" sz="1800" dirty="0"/>
                    </a:p>
                  </a:txBody>
                  <a:tcPr marL="91441" marR="91441" marT="45743" marB="45743">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3896">
                        <a:tint val="40000"/>
                      </a:srgbClr>
                    </a:solidFill>
                  </a:tcPr>
                </a:tc>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endParaRPr lang="en-ZA" sz="1800" dirty="0"/>
                    </a:p>
                  </a:txBody>
                  <a:tcPr marL="91441" marR="91441" marT="45743" marB="45743">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3896">
                        <a:tint val="40000"/>
                      </a:srgbClr>
                    </a:solidFill>
                  </a:tcPr>
                </a:tc>
                <a:extLst>
                  <a:ext uri="{0D108BD9-81ED-4DB2-BD59-A6C34878D82A}">
                    <a16:rowId xmlns:a16="http://schemas.microsoft.com/office/drawing/2014/main" val="10002"/>
                  </a:ext>
                </a:extLst>
              </a:tr>
              <a:tr h="982337">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r>
                        <a:rPr lang="en-US" sz="1800" dirty="0"/>
                        <a:t>E.1:</a:t>
                      </a:r>
                      <a:r>
                        <a:rPr lang="en-US" sz="1800" baseline="0" dirty="0"/>
                        <a:t> Form A – Category  4 </a:t>
                      </a:r>
                      <a:endParaRPr lang="en-ZA" sz="1800" dirty="0"/>
                    </a:p>
                  </a:txBody>
                  <a:tcPr marL="91441" marR="91441" marT="45743" marB="45743">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40000"/>
                      </a:srgbClr>
                    </a:solidFill>
                  </a:tcPr>
                </a:tc>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endParaRPr lang="en-US" sz="1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As per  Portal </a:t>
                      </a:r>
                    </a:p>
                  </a:txBody>
                  <a:tcPr marL="91441" marR="91441" marT="45743" marB="45743">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40000"/>
                      </a:srgbClr>
                    </a:solidFill>
                  </a:tcPr>
                </a:tc>
                <a:extLst>
                  <a:ext uri="{0D108BD9-81ED-4DB2-BD59-A6C34878D82A}">
                    <a16:rowId xmlns:a16="http://schemas.microsoft.com/office/drawing/2014/main" val="10005"/>
                  </a:ext>
                </a:extLst>
              </a:tr>
            </a:tbl>
          </a:graphicData>
        </a:graphic>
      </p:graphicFrame>
      <p:sp>
        <p:nvSpPr>
          <p:cNvPr id="51231" name="Title 2"/>
          <p:cNvSpPr>
            <a:spLocks noGrp="1"/>
          </p:cNvSpPr>
          <p:nvPr>
            <p:ph type="title"/>
          </p:nvPr>
        </p:nvSpPr>
        <p:spPr/>
        <p:txBody>
          <a:bodyPr/>
          <a:lstStyle/>
          <a:p>
            <a:pPr>
              <a:defRPr/>
            </a:pPr>
            <a:r>
              <a:rPr lang="en-US" altLang="en-US" sz="3200" b="1" dirty="0"/>
              <a:t>4-Templates</a:t>
            </a:r>
          </a:p>
        </p:txBody>
      </p:sp>
      <p:graphicFrame>
        <p:nvGraphicFramePr>
          <p:cNvPr id="4" name="Object 3">
            <a:extLst>
              <a:ext uri="{FF2B5EF4-FFF2-40B4-BE49-F238E27FC236}">
                <a16:creationId xmlns:a16="http://schemas.microsoft.com/office/drawing/2014/main" id="{9A8DF844-162B-1923-DA85-01DDD969417D}"/>
              </a:ext>
            </a:extLst>
          </p:cNvPr>
          <p:cNvGraphicFramePr>
            <a:graphicFrameLocks noChangeAspect="1"/>
          </p:cNvGraphicFramePr>
          <p:nvPr>
            <p:extLst>
              <p:ext uri="{D42A27DB-BD31-4B8C-83A1-F6EECF244321}">
                <p14:modId xmlns:p14="http://schemas.microsoft.com/office/powerpoint/2010/main" val="3528367662"/>
              </p:ext>
            </p:extLst>
          </p:nvPr>
        </p:nvGraphicFramePr>
        <p:xfrm>
          <a:off x="8100646" y="2915041"/>
          <a:ext cx="914400" cy="771525"/>
        </p:xfrm>
        <a:graphic>
          <a:graphicData uri="http://schemas.openxmlformats.org/presentationml/2006/ole">
            <mc:AlternateContent xmlns:mc="http://schemas.openxmlformats.org/markup-compatibility/2006">
              <mc:Choice xmlns:v="urn:schemas-microsoft-com:vml" Requires="v">
                <p:oleObj name="Document" showAsIcon="1" r:id="rId2" imgW="914570" imgH="771459" progId="Word.Document.12">
                  <p:embed/>
                </p:oleObj>
              </mc:Choice>
              <mc:Fallback>
                <p:oleObj name="Document" showAsIcon="1" r:id="rId2" imgW="914570" imgH="771459" progId="Word.Document.12">
                  <p:embed/>
                  <p:pic>
                    <p:nvPicPr>
                      <p:cNvPr id="4" name="Object 3">
                        <a:extLst>
                          <a:ext uri="{FF2B5EF4-FFF2-40B4-BE49-F238E27FC236}">
                            <a16:creationId xmlns:a16="http://schemas.microsoft.com/office/drawing/2014/main" id="{9A8DF844-162B-1923-DA85-01DDD969417D}"/>
                          </a:ext>
                        </a:extLst>
                      </p:cNvPr>
                      <p:cNvPicPr/>
                      <p:nvPr/>
                    </p:nvPicPr>
                    <p:blipFill>
                      <a:blip r:embed="rId3"/>
                      <a:stretch>
                        <a:fillRect/>
                      </a:stretch>
                    </p:blipFill>
                    <p:spPr>
                      <a:xfrm>
                        <a:off x="8100646" y="2915041"/>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3176966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Placeholder 27" descr="A sign on a pole&#10;&#10;Description automatically generated with medium confidence">
            <a:extLst>
              <a:ext uri="{FF2B5EF4-FFF2-40B4-BE49-F238E27FC236}">
                <a16:creationId xmlns:a16="http://schemas.microsoft.com/office/drawing/2014/main" id="{525030B9-4F5E-4643-899E-97C254FD58FB}"/>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5450" r="5450"/>
          <a:stretch>
            <a:fillRect/>
          </a:stretch>
        </p:blipFill>
        <p:spPr/>
      </p:pic>
      <p:pic>
        <p:nvPicPr>
          <p:cNvPr id="40" name="Picture Placeholder 39" descr="Graphical user interface&#10;&#10;Description automatically generated with medium confidence">
            <a:extLst>
              <a:ext uri="{FF2B5EF4-FFF2-40B4-BE49-F238E27FC236}">
                <a16:creationId xmlns:a16="http://schemas.microsoft.com/office/drawing/2014/main" id="{8BE1242F-211A-4588-8310-ED0F53B65234}"/>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8375" r="8375"/>
          <a:stretch>
            <a:fillRect/>
          </a:stretch>
        </p:blipFill>
        <p:spPr/>
      </p:pic>
      <p:pic>
        <p:nvPicPr>
          <p:cNvPr id="3" name="Picture 5">
            <a:extLst>
              <a:ext uri="{FF2B5EF4-FFF2-40B4-BE49-F238E27FC236}">
                <a16:creationId xmlns:a16="http://schemas.microsoft.com/office/drawing/2014/main" id="{D8095006-E676-476F-985B-8FCF0282D5A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57371" y="1702465"/>
            <a:ext cx="4425452" cy="34210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91833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heme/theme1.xml><?xml version="1.0" encoding="utf-8"?>
<a:theme xmlns:a="http://schemas.openxmlformats.org/drawingml/2006/main" name="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2.xml><?xml version="1.0" encoding="utf-8"?>
<a:theme xmlns:a="http://schemas.openxmlformats.org/drawingml/2006/main" name="1_Office Theme">
  <a:themeElements>
    <a:clrScheme name="Eskom Wide">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858705"/>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Eskom Widescreen_Without Visuals" id="{A8DDC17B-1581-4D7F-8C14-7723306C0474}" vid="{AABB89EC-0ED7-46E8-A361-2FD02679C18D}"/>
    </a:ext>
  </a:extLst>
</a:theme>
</file>

<file path=ppt/theme/theme3.xml><?xml version="1.0" encoding="utf-8"?>
<a:theme xmlns:a="http://schemas.openxmlformats.org/drawingml/2006/main" name="1_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Gallery_x0020_Keywords xmlns="b066638b-8533-4687-a48b-8877f492106b" xsi:nil="true"/>
    <ImageCreateDate xmlns="9AA987DC-C9A7-4495-B0EB-A7EB0F9343F3" xsi:nil="true"/>
    <PublishingExpirationDate xmlns="http://schemas.microsoft.com/sharepoint/v3" xsi:nil="true"/>
    <PublishingStartDate xmlns="http://schemas.microsoft.com/sharepoint/v3" xsi:nil="true"/>
    <wic_System_Copyright xmlns="http://schemas.microsoft.com/sharepoint/v3/fields" xsi:nil="true"/>
  </documentManagement>
</p:properties>
</file>

<file path=customXml/item3.xml><?xml version="1.0" encoding="utf-8"?>
<ct:contentTypeSchema xmlns:ct="http://schemas.microsoft.com/office/2006/metadata/contentType" xmlns:ma="http://schemas.microsoft.com/office/2006/metadata/properties/metaAttributes" ct:_="" ma:_="" ma:contentTypeName="Image" ma:contentTypeID="0x0101009148F5A04DDD49CBA7127AADA5FB792B00AADE34325A8B49CDA8BB4DB53328F21400B0A6D8BFE48B5B4C98C9B506E18E4C4F" ma:contentTypeVersion="2" ma:contentTypeDescription="Upload an image." ma:contentTypeScope="" ma:versionID="faf5921d99471c51c746d233a2595df0">
  <xsd:schema xmlns:xsd="http://www.w3.org/2001/XMLSchema" xmlns:xs="http://www.w3.org/2001/XMLSchema" xmlns:p="http://schemas.microsoft.com/office/2006/metadata/properties" xmlns:ns1="http://schemas.microsoft.com/sharepoint/v3" xmlns:ns2="9AA987DC-C9A7-4495-B0EB-A7EB0F9343F3" xmlns:ns3="http://schemas.microsoft.com/sharepoint/v3/fields" xmlns:ns4="b066638b-8533-4687-a48b-8877f492106b" targetNamespace="http://schemas.microsoft.com/office/2006/metadata/properties" ma:root="true" ma:fieldsID="83d4262b44be4079de954f019704b229" ns1:_="" ns2:_="" ns3:_="" ns4:_="">
    <xsd:import namespace="http://schemas.microsoft.com/sharepoint/v3"/>
    <xsd:import namespace="9AA987DC-C9A7-4495-B0EB-A7EB0F9343F3"/>
    <xsd:import namespace="http://schemas.microsoft.com/sharepoint/v3/fields"/>
    <xsd:import namespace="b066638b-8533-4687-a48b-8877f492106b"/>
    <xsd:element name="properties">
      <xsd:complexType>
        <xsd:sequence>
          <xsd:element name="documentManagement">
            <xsd:complexType>
              <xsd:all>
                <xsd:element ref="ns1:FileRef" minOccurs="0"/>
                <xsd:element ref="ns1:File_x0020_Type" minOccurs="0"/>
                <xsd:element ref="ns1:HTML_x0020_File_x0020_Type" minOccurs="0"/>
                <xsd:element ref="ns1:FSObjType" minOccurs="0"/>
                <xsd:element ref="ns2:ThumbnailExists" minOccurs="0"/>
                <xsd:element ref="ns2:PreviewExists" minOccurs="0"/>
                <xsd:element ref="ns2:ImageWidth" minOccurs="0"/>
                <xsd:element ref="ns2:ImageHeight" minOccurs="0"/>
                <xsd:element ref="ns2:ImageCreateDate" minOccurs="0"/>
                <xsd:element ref="ns3:wic_System_Copyright" minOccurs="0"/>
                <xsd:element ref="ns1:PublishingStartDate" minOccurs="0"/>
                <xsd:element ref="ns1:PublishingExpirationDate" minOccurs="0"/>
                <xsd:element ref="ns4:Gallery_x0020_Keywor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8" nillable="true" ma:displayName="URL Path" ma:hidden="true" ma:list="Docs" ma:internalName="FileRef" ma:readOnly="true" ma:showField="FullUrl">
      <xsd:simpleType>
        <xsd:restriction base="dms:Lookup"/>
      </xsd:simpleType>
    </xsd:element>
    <xsd:element name="File_x0020_Type" ma:index="9" nillable="true" ma:displayName="File Type" ma:hidden="true" ma:internalName="File_x0020_Type" ma:readOnly="true">
      <xsd:simpleType>
        <xsd:restriction base="dms:Text"/>
      </xsd:simpleType>
    </xsd:element>
    <xsd:element name="HTML_x0020_File_x0020_Type" ma:index="10" nillable="true" ma:displayName="HTML File Type" ma:hidden="true" ma:internalName="HTML_x0020_File_x0020_Type" ma:readOnly="true">
      <xsd:simpleType>
        <xsd:restriction base="dms:Text"/>
      </xsd:simpleType>
    </xsd:element>
    <xsd:element name="FSObjType" ma:index="11" nillable="true" ma:displayName="Item Type" ma:hidden="true" ma:list="Docs" ma:internalName="FSObjType" ma:readOnly="true" ma:showField="FSType">
      <xsd:simpleType>
        <xsd:restriction base="dms:Lookup"/>
      </xsd:simpleType>
    </xsd:element>
    <xsd:element name="PublishingStartDate" ma:index="27" nillable="true" ma:displayName="Scheduling Start Date" ma:description="" ma:hidden="true" ma:internalName="PublishingStartDate">
      <xsd:simpleType>
        <xsd:restriction base="dms:Unknown"/>
      </xsd:simpleType>
    </xsd:element>
    <xsd:element name="PublishingExpirationDate" ma:index="28"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AA987DC-C9A7-4495-B0EB-A7EB0F9343F3" elementFormDefault="qualified">
    <xsd:import namespace="http://schemas.microsoft.com/office/2006/documentManagement/types"/>
    <xsd:import namespace="http://schemas.microsoft.com/office/infopath/2007/PartnerControls"/>
    <xsd:element name="ThumbnailExists" ma:index="18" nillable="true" ma:displayName="Thumbnail Exists" ma:default="FALSE" ma:hidden="true" ma:internalName="ThumbnailExists" ma:readOnly="true">
      <xsd:simpleType>
        <xsd:restriction base="dms:Boolean"/>
      </xsd:simpleType>
    </xsd:element>
    <xsd:element name="PreviewExists" ma:index="19" nillable="true" ma:displayName="Preview Exists" ma:default="FALSE" ma:hidden="true" ma:internalName="PreviewExists" ma:readOnly="true">
      <xsd:simpleType>
        <xsd:restriction base="dms:Boolean"/>
      </xsd:simpleType>
    </xsd:element>
    <xsd:element name="ImageWidth" ma:index="20" nillable="true" ma:displayName="Width" ma:internalName="ImageWidth" ma:readOnly="true">
      <xsd:simpleType>
        <xsd:restriction base="dms:Unknown"/>
      </xsd:simpleType>
    </xsd:element>
    <xsd:element name="ImageHeight" ma:index="22" nillable="true" ma:displayName="Height" ma:internalName="ImageHeight" ma:readOnly="true">
      <xsd:simpleType>
        <xsd:restriction base="dms:Unknown"/>
      </xsd:simpleType>
    </xsd:element>
    <xsd:element name="ImageCreateDate" ma:index="25" nillable="true" ma:displayName="Date Picture Taken" ma:format="DateTime" ma:hidden="true" ma:internalName="ImageCreat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wic_System_Copyright" ma:index="26" nillable="true" ma:displayName="Copyright" ma:internalName="wic_System_Copyright">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066638b-8533-4687-a48b-8877f492106b" elementFormDefault="qualified">
    <xsd:import namespace="http://schemas.microsoft.com/office/2006/documentManagement/types"/>
    <xsd:import namespace="http://schemas.microsoft.com/office/infopath/2007/PartnerControls"/>
    <xsd:element name="Gallery_x0020_Keywords" ma:index="29" nillable="true" ma:displayName="Gallery Keywords" ma:internalName="Gallery_x0020_Keywords">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24" ma:displayName="Author"/>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ma:index="23" ma:displayName="Comments"/>
        <xsd:element name="keywords" minOccurs="0" maxOccurs="1" type="xsd:string" ma:index="1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EA031EA-53D5-474F-8205-0E1513F09603}">
  <ds:schemaRefs>
    <ds:schemaRef ds:uri="http://schemas.microsoft.com/sharepoint/v3/contenttype/forms"/>
  </ds:schemaRefs>
</ds:datastoreItem>
</file>

<file path=customXml/itemProps2.xml><?xml version="1.0" encoding="utf-8"?>
<ds:datastoreItem xmlns:ds="http://schemas.openxmlformats.org/officeDocument/2006/customXml" ds:itemID="{D90325F2-1199-4A7E-B87D-734C0A3EB286}">
  <ds:schemaRefs>
    <ds:schemaRef ds:uri="http://purl.org/dc/elements/1.1/"/>
    <ds:schemaRef ds:uri="http://schemas.microsoft.com/office/infopath/2007/PartnerControls"/>
    <ds:schemaRef ds:uri="http://schemas.microsoft.com/office/2006/documentManagement/types"/>
    <ds:schemaRef ds:uri="9AA987DC-C9A7-4495-B0EB-A7EB0F9343F3"/>
    <ds:schemaRef ds:uri="http://purl.org/dc/dcmitype/"/>
    <ds:schemaRef ds:uri="http://purl.org/dc/terms/"/>
    <ds:schemaRef ds:uri="http://schemas.openxmlformats.org/package/2006/metadata/core-properties"/>
    <ds:schemaRef ds:uri="b066638b-8533-4687-a48b-8877f492106b"/>
    <ds:schemaRef ds:uri="http://schemas.microsoft.com/office/2006/metadata/properties"/>
    <ds:schemaRef ds:uri="http://schemas.microsoft.com/sharepoint/v3/fields"/>
    <ds:schemaRef ds:uri="http://schemas.microsoft.com/sharepoint/v3"/>
    <ds:schemaRef ds:uri="http://www.w3.org/XML/1998/namespace"/>
  </ds:schemaRefs>
</ds:datastoreItem>
</file>

<file path=customXml/itemProps3.xml><?xml version="1.0" encoding="utf-8"?>
<ds:datastoreItem xmlns:ds="http://schemas.openxmlformats.org/officeDocument/2006/customXml" ds:itemID="{D4C14A18-89E5-4E51-A111-2EDA3AAE8F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AA987DC-C9A7-4495-B0EB-A7EB0F9343F3"/>
    <ds:schemaRef ds:uri="http://schemas.microsoft.com/sharepoint/v3/fields"/>
    <ds:schemaRef ds:uri="b066638b-8533-4687-a48b-8877f49210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5086</TotalTime>
  <Words>630</Words>
  <Application>Microsoft Office PowerPoint</Application>
  <PresentationFormat>Widescreen</PresentationFormat>
  <Paragraphs>96</Paragraphs>
  <Slides>8</Slides>
  <Notes>1</Notes>
  <HiddenSlides>0</HiddenSlides>
  <MMClips>0</MMClips>
  <ScaleCrop>false</ScaleCrop>
  <HeadingPairs>
    <vt:vector size="8" baseType="variant">
      <vt:variant>
        <vt:lpstr>Fonts Used</vt:lpstr>
      </vt:variant>
      <vt:variant>
        <vt:i4>6</vt:i4>
      </vt:variant>
      <vt:variant>
        <vt:lpstr>Theme</vt:lpstr>
      </vt:variant>
      <vt:variant>
        <vt:i4>3</vt:i4>
      </vt:variant>
      <vt:variant>
        <vt:lpstr>Embedded OLE Servers</vt:lpstr>
      </vt:variant>
      <vt:variant>
        <vt:i4>2</vt:i4>
      </vt:variant>
      <vt:variant>
        <vt:lpstr>Slide Titles</vt:lpstr>
      </vt:variant>
      <vt:variant>
        <vt:i4>8</vt:i4>
      </vt:variant>
    </vt:vector>
  </HeadingPairs>
  <TitlesOfParts>
    <vt:vector size="19" baseType="lpstr">
      <vt:lpstr>Arial</vt:lpstr>
      <vt:lpstr>Arial Narrow</vt:lpstr>
      <vt:lpstr>Calibri</vt:lpstr>
      <vt:lpstr>Courier New</vt:lpstr>
      <vt:lpstr>Times New Roman</vt:lpstr>
      <vt:lpstr>Wingdings</vt:lpstr>
      <vt:lpstr>Content Slide Master</vt:lpstr>
      <vt:lpstr>1_Office Theme</vt:lpstr>
      <vt:lpstr>1_Content Slide Master</vt:lpstr>
      <vt:lpstr>think-cell Slide</vt:lpstr>
      <vt:lpstr>Document</vt:lpstr>
      <vt:lpstr>    The provision of collection (monitoring) of Eskom related media coverage from print, broadcast, and online media and the analysis of this coverage thereof to identify communication opportunities on behalf of Eskom Holdings SOC Limited.  </vt:lpstr>
      <vt:lpstr>PowerPoint Presentation</vt:lpstr>
      <vt:lpstr>1. Copy  of  Quality Requirement</vt:lpstr>
      <vt:lpstr>2-Quality Requirement  - Category 4</vt:lpstr>
      <vt:lpstr>3- A1: Method Statement</vt:lpstr>
      <vt:lpstr>3 –E Form A completion and signing</vt:lpstr>
      <vt:lpstr>4-Templates</vt:lpstr>
      <vt:lpstr>PowerPoint Presentation</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Hanlie Smit</dc:creator>
  <cp:lastModifiedBy>Bongi Tshabalala</cp:lastModifiedBy>
  <cp:revision>50</cp:revision>
  <dcterms:created xsi:type="dcterms:W3CDTF">2020-01-06T09:48:40Z</dcterms:created>
  <dcterms:modified xsi:type="dcterms:W3CDTF">2025-09-29T07:53:28Z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0x0101009148F5A04DDD49CBA7127AADA5FB792B00AADE34325A8B49CDA8BB4DB53328F21400B0A6D8BFE48B5B4C98C9B506E18E4C4F</vt:lpwstr>
  </property>
</Properties>
</file>