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6.xml" ContentType="application/vnd.openxmlformats-officedocument.them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7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8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2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747" r:id="rId6"/>
    <p:sldMasterId id="2147485747" r:id="rId7"/>
    <p:sldMasterId id="2147486101" r:id="rId8"/>
    <p:sldMasterId id="2147486114" r:id="rId9"/>
    <p:sldMasterId id="2147486124" r:id="rId10"/>
    <p:sldMasterId id="2147486128" r:id="rId11"/>
    <p:sldMasterId id="2147486136" r:id="rId12"/>
    <p:sldMasterId id="2147486149" r:id="rId13"/>
    <p:sldMasterId id="2147486163" r:id="rId14"/>
  </p:sldMasterIdLst>
  <p:notesMasterIdLst>
    <p:notesMasterId r:id="rId24"/>
  </p:notesMasterIdLst>
  <p:handoutMasterIdLst>
    <p:handoutMasterId r:id="rId25"/>
  </p:handoutMasterIdLst>
  <p:sldIdLst>
    <p:sldId id="1710" r:id="rId15"/>
    <p:sldId id="1687" r:id="rId16"/>
    <p:sldId id="1802" r:id="rId17"/>
    <p:sldId id="1803" r:id="rId18"/>
    <p:sldId id="1807" r:id="rId19"/>
    <p:sldId id="1806" r:id="rId20"/>
    <p:sldId id="1808" r:id="rId21"/>
    <p:sldId id="1809" r:id="rId22"/>
    <p:sldId id="1716" r:id="rId23"/>
  </p:sldIdLst>
  <p:sldSz cx="9144000" cy="6858000" type="screen4x3"/>
  <p:notesSz cx="9926638" cy="6797675"/>
  <p:custDataLst>
    <p:tags r:id="rId26"/>
  </p:custDataLst>
  <p:defaultTextStyle>
    <a:defPPr>
      <a:defRPr lang="en-Z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603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07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6811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415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0192" algn="l" defTabSz="91207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36231" algn="l" defTabSz="91207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192269" algn="l" defTabSz="91207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48307" algn="l" defTabSz="91207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56">
          <p15:clr>
            <a:srgbClr val="A4A3A4"/>
          </p15:clr>
        </p15:guide>
        <p15:guide id="2" pos="5556">
          <p15:clr>
            <a:srgbClr val="A4A3A4"/>
          </p15:clr>
        </p15:guide>
        <p15:guide id="3" orient="horz" pos="4227">
          <p15:clr>
            <a:srgbClr val="A4A3A4"/>
          </p15:clr>
        </p15:guide>
        <p15:guide id="4" orient="horz" pos="4124">
          <p15:clr>
            <a:srgbClr val="A4A3A4"/>
          </p15:clr>
        </p15:guide>
        <p15:guide id="5" pos="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896"/>
    <a:srgbClr val="009900"/>
    <a:srgbClr val="00FF00"/>
    <a:srgbClr val="96330F"/>
    <a:srgbClr val="000000"/>
    <a:srgbClr val="03F72C"/>
    <a:srgbClr val="C97A00"/>
    <a:srgbClr val="83725B"/>
    <a:srgbClr val="486EAE"/>
    <a:srgbClr val="C1B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79174" autoAdjust="0"/>
  </p:normalViewPr>
  <p:slideViewPr>
    <p:cSldViewPr snapToGrid="0" showGuides="1">
      <p:cViewPr varScale="1">
        <p:scale>
          <a:sx n="110" d="100"/>
          <a:sy n="110" d="100"/>
        </p:scale>
        <p:origin x="1068" y="102"/>
      </p:cViewPr>
      <p:guideLst>
        <p:guide orient="horz" pos="4156"/>
        <p:guide pos="5556"/>
        <p:guide orient="horz" pos="4227"/>
        <p:guide orient="horz" pos="4124"/>
        <p:guide pos="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3.xml"/><Relationship Id="rId13" Type="http://schemas.openxmlformats.org/officeDocument/2006/relationships/slideMaster" Target="slideMasters/slideMaster8.xml"/><Relationship Id="rId18" Type="http://schemas.openxmlformats.org/officeDocument/2006/relationships/slide" Target="slides/slide4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2.xml"/><Relationship Id="rId12" Type="http://schemas.openxmlformats.org/officeDocument/2006/relationships/slideMaster" Target="slideMasters/slideMaster7.xml"/><Relationship Id="rId17" Type="http://schemas.openxmlformats.org/officeDocument/2006/relationships/slide" Target="slides/slide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Master" Target="slideMasters/slideMaster6.xml"/><Relationship Id="rId24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5.xml"/><Relationship Id="rId19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4.xml"/><Relationship Id="rId14" Type="http://schemas.openxmlformats.org/officeDocument/2006/relationships/slideMaster" Target="slideMasters/slideMaster9.xml"/><Relationship Id="rId22" Type="http://schemas.openxmlformats.org/officeDocument/2006/relationships/slide" Target="slides/slide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C4F1E3-6891-42A6-9960-6A2F6C8F7B79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ZA"/>
        </a:p>
      </dgm:t>
    </dgm:pt>
    <dgm:pt modelId="{7B83C20C-F6CE-48D5-BEDE-C1B9516C74D2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rgbClr val="96330F"/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n-US" sz="2000" dirty="0"/>
            <a:t>Objective     </a:t>
          </a:r>
          <a:endParaRPr lang="en-ZA" sz="2000" dirty="0"/>
        </a:p>
      </dgm:t>
    </dgm:pt>
    <dgm:pt modelId="{042AB427-D387-4305-838C-337B79FC7065}" type="parTrans" cxnId="{6CFD978F-9758-4444-AA21-99E4643F90DB}">
      <dgm:prSet/>
      <dgm:spPr/>
      <dgm:t>
        <a:bodyPr/>
        <a:lstStyle/>
        <a:p>
          <a:endParaRPr lang="en-ZA" sz="2000"/>
        </a:p>
      </dgm:t>
    </dgm:pt>
    <dgm:pt modelId="{43B68046-5B3B-44B8-B9F6-F0E4A0FF0F27}" type="sibTrans" cxnId="{6CFD978F-9758-4444-AA21-99E4643F90DB}">
      <dgm:prSet/>
      <dgm:spPr/>
      <dgm:t>
        <a:bodyPr/>
        <a:lstStyle/>
        <a:p>
          <a:endParaRPr lang="en-ZA" sz="2000"/>
        </a:p>
      </dgm:t>
    </dgm:pt>
    <dgm:pt modelId="{A81F4104-58E5-4653-B488-3CBAD5AC444C}">
      <dgm:prSet phldrT="[Text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dirty="0"/>
            <a:t>ISO 45001:2018; ISO 14001:2015; ISO 9001:2015 </a:t>
          </a:r>
          <a:endParaRPr lang="en-ZA" sz="2000" dirty="0"/>
        </a:p>
      </dgm:t>
    </dgm:pt>
    <dgm:pt modelId="{5C46E159-641A-4EF4-9193-A9BF76713FCC}" type="parTrans" cxnId="{FC62B71C-7316-4CF5-AE14-5E65A824657C}">
      <dgm:prSet/>
      <dgm:spPr/>
      <dgm:t>
        <a:bodyPr/>
        <a:lstStyle/>
        <a:p>
          <a:endParaRPr lang="en-ZA"/>
        </a:p>
      </dgm:t>
    </dgm:pt>
    <dgm:pt modelId="{18522A8E-7AA1-493E-A1E7-40FB8AE85D3E}" type="sibTrans" cxnId="{FC62B71C-7316-4CF5-AE14-5E65A824657C}">
      <dgm:prSet/>
      <dgm:spPr/>
      <dgm:t>
        <a:bodyPr/>
        <a:lstStyle/>
        <a:p>
          <a:endParaRPr lang="en-ZA"/>
        </a:p>
      </dgm:t>
    </dgm:pt>
    <dgm:pt modelId="{B28D7AA1-42ED-4E27-AA34-F8BBF8AD2EDD}">
      <dgm:prSet custT="1"/>
      <dgm:spPr/>
      <dgm:t>
        <a:bodyPr/>
        <a:lstStyle/>
        <a:p>
          <a:r>
            <a:rPr lang="en-US" sz="2000" dirty="0"/>
            <a:t>SHEQS winning Formula towards Excellence </a:t>
          </a:r>
          <a:endParaRPr lang="en-ZA" sz="2000" dirty="0"/>
        </a:p>
      </dgm:t>
    </dgm:pt>
    <dgm:pt modelId="{C0A523D1-30DE-4BE1-A11A-BE6EC8721A1C}" type="parTrans" cxnId="{4C12F483-DE2F-4B61-988C-53D6B957187F}">
      <dgm:prSet/>
      <dgm:spPr/>
      <dgm:t>
        <a:bodyPr/>
        <a:lstStyle/>
        <a:p>
          <a:endParaRPr lang="en-ZA"/>
        </a:p>
      </dgm:t>
    </dgm:pt>
    <dgm:pt modelId="{1A5D25FE-2CCD-4104-8EC1-5BCEED62205F}" type="sibTrans" cxnId="{4C12F483-DE2F-4B61-988C-53D6B957187F}">
      <dgm:prSet/>
      <dgm:spPr/>
      <dgm:t>
        <a:bodyPr/>
        <a:lstStyle/>
        <a:p>
          <a:endParaRPr lang="en-ZA"/>
        </a:p>
      </dgm:t>
    </dgm:pt>
    <dgm:pt modelId="{6FD10AFF-987D-4828-A2DB-F0FA51C4ACEC}">
      <dgm:prSet custT="1"/>
      <dgm:spPr/>
      <dgm:t>
        <a:bodyPr/>
        <a:lstStyle/>
        <a:p>
          <a:r>
            <a:rPr lang="en-US" sz="2000" dirty="0"/>
            <a:t>Performance Evaluation   </a:t>
          </a:r>
          <a:endParaRPr lang="en-ZA" sz="2000" dirty="0"/>
        </a:p>
      </dgm:t>
    </dgm:pt>
    <dgm:pt modelId="{B73F3B3E-8861-42E5-B192-28A552F9AAFF}" type="parTrans" cxnId="{27609421-E43A-4B1D-BB14-BD2911E59EA8}">
      <dgm:prSet/>
      <dgm:spPr/>
      <dgm:t>
        <a:bodyPr/>
        <a:lstStyle/>
        <a:p>
          <a:endParaRPr lang="en-ZA"/>
        </a:p>
      </dgm:t>
    </dgm:pt>
    <dgm:pt modelId="{546F3C94-C214-4A03-9BFA-839882549307}" type="sibTrans" cxnId="{27609421-E43A-4B1D-BB14-BD2911E59EA8}">
      <dgm:prSet/>
      <dgm:spPr/>
      <dgm:t>
        <a:bodyPr/>
        <a:lstStyle/>
        <a:p>
          <a:endParaRPr lang="en-ZA"/>
        </a:p>
      </dgm:t>
    </dgm:pt>
    <dgm:pt modelId="{08AAA24D-9DA8-4E32-BA4A-D3C9EB98A674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dirty="0"/>
            <a:t>SHEQS Strategy Objectives, Initiatives and Actions </a:t>
          </a:r>
          <a:br>
            <a:rPr lang="en-US" sz="2000" dirty="0"/>
          </a:br>
          <a:r>
            <a:rPr lang="en-US" sz="2000" dirty="0"/>
            <a:t>2021 – 2026 FY  </a:t>
          </a:r>
          <a:endParaRPr lang="en-ZA" sz="2000" dirty="0"/>
        </a:p>
      </dgm:t>
    </dgm:pt>
    <dgm:pt modelId="{A52BE400-DB4A-4259-9388-E255A52722BB}" type="sibTrans" cxnId="{6D9CB213-9B5E-4138-A9CF-52F131E6DB46}">
      <dgm:prSet/>
      <dgm:spPr/>
      <dgm:t>
        <a:bodyPr/>
        <a:lstStyle/>
        <a:p>
          <a:endParaRPr lang="en-ZA"/>
        </a:p>
      </dgm:t>
    </dgm:pt>
    <dgm:pt modelId="{4ECAF100-4E48-467D-BE20-89DC684871DB}" type="parTrans" cxnId="{6D9CB213-9B5E-4138-A9CF-52F131E6DB46}">
      <dgm:prSet/>
      <dgm:spPr/>
      <dgm:t>
        <a:bodyPr/>
        <a:lstStyle/>
        <a:p>
          <a:endParaRPr lang="en-ZA"/>
        </a:p>
      </dgm:t>
    </dgm:pt>
    <dgm:pt modelId="{2576F500-A245-4CC2-89D6-D56774BA9A02}">
      <dgm:prSet custT="1"/>
      <dgm:spPr/>
      <dgm:t>
        <a:bodyPr/>
        <a:lstStyle/>
        <a:p>
          <a:r>
            <a:rPr lang="en-US" sz="2000" dirty="0"/>
            <a:t>Improvement </a:t>
          </a:r>
        </a:p>
      </dgm:t>
    </dgm:pt>
    <dgm:pt modelId="{9FF3DD9D-D2EA-43B9-B8A7-CDC782256A1D}" type="parTrans" cxnId="{C4877CC6-D2FE-4357-A166-25FCFB8C35A3}">
      <dgm:prSet/>
      <dgm:spPr/>
      <dgm:t>
        <a:bodyPr/>
        <a:lstStyle/>
        <a:p>
          <a:endParaRPr lang="en-US"/>
        </a:p>
      </dgm:t>
    </dgm:pt>
    <dgm:pt modelId="{57DA9CDA-9609-4961-AE09-D6439F12B9DF}" type="sibTrans" cxnId="{C4877CC6-D2FE-4357-A166-25FCFB8C35A3}">
      <dgm:prSet/>
      <dgm:spPr/>
      <dgm:t>
        <a:bodyPr/>
        <a:lstStyle/>
        <a:p>
          <a:endParaRPr lang="en-US"/>
        </a:p>
      </dgm:t>
    </dgm:pt>
    <dgm:pt modelId="{771261C7-1F8A-4FA3-8EB8-66FE3001319F}" type="pres">
      <dgm:prSet presAssocID="{6AC4F1E3-6891-42A6-9960-6A2F6C8F7B79}" presName="Name0" presStyleCnt="0">
        <dgm:presLayoutVars>
          <dgm:chMax val="7"/>
          <dgm:chPref val="7"/>
          <dgm:dir/>
        </dgm:presLayoutVars>
      </dgm:prSet>
      <dgm:spPr/>
    </dgm:pt>
    <dgm:pt modelId="{8BB4741F-05FA-4BF3-AF81-78BC5B1E42B6}" type="pres">
      <dgm:prSet presAssocID="{6AC4F1E3-6891-42A6-9960-6A2F6C8F7B79}" presName="Name1" presStyleCnt="0"/>
      <dgm:spPr/>
    </dgm:pt>
    <dgm:pt modelId="{DD33F40D-CB58-4FC2-9B40-574CAADB0C85}" type="pres">
      <dgm:prSet presAssocID="{6AC4F1E3-6891-42A6-9960-6A2F6C8F7B79}" presName="cycle" presStyleCnt="0"/>
      <dgm:spPr/>
    </dgm:pt>
    <dgm:pt modelId="{1CB922B9-7832-4069-A852-AC4317849FA6}" type="pres">
      <dgm:prSet presAssocID="{6AC4F1E3-6891-42A6-9960-6A2F6C8F7B79}" presName="srcNode" presStyleLbl="node1" presStyleIdx="0" presStyleCnt="6"/>
      <dgm:spPr/>
    </dgm:pt>
    <dgm:pt modelId="{1C433A12-5376-4688-83D2-15469CB0080B}" type="pres">
      <dgm:prSet presAssocID="{6AC4F1E3-6891-42A6-9960-6A2F6C8F7B79}" presName="conn" presStyleLbl="parChTrans1D2" presStyleIdx="0" presStyleCnt="1"/>
      <dgm:spPr/>
    </dgm:pt>
    <dgm:pt modelId="{B87D2B1D-85C7-4F5F-8076-176E3CA0E170}" type="pres">
      <dgm:prSet presAssocID="{6AC4F1E3-6891-42A6-9960-6A2F6C8F7B79}" presName="extraNode" presStyleLbl="node1" presStyleIdx="0" presStyleCnt="6"/>
      <dgm:spPr/>
    </dgm:pt>
    <dgm:pt modelId="{C48AE3E5-B123-4AA7-BD52-94D8E21A925B}" type="pres">
      <dgm:prSet presAssocID="{6AC4F1E3-6891-42A6-9960-6A2F6C8F7B79}" presName="dstNode" presStyleLbl="node1" presStyleIdx="0" presStyleCnt="6"/>
      <dgm:spPr/>
    </dgm:pt>
    <dgm:pt modelId="{72A156C1-A619-44BB-A2B9-400193BFAEC9}" type="pres">
      <dgm:prSet presAssocID="{7B83C20C-F6CE-48D5-BEDE-C1B9516C74D2}" presName="text_1" presStyleLbl="node1" presStyleIdx="0" presStyleCnt="6">
        <dgm:presLayoutVars>
          <dgm:bulletEnabled val="1"/>
        </dgm:presLayoutVars>
      </dgm:prSet>
      <dgm:spPr/>
    </dgm:pt>
    <dgm:pt modelId="{7AAB8487-8558-4096-A3CB-3E587C2DDF00}" type="pres">
      <dgm:prSet presAssocID="{7B83C20C-F6CE-48D5-BEDE-C1B9516C74D2}" presName="accent_1" presStyleCnt="0"/>
      <dgm:spPr/>
    </dgm:pt>
    <dgm:pt modelId="{07EBA83A-A47E-4E36-82DE-4AEFC44A3DE3}" type="pres">
      <dgm:prSet presAssocID="{7B83C20C-F6CE-48D5-BEDE-C1B9516C74D2}" presName="accentRepeatNode" presStyleLbl="solidFgAcc1" presStyleIdx="0" presStyleCnt="6"/>
      <dgm:spPr/>
    </dgm:pt>
    <dgm:pt modelId="{D448ADDC-43B8-40D0-B291-E4FAA8A5BDAD}" type="pres">
      <dgm:prSet presAssocID="{08AAA24D-9DA8-4E32-BA4A-D3C9EB98A674}" presName="text_2" presStyleLbl="node1" presStyleIdx="1" presStyleCnt="6">
        <dgm:presLayoutVars>
          <dgm:bulletEnabled val="1"/>
        </dgm:presLayoutVars>
      </dgm:prSet>
      <dgm:spPr/>
    </dgm:pt>
    <dgm:pt modelId="{11A0C883-7982-4E0C-B0D3-9C0C7D9C6027}" type="pres">
      <dgm:prSet presAssocID="{08AAA24D-9DA8-4E32-BA4A-D3C9EB98A674}" presName="accent_2" presStyleCnt="0"/>
      <dgm:spPr/>
    </dgm:pt>
    <dgm:pt modelId="{178CABBD-6144-45E5-997C-15EB4DF03037}" type="pres">
      <dgm:prSet presAssocID="{08AAA24D-9DA8-4E32-BA4A-D3C9EB98A674}" presName="accentRepeatNode" presStyleLbl="solidFgAcc1" presStyleIdx="1" presStyleCnt="6"/>
      <dgm:spPr/>
    </dgm:pt>
    <dgm:pt modelId="{0155CF17-8218-4DD1-AF51-91D958494512}" type="pres">
      <dgm:prSet presAssocID="{A81F4104-58E5-4653-B488-3CBAD5AC444C}" presName="text_3" presStyleLbl="node1" presStyleIdx="2" presStyleCnt="6">
        <dgm:presLayoutVars>
          <dgm:bulletEnabled val="1"/>
        </dgm:presLayoutVars>
      </dgm:prSet>
      <dgm:spPr/>
    </dgm:pt>
    <dgm:pt modelId="{AC7BA582-3935-4A07-849D-4A483F270F0C}" type="pres">
      <dgm:prSet presAssocID="{A81F4104-58E5-4653-B488-3CBAD5AC444C}" presName="accent_3" presStyleCnt="0"/>
      <dgm:spPr/>
    </dgm:pt>
    <dgm:pt modelId="{47173F39-7C8C-4EAC-9F81-C673C12A3CB7}" type="pres">
      <dgm:prSet presAssocID="{A81F4104-58E5-4653-B488-3CBAD5AC444C}" presName="accentRepeatNode" presStyleLbl="solidFgAcc1" presStyleIdx="2" presStyleCnt="6"/>
      <dgm:spPr/>
    </dgm:pt>
    <dgm:pt modelId="{6BE30C1F-D2E7-4972-BAA5-A0042E969AA8}" type="pres">
      <dgm:prSet presAssocID="{B28D7AA1-42ED-4E27-AA34-F8BBF8AD2EDD}" presName="text_4" presStyleLbl="node1" presStyleIdx="3" presStyleCnt="6">
        <dgm:presLayoutVars>
          <dgm:bulletEnabled val="1"/>
        </dgm:presLayoutVars>
      </dgm:prSet>
      <dgm:spPr/>
    </dgm:pt>
    <dgm:pt modelId="{59238DA9-29B1-4532-B91A-A9D9449CF8D4}" type="pres">
      <dgm:prSet presAssocID="{B28D7AA1-42ED-4E27-AA34-F8BBF8AD2EDD}" presName="accent_4" presStyleCnt="0"/>
      <dgm:spPr/>
    </dgm:pt>
    <dgm:pt modelId="{C66AB6A0-6874-4202-BA40-2B5ABE1B5A67}" type="pres">
      <dgm:prSet presAssocID="{B28D7AA1-42ED-4E27-AA34-F8BBF8AD2EDD}" presName="accentRepeatNode" presStyleLbl="solidFgAcc1" presStyleIdx="3" presStyleCnt="6"/>
      <dgm:spPr/>
    </dgm:pt>
    <dgm:pt modelId="{80595B14-F927-4820-BB18-C3447BFE7DE5}" type="pres">
      <dgm:prSet presAssocID="{6FD10AFF-987D-4828-A2DB-F0FA51C4ACEC}" presName="text_5" presStyleLbl="node1" presStyleIdx="4" presStyleCnt="6">
        <dgm:presLayoutVars>
          <dgm:bulletEnabled val="1"/>
        </dgm:presLayoutVars>
      </dgm:prSet>
      <dgm:spPr/>
    </dgm:pt>
    <dgm:pt modelId="{4CD485F5-E9F0-423B-A554-A8241E50D70A}" type="pres">
      <dgm:prSet presAssocID="{6FD10AFF-987D-4828-A2DB-F0FA51C4ACEC}" presName="accent_5" presStyleCnt="0"/>
      <dgm:spPr/>
    </dgm:pt>
    <dgm:pt modelId="{1870DA03-AD91-4B27-8D2A-0C54AFCF850E}" type="pres">
      <dgm:prSet presAssocID="{6FD10AFF-987D-4828-A2DB-F0FA51C4ACEC}" presName="accentRepeatNode" presStyleLbl="solidFgAcc1" presStyleIdx="4" presStyleCnt="6"/>
      <dgm:spPr/>
    </dgm:pt>
    <dgm:pt modelId="{5905B824-CB42-46EC-B684-201B94A14F33}" type="pres">
      <dgm:prSet presAssocID="{2576F500-A245-4CC2-89D6-D56774BA9A02}" presName="text_6" presStyleLbl="node1" presStyleIdx="5" presStyleCnt="6">
        <dgm:presLayoutVars>
          <dgm:bulletEnabled val="1"/>
        </dgm:presLayoutVars>
      </dgm:prSet>
      <dgm:spPr/>
    </dgm:pt>
    <dgm:pt modelId="{9E65B86E-3B2F-420C-9336-C39E91CCD6D0}" type="pres">
      <dgm:prSet presAssocID="{2576F500-A245-4CC2-89D6-D56774BA9A02}" presName="accent_6" presStyleCnt="0"/>
      <dgm:spPr/>
    </dgm:pt>
    <dgm:pt modelId="{038F1108-7102-4DC6-B986-B872B227A850}" type="pres">
      <dgm:prSet presAssocID="{2576F500-A245-4CC2-89D6-D56774BA9A02}" presName="accentRepeatNode" presStyleLbl="solidFgAcc1" presStyleIdx="5" presStyleCnt="6"/>
      <dgm:spPr/>
    </dgm:pt>
  </dgm:ptLst>
  <dgm:cxnLst>
    <dgm:cxn modelId="{40983304-2C93-4EA3-BF27-F1FC435310CE}" type="presOf" srcId="{A81F4104-58E5-4653-B488-3CBAD5AC444C}" destId="{0155CF17-8218-4DD1-AF51-91D958494512}" srcOrd="0" destOrd="0" presId="urn:microsoft.com/office/officeart/2008/layout/VerticalCurvedList"/>
    <dgm:cxn modelId="{93BCD211-D8C8-4D06-A290-9A5ED48D6856}" type="presOf" srcId="{6AC4F1E3-6891-42A6-9960-6A2F6C8F7B79}" destId="{771261C7-1F8A-4FA3-8EB8-66FE3001319F}" srcOrd="0" destOrd="0" presId="urn:microsoft.com/office/officeart/2008/layout/VerticalCurvedList"/>
    <dgm:cxn modelId="{6D9CB213-9B5E-4138-A9CF-52F131E6DB46}" srcId="{6AC4F1E3-6891-42A6-9960-6A2F6C8F7B79}" destId="{08AAA24D-9DA8-4E32-BA4A-D3C9EB98A674}" srcOrd="1" destOrd="0" parTransId="{4ECAF100-4E48-467D-BE20-89DC684871DB}" sibTransId="{A52BE400-DB4A-4259-9388-E255A52722BB}"/>
    <dgm:cxn modelId="{FC62B71C-7316-4CF5-AE14-5E65A824657C}" srcId="{6AC4F1E3-6891-42A6-9960-6A2F6C8F7B79}" destId="{A81F4104-58E5-4653-B488-3CBAD5AC444C}" srcOrd="2" destOrd="0" parTransId="{5C46E159-641A-4EF4-9193-A9BF76713FCC}" sibTransId="{18522A8E-7AA1-493E-A1E7-40FB8AE85D3E}"/>
    <dgm:cxn modelId="{27609421-E43A-4B1D-BB14-BD2911E59EA8}" srcId="{6AC4F1E3-6891-42A6-9960-6A2F6C8F7B79}" destId="{6FD10AFF-987D-4828-A2DB-F0FA51C4ACEC}" srcOrd="4" destOrd="0" parTransId="{B73F3B3E-8861-42E5-B192-28A552F9AAFF}" sibTransId="{546F3C94-C214-4A03-9BFA-839882549307}"/>
    <dgm:cxn modelId="{71411067-4EAF-4978-85DC-F473243DFB62}" type="presOf" srcId="{B28D7AA1-42ED-4E27-AA34-F8BBF8AD2EDD}" destId="{6BE30C1F-D2E7-4972-BAA5-A0042E969AA8}" srcOrd="0" destOrd="0" presId="urn:microsoft.com/office/officeart/2008/layout/VerticalCurvedList"/>
    <dgm:cxn modelId="{4C12F483-DE2F-4B61-988C-53D6B957187F}" srcId="{6AC4F1E3-6891-42A6-9960-6A2F6C8F7B79}" destId="{B28D7AA1-42ED-4E27-AA34-F8BBF8AD2EDD}" srcOrd="3" destOrd="0" parTransId="{C0A523D1-30DE-4BE1-A11A-BE6EC8721A1C}" sibTransId="{1A5D25FE-2CCD-4104-8EC1-5BCEED62205F}"/>
    <dgm:cxn modelId="{B18F588C-FCE1-416D-83D7-80F07BA46ACF}" type="presOf" srcId="{6FD10AFF-987D-4828-A2DB-F0FA51C4ACEC}" destId="{80595B14-F927-4820-BB18-C3447BFE7DE5}" srcOrd="0" destOrd="0" presId="urn:microsoft.com/office/officeart/2008/layout/VerticalCurvedList"/>
    <dgm:cxn modelId="{6CFD978F-9758-4444-AA21-99E4643F90DB}" srcId="{6AC4F1E3-6891-42A6-9960-6A2F6C8F7B79}" destId="{7B83C20C-F6CE-48D5-BEDE-C1B9516C74D2}" srcOrd="0" destOrd="0" parTransId="{042AB427-D387-4305-838C-337B79FC7065}" sibTransId="{43B68046-5B3B-44B8-B9F6-F0E4A0FF0F27}"/>
    <dgm:cxn modelId="{BC75AC98-FD39-4731-884E-9210349D111D}" type="presOf" srcId="{2576F500-A245-4CC2-89D6-D56774BA9A02}" destId="{5905B824-CB42-46EC-B684-201B94A14F33}" srcOrd="0" destOrd="0" presId="urn:microsoft.com/office/officeart/2008/layout/VerticalCurvedList"/>
    <dgm:cxn modelId="{D38BDF9F-B8E3-47EA-BBE8-1725EA157A0B}" type="presOf" srcId="{7B83C20C-F6CE-48D5-BEDE-C1B9516C74D2}" destId="{72A156C1-A619-44BB-A2B9-400193BFAEC9}" srcOrd="0" destOrd="0" presId="urn:microsoft.com/office/officeart/2008/layout/VerticalCurvedList"/>
    <dgm:cxn modelId="{D2D1B5A2-2EC5-425D-BF0E-C0E9688AFA16}" type="presOf" srcId="{43B68046-5B3B-44B8-B9F6-F0E4A0FF0F27}" destId="{1C433A12-5376-4688-83D2-15469CB0080B}" srcOrd="0" destOrd="0" presId="urn:microsoft.com/office/officeart/2008/layout/VerticalCurvedList"/>
    <dgm:cxn modelId="{C4877CC6-D2FE-4357-A166-25FCFB8C35A3}" srcId="{6AC4F1E3-6891-42A6-9960-6A2F6C8F7B79}" destId="{2576F500-A245-4CC2-89D6-D56774BA9A02}" srcOrd="5" destOrd="0" parTransId="{9FF3DD9D-D2EA-43B9-B8A7-CDC782256A1D}" sibTransId="{57DA9CDA-9609-4961-AE09-D6439F12B9DF}"/>
    <dgm:cxn modelId="{7CE005CF-44B7-4522-866B-D163B9C814E4}" type="presOf" srcId="{08AAA24D-9DA8-4E32-BA4A-D3C9EB98A674}" destId="{D448ADDC-43B8-40D0-B291-E4FAA8A5BDAD}" srcOrd="0" destOrd="0" presId="urn:microsoft.com/office/officeart/2008/layout/VerticalCurvedList"/>
    <dgm:cxn modelId="{1F255083-1414-4F4F-88C2-90E2CF43461E}" type="presParOf" srcId="{771261C7-1F8A-4FA3-8EB8-66FE3001319F}" destId="{8BB4741F-05FA-4BF3-AF81-78BC5B1E42B6}" srcOrd="0" destOrd="0" presId="urn:microsoft.com/office/officeart/2008/layout/VerticalCurvedList"/>
    <dgm:cxn modelId="{AE87661C-9EE3-4750-B4F1-8BE1F9814AA8}" type="presParOf" srcId="{8BB4741F-05FA-4BF3-AF81-78BC5B1E42B6}" destId="{DD33F40D-CB58-4FC2-9B40-574CAADB0C85}" srcOrd="0" destOrd="0" presId="urn:microsoft.com/office/officeart/2008/layout/VerticalCurvedList"/>
    <dgm:cxn modelId="{B39B4FD6-A213-4DB9-8D68-78322766641D}" type="presParOf" srcId="{DD33F40D-CB58-4FC2-9B40-574CAADB0C85}" destId="{1CB922B9-7832-4069-A852-AC4317849FA6}" srcOrd="0" destOrd="0" presId="urn:microsoft.com/office/officeart/2008/layout/VerticalCurvedList"/>
    <dgm:cxn modelId="{864B8B6C-358A-4EC8-8707-6C0F7C127B51}" type="presParOf" srcId="{DD33F40D-CB58-4FC2-9B40-574CAADB0C85}" destId="{1C433A12-5376-4688-83D2-15469CB0080B}" srcOrd="1" destOrd="0" presId="urn:microsoft.com/office/officeart/2008/layout/VerticalCurvedList"/>
    <dgm:cxn modelId="{F0283FE5-90E0-4570-AE39-32A9E1520869}" type="presParOf" srcId="{DD33F40D-CB58-4FC2-9B40-574CAADB0C85}" destId="{B87D2B1D-85C7-4F5F-8076-176E3CA0E170}" srcOrd="2" destOrd="0" presId="urn:microsoft.com/office/officeart/2008/layout/VerticalCurvedList"/>
    <dgm:cxn modelId="{210BB81E-B849-435D-8393-6D99AE42B4B7}" type="presParOf" srcId="{DD33F40D-CB58-4FC2-9B40-574CAADB0C85}" destId="{C48AE3E5-B123-4AA7-BD52-94D8E21A925B}" srcOrd="3" destOrd="0" presId="urn:microsoft.com/office/officeart/2008/layout/VerticalCurvedList"/>
    <dgm:cxn modelId="{7C341626-3B96-4FF9-B737-3877F4A96071}" type="presParOf" srcId="{8BB4741F-05FA-4BF3-AF81-78BC5B1E42B6}" destId="{72A156C1-A619-44BB-A2B9-400193BFAEC9}" srcOrd="1" destOrd="0" presId="urn:microsoft.com/office/officeart/2008/layout/VerticalCurvedList"/>
    <dgm:cxn modelId="{7B361C65-FB9A-4738-B2ED-09338E8605C0}" type="presParOf" srcId="{8BB4741F-05FA-4BF3-AF81-78BC5B1E42B6}" destId="{7AAB8487-8558-4096-A3CB-3E587C2DDF00}" srcOrd="2" destOrd="0" presId="urn:microsoft.com/office/officeart/2008/layout/VerticalCurvedList"/>
    <dgm:cxn modelId="{DB083A70-4222-4AB3-8E63-B89642ED00DE}" type="presParOf" srcId="{7AAB8487-8558-4096-A3CB-3E587C2DDF00}" destId="{07EBA83A-A47E-4E36-82DE-4AEFC44A3DE3}" srcOrd="0" destOrd="0" presId="urn:microsoft.com/office/officeart/2008/layout/VerticalCurvedList"/>
    <dgm:cxn modelId="{C888CC0B-B137-440C-86B6-E25DA8CAE196}" type="presParOf" srcId="{8BB4741F-05FA-4BF3-AF81-78BC5B1E42B6}" destId="{D448ADDC-43B8-40D0-B291-E4FAA8A5BDAD}" srcOrd="3" destOrd="0" presId="urn:microsoft.com/office/officeart/2008/layout/VerticalCurvedList"/>
    <dgm:cxn modelId="{6632B4BA-C546-402E-9DB3-6E3C289F937E}" type="presParOf" srcId="{8BB4741F-05FA-4BF3-AF81-78BC5B1E42B6}" destId="{11A0C883-7982-4E0C-B0D3-9C0C7D9C6027}" srcOrd="4" destOrd="0" presId="urn:microsoft.com/office/officeart/2008/layout/VerticalCurvedList"/>
    <dgm:cxn modelId="{19508328-AB85-49B3-A2AC-E4BE42B92DAD}" type="presParOf" srcId="{11A0C883-7982-4E0C-B0D3-9C0C7D9C6027}" destId="{178CABBD-6144-45E5-997C-15EB4DF03037}" srcOrd="0" destOrd="0" presId="urn:microsoft.com/office/officeart/2008/layout/VerticalCurvedList"/>
    <dgm:cxn modelId="{8BCAEA3D-610F-4BA0-9E15-A4FBB686D147}" type="presParOf" srcId="{8BB4741F-05FA-4BF3-AF81-78BC5B1E42B6}" destId="{0155CF17-8218-4DD1-AF51-91D958494512}" srcOrd="5" destOrd="0" presId="urn:microsoft.com/office/officeart/2008/layout/VerticalCurvedList"/>
    <dgm:cxn modelId="{8210216D-7E44-480C-A6E7-D78F30460114}" type="presParOf" srcId="{8BB4741F-05FA-4BF3-AF81-78BC5B1E42B6}" destId="{AC7BA582-3935-4A07-849D-4A483F270F0C}" srcOrd="6" destOrd="0" presId="urn:microsoft.com/office/officeart/2008/layout/VerticalCurvedList"/>
    <dgm:cxn modelId="{7B312607-D24C-4709-A5AC-9B72AD0B64FD}" type="presParOf" srcId="{AC7BA582-3935-4A07-849D-4A483F270F0C}" destId="{47173F39-7C8C-4EAC-9F81-C673C12A3CB7}" srcOrd="0" destOrd="0" presId="urn:microsoft.com/office/officeart/2008/layout/VerticalCurvedList"/>
    <dgm:cxn modelId="{E38AC55D-02EB-46C5-95B1-2B3082EA433C}" type="presParOf" srcId="{8BB4741F-05FA-4BF3-AF81-78BC5B1E42B6}" destId="{6BE30C1F-D2E7-4972-BAA5-A0042E969AA8}" srcOrd="7" destOrd="0" presId="urn:microsoft.com/office/officeart/2008/layout/VerticalCurvedList"/>
    <dgm:cxn modelId="{58DA6007-CBCA-4A84-A117-620D647A0C19}" type="presParOf" srcId="{8BB4741F-05FA-4BF3-AF81-78BC5B1E42B6}" destId="{59238DA9-29B1-4532-B91A-A9D9449CF8D4}" srcOrd="8" destOrd="0" presId="urn:microsoft.com/office/officeart/2008/layout/VerticalCurvedList"/>
    <dgm:cxn modelId="{611CC79C-7656-4299-B8A8-F7D078B6916E}" type="presParOf" srcId="{59238DA9-29B1-4532-B91A-A9D9449CF8D4}" destId="{C66AB6A0-6874-4202-BA40-2B5ABE1B5A67}" srcOrd="0" destOrd="0" presId="urn:microsoft.com/office/officeart/2008/layout/VerticalCurvedList"/>
    <dgm:cxn modelId="{9730CDEE-5FB8-4E87-BA61-C1F08E27C44C}" type="presParOf" srcId="{8BB4741F-05FA-4BF3-AF81-78BC5B1E42B6}" destId="{80595B14-F927-4820-BB18-C3447BFE7DE5}" srcOrd="9" destOrd="0" presId="urn:microsoft.com/office/officeart/2008/layout/VerticalCurvedList"/>
    <dgm:cxn modelId="{7477A70C-BF8F-4CD2-A7FD-F1A4692895FE}" type="presParOf" srcId="{8BB4741F-05FA-4BF3-AF81-78BC5B1E42B6}" destId="{4CD485F5-E9F0-423B-A554-A8241E50D70A}" srcOrd="10" destOrd="0" presId="urn:microsoft.com/office/officeart/2008/layout/VerticalCurvedList"/>
    <dgm:cxn modelId="{BB2ADA51-9F6E-4FA2-BF7C-3A0CEC8D7F93}" type="presParOf" srcId="{4CD485F5-E9F0-423B-A554-A8241E50D70A}" destId="{1870DA03-AD91-4B27-8D2A-0C54AFCF850E}" srcOrd="0" destOrd="0" presId="urn:microsoft.com/office/officeart/2008/layout/VerticalCurvedList"/>
    <dgm:cxn modelId="{E682C07C-C2A7-4821-8851-103BDA9DC498}" type="presParOf" srcId="{8BB4741F-05FA-4BF3-AF81-78BC5B1E42B6}" destId="{5905B824-CB42-46EC-B684-201B94A14F33}" srcOrd="11" destOrd="0" presId="urn:microsoft.com/office/officeart/2008/layout/VerticalCurvedList"/>
    <dgm:cxn modelId="{382C3569-BBAC-41FC-B27D-73D884208834}" type="presParOf" srcId="{8BB4741F-05FA-4BF3-AF81-78BC5B1E42B6}" destId="{9E65B86E-3B2F-420C-9336-C39E91CCD6D0}" srcOrd="12" destOrd="0" presId="urn:microsoft.com/office/officeart/2008/layout/VerticalCurvedList"/>
    <dgm:cxn modelId="{2A85C1E5-DC0B-498E-A181-AA652E6D06FC}" type="presParOf" srcId="{9E65B86E-3B2F-420C-9336-C39E91CCD6D0}" destId="{038F1108-7102-4DC6-B986-B872B227A85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433A12-5376-4688-83D2-15469CB0080B}">
      <dsp:nvSpPr>
        <dsp:cNvPr id="0" name=""/>
        <dsp:cNvSpPr/>
      </dsp:nvSpPr>
      <dsp:spPr>
        <a:xfrm>
          <a:off x="-6328439" y="-968037"/>
          <a:ext cx="7532806" cy="7532806"/>
        </a:xfrm>
        <a:prstGeom prst="blockArc">
          <a:avLst>
            <a:gd name="adj1" fmla="val 18900000"/>
            <a:gd name="adj2" fmla="val 2700000"/>
            <a:gd name="adj3" fmla="val 287"/>
          </a:avLst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A156C1-A619-44BB-A2B9-400193BFAEC9}">
      <dsp:nvSpPr>
        <dsp:cNvPr id="0" name=""/>
        <dsp:cNvSpPr/>
      </dsp:nvSpPr>
      <dsp:spPr>
        <a:xfrm>
          <a:off x="448377" y="294723"/>
          <a:ext cx="8356456" cy="589223"/>
        </a:xfrm>
        <a:prstGeom prst="rect">
          <a:avLst/>
        </a:prstGeom>
        <a:gradFill rotWithShape="0">
          <a:gsLst>
            <a:gs pos="0">
              <a:srgbClr val="96330F"/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6769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Objective     </a:t>
          </a:r>
          <a:endParaRPr lang="en-ZA" sz="2000" kern="1200" dirty="0"/>
        </a:p>
      </dsp:txBody>
      <dsp:txXfrm>
        <a:off x="448377" y="294723"/>
        <a:ext cx="8356456" cy="589223"/>
      </dsp:txXfrm>
    </dsp:sp>
    <dsp:sp modelId="{07EBA83A-A47E-4E36-82DE-4AEFC44A3DE3}">
      <dsp:nvSpPr>
        <dsp:cNvPr id="0" name=""/>
        <dsp:cNvSpPr/>
      </dsp:nvSpPr>
      <dsp:spPr>
        <a:xfrm>
          <a:off x="80112" y="221070"/>
          <a:ext cx="736529" cy="7365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48ADDC-43B8-40D0-B291-E4FAA8A5BDAD}">
      <dsp:nvSpPr>
        <dsp:cNvPr id="0" name=""/>
        <dsp:cNvSpPr/>
      </dsp:nvSpPr>
      <dsp:spPr>
        <a:xfrm>
          <a:off x="933054" y="1178447"/>
          <a:ext cx="7871779" cy="589223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6769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SHEQS Strategy Objectives, Initiatives and Actions </a:t>
          </a:r>
          <a:br>
            <a:rPr lang="en-US" sz="2000" kern="1200" dirty="0"/>
          </a:br>
          <a:r>
            <a:rPr lang="en-US" sz="2000" kern="1200" dirty="0"/>
            <a:t>2021 – 2026 FY  </a:t>
          </a:r>
          <a:endParaRPr lang="en-ZA" sz="2000" kern="1200" dirty="0"/>
        </a:p>
      </dsp:txBody>
      <dsp:txXfrm>
        <a:off x="933054" y="1178447"/>
        <a:ext cx="7871779" cy="589223"/>
      </dsp:txXfrm>
    </dsp:sp>
    <dsp:sp modelId="{178CABBD-6144-45E5-997C-15EB4DF03037}">
      <dsp:nvSpPr>
        <dsp:cNvPr id="0" name=""/>
        <dsp:cNvSpPr/>
      </dsp:nvSpPr>
      <dsp:spPr>
        <a:xfrm>
          <a:off x="564789" y="1104794"/>
          <a:ext cx="736529" cy="7365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2174179"/>
              <a:satOff val="11713"/>
              <a:lumOff val="-50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55CF17-8218-4DD1-AF51-91D958494512}">
      <dsp:nvSpPr>
        <dsp:cNvPr id="0" name=""/>
        <dsp:cNvSpPr/>
      </dsp:nvSpPr>
      <dsp:spPr>
        <a:xfrm>
          <a:off x="1154684" y="2062171"/>
          <a:ext cx="7650148" cy="589223"/>
        </a:xfrm>
        <a:prstGeom prst="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46769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ISO 45001:2018; ISO 14001:2015; ISO 9001:2015 </a:t>
          </a:r>
          <a:endParaRPr lang="en-ZA" sz="2000" kern="1200" dirty="0"/>
        </a:p>
      </dsp:txBody>
      <dsp:txXfrm>
        <a:off x="1154684" y="2062171"/>
        <a:ext cx="7650148" cy="589223"/>
      </dsp:txXfrm>
    </dsp:sp>
    <dsp:sp modelId="{47173F39-7C8C-4EAC-9F81-C673C12A3CB7}">
      <dsp:nvSpPr>
        <dsp:cNvPr id="0" name=""/>
        <dsp:cNvSpPr/>
      </dsp:nvSpPr>
      <dsp:spPr>
        <a:xfrm>
          <a:off x="786419" y="1988518"/>
          <a:ext cx="736529" cy="7365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4348358"/>
              <a:satOff val="23425"/>
              <a:lumOff val="-100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E30C1F-D2E7-4972-BAA5-A0042E969AA8}">
      <dsp:nvSpPr>
        <dsp:cNvPr id="0" name=""/>
        <dsp:cNvSpPr/>
      </dsp:nvSpPr>
      <dsp:spPr>
        <a:xfrm>
          <a:off x="1154684" y="2945335"/>
          <a:ext cx="7650148" cy="589223"/>
        </a:xfrm>
        <a:prstGeom prst="rect">
          <a:avLst/>
        </a:prstGeom>
        <a:solidFill>
          <a:schemeClr val="accent2">
            <a:hueOff val="-6522537"/>
            <a:satOff val="35138"/>
            <a:lumOff val="-15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769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SHEQS winning Formula towards Excellence </a:t>
          </a:r>
          <a:endParaRPr lang="en-ZA" sz="2000" kern="1200" dirty="0"/>
        </a:p>
      </dsp:txBody>
      <dsp:txXfrm>
        <a:off x="1154684" y="2945335"/>
        <a:ext cx="7650148" cy="589223"/>
      </dsp:txXfrm>
    </dsp:sp>
    <dsp:sp modelId="{C66AB6A0-6874-4202-BA40-2B5ABE1B5A67}">
      <dsp:nvSpPr>
        <dsp:cNvPr id="0" name=""/>
        <dsp:cNvSpPr/>
      </dsp:nvSpPr>
      <dsp:spPr>
        <a:xfrm>
          <a:off x="786419" y="2871682"/>
          <a:ext cx="736529" cy="7365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6522537"/>
              <a:satOff val="35138"/>
              <a:lumOff val="-150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595B14-F927-4820-BB18-C3447BFE7DE5}">
      <dsp:nvSpPr>
        <dsp:cNvPr id="0" name=""/>
        <dsp:cNvSpPr/>
      </dsp:nvSpPr>
      <dsp:spPr>
        <a:xfrm>
          <a:off x="933054" y="3829059"/>
          <a:ext cx="7871779" cy="589223"/>
        </a:xfrm>
        <a:prstGeom prst="rect">
          <a:avLst/>
        </a:prstGeom>
        <a:solidFill>
          <a:schemeClr val="accent2">
            <a:hueOff val="-8696715"/>
            <a:satOff val="46850"/>
            <a:lumOff val="-20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769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Performance Evaluation   </a:t>
          </a:r>
          <a:endParaRPr lang="en-ZA" sz="2000" kern="1200" dirty="0"/>
        </a:p>
      </dsp:txBody>
      <dsp:txXfrm>
        <a:off x="933054" y="3829059"/>
        <a:ext cx="7871779" cy="589223"/>
      </dsp:txXfrm>
    </dsp:sp>
    <dsp:sp modelId="{1870DA03-AD91-4B27-8D2A-0C54AFCF850E}">
      <dsp:nvSpPr>
        <dsp:cNvPr id="0" name=""/>
        <dsp:cNvSpPr/>
      </dsp:nvSpPr>
      <dsp:spPr>
        <a:xfrm>
          <a:off x="564789" y="3755406"/>
          <a:ext cx="736529" cy="7365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8696715"/>
              <a:satOff val="46850"/>
              <a:lumOff val="-20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05B824-CB42-46EC-B684-201B94A14F33}">
      <dsp:nvSpPr>
        <dsp:cNvPr id="0" name=""/>
        <dsp:cNvSpPr/>
      </dsp:nvSpPr>
      <dsp:spPr>
        <a:xfrm>
          <a:off x="448377" y="4712783"/>
          <a:ext cx="8356456" cy="589223"/>
        </a:xfrm>
        <a:prstGeom prst="rect">
          <a:avLst/>
        </a:prstGeom>
        <a:solidFill>
          <a:schemeClr val="accent2">
            <a:hueOff val="-10870894"/>
            <a:satOff val="58563"/>
            <a:lumOff val="-25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769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Improvement </a:t>
          </a:r>
        </a:p>
      </dsp:txBody>
      <dsp:txXfrm>
        <a:off x="448377" y="4712783"/>
        <a:ext cx="8356456" cy="589223"/>
      </dsp:txXfrm>
    </dsp:sp>
    <dsp:sp modelId="{038F1108-7102-4DC6-B986-B872B227A850}">
      <dsp:nvSpPr>
        <dsp:cNvPr id="0" name=""/>
        <dsp:cNvSpPr/>
      </dsp:nvSpPr>
      <dsp:spPr>
        <a:xfrm>
          <a:off x="80112" y="4639130"/>
          <a:ext cx="736529" cy="7365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10870894"/>
              <a:satOff val="58563"/>
              <a:lumOff val="-25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229" cy="33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67" tIns="47733" rIns="95467" bIns="47733" numCol="1" anchor="t" anchorCtr="0" compatLnSpc="1">
            <a:prstTxWarp prst="textNoShape">
              <a:avLst/>
            </a:prstTxWarp>
          </a:bodyPr>
          <a:lstStyle>
            <a:lvl1pPr defTabSz="955285">
              <a:defRPr sz="13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37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3838" y="0"/>
            <a:ext cx="4301229" cy="33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67" tIns="47733" rIns="95467" bIns="47733" numCol="1" anchor="t" anchorCtr="0" compatLnSpc="1">
            <a:prstTxWarp prst="textNoShape">
              <a:avLst/>
            </a:prstTxWarp>
          </a:bodyPr>
          <a:lstStyle>
            <a:lvl1pPr algn="r" defTabSz="955285">
              <a:defRPr sz="13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37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6149"/>
            <a:ext cx="4301229" cy="33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67" tIns="47733" rIns="95467" bIns="47733" numCol="1" anchor="b" anchorCtr="0" compatLnSpc="1">
            <a:prstTxWarp prst="textNoShape">
              <a:avLst/>
            </a:prstTxWarp>
          </a:bodyPr>
          <a:lstStyle>
            <a:lvl1pPr defTabSz="955285">
              <a:defRPr sz="13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37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3838" y="6456149"/>
            <a:ext cx="4301229" cy="33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67" tIns="47733" rIns="95467" bIns="47733" numCol="1" anchor="b" anchorCtr="0" compatLnSpc="1">
            <a:prstTxWarp prst="textNoShape">
              <a:avLst/>
            </a:prstTxWarp>
          </a:bodyPr>
          <a:lstStyle>
            <a:lvl1pPr algn="r" defTabSz="955285">
              <a:defRPr sz="1300"/>
            </a:lvl1pPr>
          </a:lstStyle>
          <a:p>
            <a:pPr>
              <a:defRPr/>
            </a:pPr>
            <a:fld id="{21A43452-D349-40B7-A121-BB857BE6AF3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08332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229" cy="33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67" tIns="47733" rIns="95467" bIns="47733" numCol="1" anchor="t" anchorCtr="0" compatLnSpc="1">
            <a:prstTxWarp prst="textNoShape">
              <a:avLst/>
            </a:prstTxWarp>
          </a:bodyPr>
          <a:lstStyle>
            <a:lvl1pPr defTabSz="955285">
              <a:defRPr sz="1300"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28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3838" y="0"/>
            <a:ext cx="4301229" cy="33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67" tIns="47733" rIns="95467" bIns="47733" numCol="1" anchor="t" anchorCtr="0" compatLnSpc="1">
            <a:prstTxWarp prst="textNoShape">
              <a:avLst/>
            </a:prstTxWarp>
          </a:bodyPr>
          <a:lstStyle>
            <a:lvl1pPr algn="r" defTabSz="955285">
              <a:defRPr sz="1300"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400425" cy="2551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28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353" y="3228858"/>
            <a:ext cx="7941939" cy="3059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67" tIns="47733" rIns="95467" bIns="477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noProof="0"/>
              <a:t>Click to edit Master text styles</a:t>
            </a:r>
          </a:p>
          <a:p>
            <a:pPr lvl="1"/>
            <a:r>
              <a:rPr lang="en-ZA" noProof="0"/>
              <a:t>Second level</a:t>
            </a:r>
          </a:p>
          <a:p>
            <a:pPr lvl="2"/>
            <a:r>
              <a:rPr lang="en-ZA" noProof="0"/>
              <a:t>Third level</a:t>
            </a:r>
          </a:p>
          <a:p>
            <a:pPr lvl="3"/>
            <a:r>
              <a:rPr lang="en-ZA" noProof="0"/>
              <a:t>Fourth level</a:t>
            </a:r>
          </a:p>
          <a:p>
            <a:pPr lvl="4"/>
            <a:r>
              <a:rPr lang="en-ZA" noProof="0"/>
              <a:t>Fifth level</a:t>
            </a:r>
          </a:p>
        </p:txBody>
      </p:sp>
      <p:sp>
        <p:nvSpPr>
          <p:cNvPr id="528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6149"/>
            <a:ext cx="4301229" cy="33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67" tIns="47733" rIns="95467" bIns="47733" numCol="1" anchor="b" anchorCtr="0" compatLnSpc="1">
            <a:prstTxWarp prst="textNoShape">
              <a:avLst/>
            </a:prstTxWarp>
          </a:bodyPr>
          <a:lstStyle>
            <a:lvl1pPr defTabSz="955285">
              <a:defRPr sz="1300"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28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3838" y="6456149"/>
            <a:ext cx="4301229" cy="33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67" tIns="47733" rIns="95467" bIns="47733" numCol="1" anchor="b" anchorCtr="0" compatLnSpc="1">
            <a:prstTxWarp prst="textNoShape">
              <a:avLst/>
            </a:prstTxWarp>
          </a:bodyPr>
          <a:lstStyle>
            <a:lvl1pPr algn="r" defTabSz="955285">
              <a:defRPr sz="1300"/>
            </a:lvl1pPr>
          </a:lstStyle>
          <a:p>
            <a:pPr>
              <a:defRPr/>
            </a:pPr>
            <a:fld id="{C25501AC-3F75-4EE0-B960-2E80D0A3FD0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1624910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603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07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6811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415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0192" algn="l" defTabSz="9120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6231" algn="l" defTabSz="9120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2269" algn="l" defTabSz="9120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8307" algn="l" defTabSz="9120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6572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1175" indent="-195263" defTabSz="6572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785813" indent="-157163" defTabSz="6572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01725" indent="-157163" defTabSz="6572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16050" indent="-157163" defTabSz="6572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1873250" indent="-157163" defTabSz="657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330450" indent="-157163" defTabSz="657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2787650" indent="-157163" defTabSz="657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244850" indent="-157163" defTabSz="657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7F00BC7-300A-471F-B895-A3EB03223678}" type="slidenum">
              <a:rPr lang="en-ZA" altLang="en-US" sz="900"/>
              <a:pPr>
                <a:spcBef>
                  <a:spcPct val="0"/>
                </a:spcBef>
              </a:pPr>
              <a:t>2</a:t>
            </a:fld>
            <a:endParaRPr lang="en-ZA" altLang="en-US" sz="900"/>
          </a:p>
        </p:txBody>
      </p:sp>
    </p:spTree>
    <p:extLst>
      <p:ext uri="{BB962C8B-B14F-4D97-AF65-F5344CB8AC3E}">
        <p14:creationId xmlns:p14="http://schemas.microsoft.com/office/powerpoint/2010/main" val="3615057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626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BCCF6B-B78F-45C9-B09D-1D40232E2EC5}" type="slidenum">
              <a:rPr kumimoji="0" lang="en-ZA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5626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ZA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115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jpeg"/><Relationship Id="rId2" Type="http://schemas.openxmlformats.org/officeDocument/2006/relationships/tags" Target="../tags/tag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10" Type="http://schemas.openxmlformats.org/officeDocument/2006/relationships/image" Target="../media/image9.jpeg"/><Relationship Id="rId4" Type="http://schemas.openxmlformats.org/officeDocument/2006/relationships/oleObject" Target="../embeddings/oleObject2.bin"/><Relationship Id="rId9" Type="http://schemas.openxmlformats.org/officeDocument/2006/relationships/image" Target="../media/image8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30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slideMaster" Target="../slideMasters/slideMaster5.xml"/><Relationship Id="rId7" Type="http://schemas.openxmlformats.org/officeDocument/2006/relationships/image" Target="../media/image12.jpeg"/><Relationship Id="rId12" Type="http://schemas.openxmlformats.org/officeDocument/2006/relationships/image" Target="../media/image38.png"/><Relationship Id="rId2" Type="http://schemas.openxmlformats.org/officeDocument/2006/relationships/tags" Target="../tags/tag4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3.png"/><Relationship Id="rId11" Type="http://schemas.openxmlformats.org/officeDocument/2006/relationships/image" Target="../media/image37.png"/><Relationship Id="rId5" Type="http://schemas.openxmlformats.org/officeDocument/2006/relationships/image" Target="../media/image32.emf"/><Relationship Id="rId10" Type="http://schemas.openxmlformats.org/officeDocument/2006/relationships/image" Target="../media/image36.png"/><Relationship Id="rId4" Type="http://schemas.openxmlformats.org/officeDocument/2006/relationships/oleObject" Target="../embeddings/oleObject5.bin"/><Relationship Id="rId9" Type="http://schemas.openxmlformats.org/officeDocument/2006/relationships/image" Target="../media/image35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4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9.emf"/><Relationship Id="rId4" Type="http://schemas.openxmlformats.org/officeDocument/2006/relationships/oleObject" Target="../embeddings/oleObject6.bin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4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7.bin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43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8.bin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44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.bin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30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29.jpeg"/><Relationship Id="rId5" Type="http://schemas.openxmlformats.org/officeDocument/2006/relationships/image" Target="../media/image24.jpeg"/><Relationship Id="rId4" Type="http://schemas.openxmlformats.org/officeDocument/2006/relationships/image" Target="../media/image27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50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50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99" y="159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446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9" y="159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 userDrawn="1"/>
        </p:nvSpPr>
        <p:spPr bwMode="gray">
          <a:xfrm>
            <a:off x="0" y="11"/>
            <a:ext cx="9144000" cy="120173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4" tIns="45667" rIns="91334" bIns="45667" rtlCol="0" anchor="ctr"/>
          <a:lstStyle/>
          <a:p>
            <a:pPr algn="ctr"/>
            <a:endParaRPr lang="en-ZA" dirty="0" err="1">
              <a:solidFill>
                <a:srgbClr val="003896"/>
              </a:solidFill>
            </a:endParaRPr>
          </a:p>
        </p:txBody>
      </p:sp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3108501" y="377573"/>
            <a:ext cx="1014109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ZA" sz="900" b="1">
                <a:solidFill>
                  <a:srgbClr val="003896"/>
                </a:solidFill>
                <a:latin typeface="Arial"/>
              </a:rPr>
              <a:t>WORKING DRAFT</a:t>
            </a:r>
            <a:endParaRPr lang="en-ZA" sz="900" b="1" dirty="0">
              <a:solidFill>
                <a:srgbClr val="003896"/>
              </a:solidFill>
              <a:latin typeface="Arial"/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3108500" y="536309"/>
            <a:ext cx="3336745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>
                <a:solidFill>
                  <a:srgbClr val="003896"/>
                </a:solidFill>
                <a:latin typeface="Arial"/>
              </a:rPr>
              <a:t>Last Modified 2015/06/17 01:00 PM South Africa Standard Time</a:t>
            </a:r>
            <a:endParaRPr lang="en-ZA" sz="900" dirty="0">
              <a:solidFill>
                <a:srgbClr val="003896"/>
              </a:solidFill>
              <a:latin typeface="Arial"/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3108501" y="696665"/>
            <a:ext cx="3009613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>
                <a:solidFill>
                  <a:srgbClr val="003896"/>
                </a:solidFill>
                <a:latin typeface="Arial"/>
              </a:rPr>
              <a:t>Printed 2015/06/15 01:02 PM South Africa Standard Time</a:t>
            </a:r>
            <a:endParaRPr lang="en-ZA" sz="900" dirty="0">
              <a:solidFill>
                <a:srgbClr val="003896"/>
              </a:solidFill>
              <a:latin typeface="Arial"/>
            </a:endParaRPr>
          </a:p>
        </p:txBody>
      </p:sp>
      <p:grpSp>
        <p:nvGrpSpPr>
          <p:cNvPr id="2" name="McK Title Elements" hidden="1"/>
          <p:cNvGrpSpPr/>
          <p:nvPr userDrawn="1"/>
        </p:nvGrpSpPr>
        <p:grpSpPr bwMode="auto">
          <a:xfrm>
            <a:off x="3108492" y="5160233"/>
            <a:ext cx="5036084" cy="494022"/>
            <a:chOff x="3108490" y="5160233"/>
            <a:chExt cx="5036084" cy="494022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auto">
            <a:xfrm>
              <a:off x="3108490" y="5160233"/>
              <a:ext cx="5036084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ZA" sz="1400">
                  <a:solidFill>
                    <a:srgbClr val="003896"/>
                  </a:solidFill>
                  <a:latin typeface="Arial"/>
                </a:rPr>
                <a:t>Document type</a:t>
              </a:r>
              <a:endParaRPr lang="en-ZA" sz="1400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auto">
            <a:xfrm>
              <a:off x="3108490" y="5433970"/>
              <a:ext cx="5036084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ZA" sz="1400">
                  <a:solidFill>
                    <a:srgbClr val="003896"/>
                  </a:solidFill>
                  <a:latin typeface="Arial"/>
                </a:rPr>
                <a:t>Date</a:t>
              </a:r>
              <a:endParaRPr lang="en-ZA" sz="1400" dirty="0">
                <a:solidFill>
                  <a:srgbClr val="003896"/>
                </a:solidFill>
                <a:latin typeface="Arial"/>
              </a:endParaRP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3108490" y="2306253"/>
            <a:ext cx="5714752" cy="50783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3300" b="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ZA" noProof="0"/>
              <a:t>Click to edit Master title style</a:t>
            </a:r>
            <a:endParaRPr lang="en-ZA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108490" y="3877243"/>
            <a:ext cx="5714752" cy="219820"/>
          </a:xfrm>
        </p:spPr>
        <p:txBody>
          <a:bodyPr>
            <a:spAutoFit/>
          </a:bodyPr>
          <a:lstStyle>
            <a:lvl1pPr>
              <a:defRPr sz="1400" baseline="0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  <p:grpSp>
        <p:nvGrpSpPr>
          <p:cNvPr id="3" name="Group 2"/>
          <p:cNvGrpSpPr/>
          <p:nvPr userDrawn="1"/>
        </p:nvGrpSpPr>
        <p:grpSpPr bwMode="gray">
          <a:xfrm>
            <a:off x="-4751" y="11"/>
            <a:ext cx="2819401" cy="6858000"/>
            <a:chOff x="-4763" y="0"/>
            <a:chExt cx="2819401" cy="6858000"/>
          </a:xfrm>
        </p:grpSpPr>
        <p:pic>
          <p:nvPicPr>
            <p:cNvPr id="19" name="Picture 23" descr="dd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-4763" y="0"/>
              <a:ext cx="1825626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Oval 101"/>
            <p:cNvSpPr>
              <a:spLocks noChangeArrowheads="1"/>
            </p:cNvSpPr>
            <p:nvPr userDrawn="1"/>
          </p:nvSpPr>
          <p:spPr bwMode="gray">
            <a:xfrm>
              <a:off x="368300" y="1300163"/>
              <a:ext cx="2298700" cy="2297112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2" name="Oval 102" descr="coolers"/>
            <p:cNvSpPr>
              <a:spLocks noChangeArrowheads="1"/>
            </p:cNvSpPr>
            <p:nvPr userDrawn="1"/>
          </p:nvSpPr>
          <p:spPr bwMode="gray">
            <a:xfrm>
              <a:off x="436563" y="1362075"/>
              <a:ext cx="2162175" cy="2173288"/>
            </a:xfrm>
            <a:prstGeom prst="ellipse">
              <a:avLst/>
            </a:pr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3" name="Oval 103"/>
            <p:cNvSpPr>
              <a:spLocks noChangeArrowheads="1"/>
            </p:cNvSpPr>
            <p:nvPr userDrawn="1"/>
          </p:nvSpPr>
          <p:spPr bwMode="gray">
            <a:xfrm>
              <a:off x="344488" y="1225550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4" name="Oval 104"/>
            <p:cNvSpPr>
              <a:spLocks noChangeArrowheads="1"/>
            </p:cNvSpPr>
            <p:nvPr userDrawn="1"/>
          </p:nvSpPr>
          <p:spPr bwMode="gray">
            <a:xfrm>
              <a:off x="257175" y="1225550"/>
              <a:ext cx="2360613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5" name="Oval 105"/>
            <p:cNvSpPr>
              <a:spLocks noChangeArrowheads="1"/>
            </p:cNvSpPr>
            <p:nvPr userDrawn="1"/>
          </p:nvSpPr>
          <p:spPr bwMode="gray">
            <a:xfrm>
              <a:off x="381000" y="1274763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6" name="Oval 106"/>
            <p:cNvSpPr>
              <a:spLocks noChangeArrowheads="1"/>
            </p:cNvSpPr>
            <p:nvPr userDrawn="1"/>
          </p:nvSpPr>
          <p:spPr bwMode="gray">
            <a:xfrm>
              <a:off x="307975" y="1201738"/>
              <a:ext cx="2359025" cy="23590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7" name="Oval 107"/>
            <p:cNvSpPr>
              <a:spLocks noChangeArrowheads="1"/>
            </p:cNvSpPr>
            <p:nvPr userDrawn="1"/>
          </p:nvSpPr>
          <p:spPr bwMode="gray">
            <a:xfrm>
              <a:off x="442913" y="1323975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8" name="Oval 108"/>
            <p:cNvSpPr>
              <a:spLocks noChangeArrowheads="1"/>
            </p:cNvSpPr>
            <p:nvPr userDrawn="1"/>
          </p:nvSpPr>
          <p:spPr bwMode="gray">
            <a:xfrm>
              <a:off x="171450" y="1323975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9" name="Oval 109"/>
            <p:cNvSpPr>
              <a:spLocks noChangeArrowheads="1"/>
            </p:cNvSpPr>
            <p:nvPr userDrawn="1"/>
          </p:nvSpPr>
          <p:spPr bwMode="gray">
            <a:xfrm>
              <a:off x="455613" y="1201738"/>
              <a:ext cx="2359025" cy="23590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0" name="Oval 110"/>
            <p:cNvSpPr>
              <a:spLocks noChangeArrowheads="1"/>
            </p:cNvSpPr>
            <p:nvPr userDrawn="1"/>
          </p:nvSpPr>
          <p:spPr bwMode="gray">
            <a:xfrm>
              <a:off x="974725" y="669925"/>
              <a:ext cx="1173163" cy="11858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1" name="Oval 111"/>
            <p:cNvSpPr>
              <a:spLocks noChangeArrowheads="1"/>
            </p:cNvSpPr>
            <p:nvPr userDrawn="1"/>
          </p:nvSpPr>
          <p:spPr bwMode="gray">
            <a:xfrm>
              <a:off x="998538" y="706438"/>
              <a:ext cx="1123950" cy="1123950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2" name="Oval 112"/>
            <p:cNvSpPr>
              <a:spLocks noChangeArrowheads="1"/>
            </p:cNvSpPr>
            <p:nvPr userDrawn="1"/>
          </p:nvSpPr>
          <p:spPr bwMode="gray">
            <a:xfrm>
              <a:off x="949325" y="633413"/>
              <a:ext cx="12223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3" name="Oval 113"/>
            <p:cNvSpPr>
              <a:spLocks noChangeArrowheads="1"/>
            </p:cNvSpPr>
            <p:nvPr userDrawn="1"/>
          </p:nvSpPr>
          <p:spPr bwMode="gray">
            <a:xfrm>
              <a:off x="912813" y="633413"/>
              <a:ext cx="12096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4" name="Oval 114"/>
            <p:cNvSpPr>
              <a:spLocks noChangeArrowheads="1"/>
            </p:cNvSpPr>
            <p:nvPr userDrawn="1"/>
          </p:nvSpPr>
          <p:spPr bwMode="gray">
            <a:xfrm>
              <a:off x="974725" y="657225"/>
              <a:ext cx="1222375" cy="12239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5" name="Oval 115"/>
            <p:cNvSpPr>
              <a:spLocks noChangeArrowheads="1"/>
            </p:cNvSpPr>
            <p:nvPr userDrawn="1"/>
          </p:nvSpPr>
          <p:spPr bwMode="gray">
            <a:xfrm>
              <a:off x="936625" y="620713"/>
              <a:ext cx="1211263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6" name="Oval 116"/>
            <p:cNvSpPr>
              <a:spLocks noChangeArrowheads="1"/>
            </p:cNvSpPr>
            <p:nvPr userDrawn="1"/>
          </p:nvSpPr>
          <p:spPr bwMode="gray">
            <a:xfrm>
              <a:off x="998538" y="706438"/>
              <a:ext cx="1123950" cy="1123950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7" name="Oval 117"/>
            <p:cNvSpPr>
              <a:spLocks noChangeArrowheads="1"/>
            </p:cNvSpPr>
            <p:nvPr userDrawn="1"/>
          </p:nvSpPr>
          <p:spPr bwMode="gray">
            <a:xfrm>
              <a:off x="1011238" y="706438"/>
              <a:ext cx="1100137" cy="1100137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8" name="Oval 118" descr="face"/>
            <p:cNvSpPr>
              <a:spLocks noChangeArrowheads="1"/>
            </p:cNvSpPr>
            <p:nvPr userDrawn="1"/>
          </p:nvSpPr>
          <p:spPr bwMode="gray">
            <a:xfrm>
              <a:off x="1004888" y="706438"/>
              <a:ext cx="1111250" cy="1112837"/>
            </a:xfrm>
            <a:prstGeom prst="ellipse">
              <a:avLst/>
            </a:prstGeom>
            <a:blipFill dpi="0"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9" name="Oval 119"/>
            <p:cNvSpPr>
              <a:spLocks noChangeArrowheads="1"/>
            </p:cNvSpPr>
            <p:nvPr userDrawn="1"/>
          </p:nvSpPr>
          <p:spPr bwMode="gray">
            <a:xfrm>
              <a:off x="1011238" y="620713"/>
              <a:ext cx="12223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0" name="Oval 120"/>
            <p:cNvSpPr>
              <a:spLocks noChangeArrowheads="1"/>
            </p:cNvSpPr>
            <p:nvPr userDrawn="1"/>
          </p:nvSpPr>
          <p:spPr bwMode="gray">
            <a:xfrm>
              <a:off x="863600" y="695325"/>
              <a:ext cx="1222375" cy="12096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1" name="Oval 121"/>
            <p:cNvSpPr>
              <a:spLocks noChangeArrowheads="1"/>
            </p:cNvSpPr>
            <p:nvPr userDrawn="1"/>
          </p:nvSpPr>
          <p:spPr bwMode="gray">
            <a:xfrm>
              <a:off x="1011238" y="695325"/>
              <a:ext cx="1211262" cy="12096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2" name="Oval 122"/>
            <p:cNvSpPr>
              <a:spLocks noChangeArrowheads="1"/>
            </p:cNvSpPr>
            <p:nvPr userDrawn="1"/>
          </p:nvSpPr>
          <p:spPr bwMode="gray">
            <a:xfrm>
              <a:off x="419100" y="3178175"/>
              <a:ext cx="1925638" cy="191293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3" name="Oval 123"/>
            <p:cNvSpPr>
              <a:spLocks noChangeArrowheads="1"/>
            </p:cNvSpPr>
            <p:nvPr userDrawn="1"/>
          </p:nvSpPr>
          <p:spPr bwMode="gray">
            <a:xfrm>
              <a:off x="481013" y="3227388"/>
              <a:ext cx="1801812" cy="1814512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4" name="Oval 124"/>
            <p:cNvSpPr>
              <a:spLocks noChangeArrowheads="1"/>
            </p:cNvSpPr>
            <p:nvPr userDrawn="1"/>
          </p:nvSpPr>
          <p:spPr bwMode="gray">
            <a:xfrm>
              <a:off x="393700" y="3116263"/>
              <a:ext cx="19764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5" name="Oval 125"/>
            <p:cNvSpPr>
              <a:spLocks noChangeArrowheads="1"/>
            </p:cNvSpPr>
            <p:nvPr userDrawn="1"/>
          </p:nvSpPr>
          <p:spPr bwMode="gray">
            <a:xfrm>
              <a:off x="331788" y="3116263"/>
              <a:ext cx="1963737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6" name="Oval 126"/>
            <p:cNvSpPr>
              <a:spLocks noChangeArrowheads="1"/>
            </p:cNvSpPr>
            <p:nvPr userDrawn="1"/>
          </p:nvSpPr>
          <p:spPr bwMode="gray">
            <a:xfrm>
              <a:off x="430213" y="3152775"/>
              <a:ext cx="1976437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7" name="Oval 127"/>
            <p:cNvSpPr>
              <a:spLocks noChangeArrowheads="1"/>
            </p:cNvSpPr>
            <p:nvPr userDrawn="1"/>
          </p:nvSpPr>
          <p:spPr bwMode="gray">
            <a:xfrm>
              <a:off x="368300" y="3090863"/>
              <a:ext cx="1976438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8" name="Oval 128" descr="new smal workers"/>
            <p:cNvSpPr>
              <a:spLocks noChangeArrowheads="1"/>
            </p:cNvSpPr>
            <p:nvPr userDrawn="1"/>
          </p:nvSpPr>
          <p:spPr bwMode="gray">
            <a:xfrm>
              <a:off x="482600" y="3227388"/>
              <a:ext cx="1801813" cy="1814512"/>
            </a:xfrm>
            <a:prstGeom prst="ellipse">
              <a:avLst/>
            </a:prstGeom>
            <a:blipFill dpi="0" rotWithShape="1">
              <a:blip r:embed="rId9">
                <a:lum contrast="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9" name="Oval 129"/>
            <p:cNvSpPr>
              <a:spLocks noChangeArrowheads="1"/>
            </p:cNvSpPr>
            <p:nvPr userDrawn="1"/>
          </p:nvSpPr>
          <p:spPr bwMode="gray">
            <a:xfrm>
              <a:off x="257175" y="3201988"/>
              <a:ext cx="1965325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0" name="Oval 130"/>
            <p:cNvSpPr>
              <a:spLocks noChangeArrowheads="1"/>
            </p:cNvSpPr>
            <p:nvPr userDrawn="1"/>
          </p:nvSpPr>
          <p:spPr bwMode="gray">
            <a:xfrm>
              <a:off x="492125" y="3090863"/>
              <a:ext cx="1976438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1" name="Oval 131"/>
            <p:cNvSpPr>
              <a:spLocks noChangeArrowheads="1"/>
            </p:cNvSpPr>
            <p:nvPr userDrawn="1"/>
          </p:nvSpPr>
          <p:spPr bwMode="gray">
            <a:xfrm>
              <a:off x="481013" y="3201988"/>
              <a:ext cx="1974850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2" name="Oval 132"/>
            <p:cNvSpPr>
              <a:spLocks noChangeArrowheads="1"/>
            </p:cNvSpPr>
            <p:nvPr userDrawn="1"/>
          </p:nvSpPr>
          <p:spPr bwMode="gray">
            <a:xfrm>
              <a:off x="974725" y="4746625"/>
              <a:ext cx="1592263" cy="16049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3" name="Oval 133"/>
            <p:cNvSpPr>
              <a:spLocks noChangeArrowheads="1"/>
            </p:cNvSpPr>
            <p:nvPr userDrawn="1"/>
          </p:nvSpPr>
          <p:spPr bwMode="gray">
            <a:xfrm>
              <a:off x="1023938" y="4795838"/>
              <a:ext cx="1493837" cy="150653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4" name="Oval 134"/>
            <p:cNvSpPr>
              <a:spLocks noChangeArrowheads="1"/>
            </p:cNvSpPr>
            <p:nvPr userDrawn="1"/>
          </p:nvSpPr>
          <p:spPr bwMode="gray">
            <a:xfrm>
              <a:off x="949325" y="4697413"/>
              <a:ext cx="16430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5" name="Oval 135"/>
            <p:cNvSpPr>
              <a:spLocks noChangeArrowheads="1"/>
            </p:cNvSpPr>
            <p:nvPr userDrawn="1"/>
          </p:nvSpPr>
          <p:spPr bwMode="gray">
            <a:xfrm>
              <a:off x="900113" y="4697413"/>
              <a:ext cx="1630362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6" name="Oval 136"/>
            <p:cNvSpPr>
              <a:spLocks noChangeArrowheads="1"/>
            </p:cNvSpPr>
            <p:nvPr userDrawn="1"/>
          </p:nvSpPr>
          <p:spPr bwMode="gray">
            <a:xfrm>
              <a:off x="987425" y="4733925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7" name="Oval 137"/>
            <p:cNvSpPr>
              <a:spLocks noChangeArrowheads="1"/>
            </p:cNvSpPr>
            <p:nvPr userDrawn="1"/>
          </p:nvSpPr>
          <p:spPr bwMode="gray">
            <a:xfrm>
              <a:off x="925513" y="4684713"/>
              <a:ext cx="1641475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8" name="Oval 138" descr="boom"/>
            <p:cNvSpPr>
              <a:spLocks noChangeArrowheads="1"/>
            </p:cNvSpPr>
            <p:nvPr userDrawn="1"/>
          </p:nvSpPr>
          <p:spPr bwMode="gray">
            <a:xfrm>
              <a:off x="1012825" y="4791075"/>
              <a:ext cx="1506538" cy="1519238"/>
            </a:xfrm>
            <a:prstGeom prst="ellipse">
              <a:avLst/>
            </a:prstGeom>
            <a:blipFill dpi="0" rotWithShape="1">
              <a:blip r:embed="rId10">
                <a:lum contras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9" name="Oval 139"/>
            <p:cNvSpPr>
              <a:spLocks noChangeArrowheads="1"/>
            </p:cNvSpPr>
            <p:nvPr userDrawn="1"/>
          </p:nvSpPr>
          <p:spPr bwMode="gray">
            <a:xfrm>
              <a:off x="838200" y="4770438"/>
              <a:ext cx="1630363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60" name="Oval 140"/>
            <p:cNvSpPr>
              <a:spLocks noChangeArrowheads="1"/>
            </p:cNvSpPr>
            <p:nvPr userDrawn="1"/>
          </p:nvSpPr>
          <p:spPr bwMode="gray">
            <a:xfrm>
              <a:off x="1023938" y="4770438"/>
              <a:ext cx="1643062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61" name="Oval 141"/>
            <p:cNvSpPr>
              <a:spLocks noChangeArrowheads="1"/>
            </p:cNvSpPr>
            <p:nvPr userDrawn="1"/>
          </p:nvSpPr>
          <p:spPr bwMode="gray">
            <a:xfrm>
              <a:off x="1036638" y="4684713"/>
              <a:ext cx="1630362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</p:grpSp>
      <p:sp>
        <p:nvSpPr>
          <p:cNvPr id="63" name="doc id"/>
          <p:cNvSpPr>
            <a:spLocks noChangeArrowheads="1"/>
          </p:cNvSpPr>
          <p:nvPr userDrawn="1"/>
        </p:nvSpPr>
        <p:spPr bwMode="gray">
          <a:xfrm>
            <a:off x="8153144" y="36513"/>
            <a:ext cx="65722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894306"/>
            <a:endParaRPr lang="en-ZA" sz="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600872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EA398-16A6-40FB-B0AE-DD87D89B6D00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FD104-9A90-4FFF-AFF9-6AA82D1A239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83185338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EE1A-01FC-40C0-976B-14121CFFD920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6F67E-581F-484C-823F-F2C983E0588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41002074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4319F-834E-45CE-AD6E-B31132A8876A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79E4A-5C49-4207-929E-39DE8FCE64E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87742267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C8568-0325-4E4C-83DD-D3A526A1CCE7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AC5A2-7EFF-4F31-9BB0-69809C3B362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80270995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D5639-0B39-479D-8579-9C451B5A145D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BB1EC-FF6B-460F-AEF5-90D6723B6DE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80739769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C563C-B1AA-472D-909C-B29EB099217E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BB798-3D9B-410C-9F10-0F13A880017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58161888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FB436-9744-4AD6-AFD7-8A17C8FDCC00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D2EC8-03AF-44F8-91FB-D747DA2D3B1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78171793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9E7C7-84EC-40FE-9EDE-637C1243BBC3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67A1-235E-425D-9BD6-01705433C8C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55075855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 cstate="email">
                <a:lum contrast="1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 cstate="email">
                <a:lum contras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48018679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3517A-687B-487E-8772-1EEE48391D74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57ED0-4422-4D03-A100-A435918D97D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8749377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1500" y="296565"/>
            <a:ext cx="7101347" cy="376834"/>
          </a:xfrm>
        </p:spPr>
        <p:txBody>
          <a:bodyPr>
            <a:spAutoFit/>
          </a:bodyPr>
          <a:lstStyle>
            <a:lvl1pPr>
              <a:defRPr sz="2400"/>
            </a:lvl1pPr>
          </a:lstStyle>
          <a:p>
            <a:r>
              <a:rPr lang="en-ZA" dirty="0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1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5" tIns="45658" rIns="91315" bIns="4565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D7982C1-024B-4F19-BB6D-649B9AE2777F}" type="datetime1">
              <a:rPr lang="en-US"/>
              <a:pPr>
                <a:defRPr/>
              </a:pPr>
              <a:t>5/25/2022</a:t>
            </a:fld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5" tIns="45658" rIns="91315" bIns="45658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0B893A3E-3030-4E30-BAC2-291603E56F5C}" type="slidenum">
              <a:rPr lang="en-ZA" altLang="en-US"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ZA" alt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2845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072F7-6116-4DA9-8061-45B871E93181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C28F6-0E84-4AC9-B80F-1B1149B7B1FC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978827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E6D86-BD10-4631-AFE8-1294D22AE12D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24D96-2E7E-4CE8-A441-CCC94525FF4E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84472089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4F879-2952-49E2-8DEC-B59C0E175292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B93A7-8DA8-4F9C-BA49-CB471D61F36C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96145603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16735-AAE7-41BD-94DD-B5EEF5E6F288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C410F-87F0-4CD8-9D90-1061893E0674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10037475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0E0D3-F018-4FD9-8F9E-1D8211DDDA2D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DE8D5-5360-4172-BC81-DA2F6A1C643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65424634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60CB4-1596-4390-9A35-EBC1C9ED1020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865E5-327A-41DD-99D3-E59410BE980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68977274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BFB6B-41CA-489D-835A-F8E2A362335C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69198-D718-4014-AC39-8C0205F21F0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31473523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D10E6-51A5-46B5-A349-51138FAEAA26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BE5B3-F133-4557-ADB1-37BD9DAC093C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65057389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44751-1F81-49EE-A6AB-878E9BC4AC94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EADE2-2B78-4CE6-8515-6B305CAAA700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65558724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endParaRPr lang="en-ZA" noProof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31C54-1212-4640-8FB5-1F84A320246A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78542-B08A-47EC-9085-F8DEE0B7E286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72982708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5D316-C0B0-4537-86D7-FF86B0FDC739}" type="datetime1">
              <a:rPr lang="en-GB"/>
              <a:pPr>
                <a:defRPr/>
              </a:pPr>
              <a:t>25/05/2022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C07BA-CC15-4279-94DC-A213CA1741DA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892638831"/>
      </p:ext>
    </p:extLst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1" y="26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 cstate="print">
                <a:lum contrast="12000"/>
              </a:blip>
              <a:srcRect/>
              <a:stretch>
                <a:fillRect/>
              </a:stretch>
            </a:blip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61" y="3271850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61" y="4092577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37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00400510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49">
                <a:latin typeface="+mn-lt"/>
              </a:defRPr>
            </a:lvl1pPr>
            <a:lvl2pPr>
              <a:defRPr sz="2041"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F3645-987B-4B64-B1D4-C80BAD0C7483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93BA1-908B-4B25-A503-086EAED5921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01392390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979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41"/>
            </a:lvl1pPr>
            <a:lvl2pPr marL="454976" indent="0">
              <a:buNone/>
              <a:defRPr sz="1837"/>
            </a:lvl2pPr>
            <a:lvl3pPr marL="909950" indent="0">
              <a:buNone/>
              <a:defRPr sz="1632"/>
            </a:lvl3pPr>
            <a:lvl4pPr marL="1364930" indent="0">
              <a:buNone/>
              <a:defRPr sz="1428"/>
            </a:lvl4pPr>
            <a:lvl5pPr marL="1819904" indent="0">
              <a:buNone/>
              <a:defRPr sz="1428"/>
            </a:lvl5pPr>
            <a:lvl6pPr marL="2274879" indent="0">
              <a:buNone/>
              <a:defRPr sz="1428"/>
            </a:lvl6pPr>
            <a:lvl7pPr marL="2729858" indent="0">
              <a:buNone/>
              <a:defRPr sz="1428"/>
            </a:lvl7pPr>
            <a:lvl8pPr marL="3184835" indent="0">
              <a:buNone/>
              <a:defRPr sz="1428"/>
            </a:lvl8pPr>
            <a:lvl9pPr marL="3639809" indent="0">
              <a:buNone/>
              <a:defRPr sz="142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23766-886C-42D0-90B7-D175F5589C25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9E366-512B-418B-9BE4-A4E8C57023D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22805952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80" y="1436737"/>
            <a:ext cx="4113212" cy="5045075"/>
          </a:xfrm>
        </p:spPr>
        <p:txBody>
          <a:bodyPr/>
          <a:lstStyle>
            <a:lvl1pPr>
              <a:defRPr sz="2755"/>
            </a:lvl1pPr>
            <a:lvl2pPr>
              <a:defRPr sz="2449"/>
            </a:lvl2pPr>
            <a:lvl3pPr>
              <a:defRPr sz="2041"/>
            </a:lvl3pPr>
            <a:lvl4pPr>
              <a:defRPr sz="1837"/>
            </a:lvl4pPr>
            <a:lvl5pPr>
              <a:defRPr sz="1837"/>
            </a:lvl5pPr>
            <a:lvl6pPr>
              <a:defRPr sz="1837"/>
            </a:lvl6pPr>
            <a:lvl7pPr>
              <a:defRPr sz="1837"/>
            </a:lvl7pPr>
            <a:lvl8pPr>
              <a:defRPr sz="1837"/>
            </a:lvl8pPr>
            <a:lvl9pPr>
              <a:defRPr sz="18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6" y="1436737"/>
            <a:ext cx="4113213" cy="5045075"/>
          </a:xfrm>
        </p:spPr>
        <p:txBody>
          <a:bodyPr/>
          <a:lstStyle>
            <a:lvl1pPr>
              <a:defRPr sz="2755"/>
            </a:lvl1pPr>
            <a:lvl2pPr>
              <a:defRPr sz="2449"/>
            </a:lvl2pPr>
            <a:lvl3pPr>
              <a:defRPr sz="2041"/>
            </a:lvl3pPr>
            <a:lvl4pPr>
              <a:defRPr sz="1837"/>
            </a:lvl4pPr>
            <a:lvl5pPr>
              <a:defRPr sz="1837"/>
            </a:lvl5pPr>
            <a:lvl6pPr>
              <a:defRPr sz="1837"/>
            </a:lvl6pPr>
            <a:lvl7pPr>
              <a:defRPr sz="1837"/>
            </a:lvl7pPr>
            <a:lvl8pPr>
              <a:defRPr sz="1837"/>
            </a:lvl8pPr>
            <a:lvl9pPr>
              <a:defRPr sz="18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35EA3-E720-4F54-9FF7-29FF8E4C8275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56E0F-42E0-4A09-B3AF-243F19E1547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76376445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4" y="1535113"/>
            <a:ext cx="4040188" cy="639762"/>
          </a:xfrm>
        </p:spPr>
        <p:txBody>
          <a:bodyPr anchor="b"/>
          <a:lstStyle>
            <a:lvl1pPr marL="0" indent="0">
              <a:buNone/>
              <a:defRPr sz="2449" b="1"/>
            </a:lvl1pPr>
            <a:lvl2pPr marL="454976" indent="0">
              <a:buNone/>
              <a:defRPr sz="2041" b="1"/>
            </a:lvl2pPr>
            <a:lvl3pPr marL="909950" indent="0">
              <a:buNone/>
              <a:defRPr sz="1837" b="1"/>
            </a:lvl3pPr>
            <a:lvl4pPr marL="1364930" indent="0">
              <a:buNone/>
              <a:defRPr sz="1632" b="1"/>
            </a:lvl4pPr>
            <a:lvl5pPr marL="1819904" indent="0">
              <a:buNone/>
              <a:defRPr sz="1632" b="1"/>
            </a:lvl5pPr>
            <a:lvl6pPr marL="2274879" indent="0">
              <a:buNone/>
              <a:defRPr sz="1632" b="1"/>
            </a:lvl6pPr>
            <a:lvl7pPr marL="2729858" indent="0">
              <a:buNone/>
              <a:defRPr sz="1632" b="1"/>
            </a:lvl7pPr>
            <a:lvl8pPr marL="3184835" indent="0">
              <a:buNone/>
              <a:defRPr sz="1632" b="1"/>
            </a:lvl8pPr>
            <a:lvl9pPr marL="3639809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4" y="2174875"/>
            <a:ext cx="4040188" cy="3951288"/>
          </a:xfrm>
        </p:spPr>
        <p:txBody>
          <a:bodyPr/>
          <a:lstStyle>
            <a:lvl1pPr>
              <a:defRPr sz="2449"/>
            </a:lvl1pPr>
            <a:lvl2pPr>
              <a:defRPr sz="2041"/>
            </a:lvl2pPr>
            <a:lvl3pPr>
              <a:defRPr sz="1837"/>
            </a:lvl3pPr>
            <a:lvl4pPr>
              <a:defRPr sz="1632"/>
            </a:lvl4pPr>
            <a:lvl5pPr>
              <a:defRPr sz="1632"/>
            </a:lvl5pPr>
            <a:lvl6pPr>
              <a:defRPr sz="1632"/>
            </a:lvl6pPr>
            <a:lvl7pPr>
              <a:defRPr sz="1632"/>
            </a:lvl7pPr>
            <a:lvl8pPr>
              <a:defRPr sz="1632"/>
            </a:lvl8pPr>
            <a:lvl9pPr>
              <a:defRPr sz="163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49" b="1"/>
            </a:lvl1pPr>
            <a:lvl2pPr marL="454976" indent="0">
              <a:buNone/>
              <a:defRPr sz="2041" b="1"/>
            </a:lvl2pPr>
            <a:lvl3pPr marL="909950" indent="0">
              <a:buNone/>
              <a:defRPr sz="1837" b="1"/>
            </a:lvl3pPr>
            <a:lvl4pPr marL="1364930" indent="0">
              <a:buNone/>
              <a:defRPr sz="1632" b="1"/>
            </a:lvl4pPr>
            <a:lvl5pPr marL="1819904" indent="0">
              <a:buNone/>
              <a:defRPr sz="1632" b="1"/>
            </a:lvl5pPr>
            <a:lvl6pPr marL="2274879" indent="0">
              <a:buNone/>
              <a:defRPr sz="1632" b="1"/>
            </a:lvl6pPr>
            <a:lvl7pPr marL="2729858" indent="0">
              <a:buNone/>
              <a:defRPr sz="1632" b="1"/>
            </a:lvl7pPr>
            <a:lvl8pPr marL="3184835" indent="0">
              <a:buNone/>
              <a:defRPr sz="1632" b="1"/>
            </a:lvl8pPr>
            <a:lvl9pPr marL="3639809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49"/>
            </a:lvl1pPr>
            <a:lvl2pPr>
              <a:defRPr sz="2041"/>
            </a:lvl2pPr>
            <a:lvl3pPr>
              <a:defRPr sz="1837"/>
            </a:lvl3pPr>
            <a:lvl4pPr>
              <a:defRPr sz="1632"/>
            </a:lvl4pPr>
            <a:lvl5pPr>
              <a:defRPr sz="1632"/>
            </a:lvl5pPr>
            <a:lvl6pPr>
              <a:defRPr sz="1632"/>
            </a:lvl6pPr>
            <a:lvl7pPr>
              <a:defRPr sz="1632"/>
            </a:lvl7pPr>
            <a:lvl8pPr>
              <a:defRPr sz="1632"/>
            </a:lvl8pPr>
            <a:lvl9pPr>
              <a:defRPr sz="163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57BF1-5F22-4D0A-BDD7-A9FAB764FD41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3F763-EF52-45BB-B581-5069241338A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89984253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ED87E-ED3D-453F-A277-0525EAE7C896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DCF5B-F0A5-45C8-8A9B-EC70BB854D2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04475239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E3093-9BFA-42B7-83E2-8DA989CA4203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C0080-A4C6-49B8-9A56-015306891D2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71364426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47" y="273050"/>
            <a:ext cx="3008313" cy="1162050"/>
          </a:xfrm>
        </p:spPr>
        <p:txBody>
          <a:bodyPr anchor="b"/>
          <a:lstStyle>
            <a:lvl1pPr algn="l">
              <a:defRPr sz="2041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99"/>
            <a:ext cx="5111750" cy="5853113"/>
          </a:xfrm>
        </p:spPr>
        <p:txBody>
          <a:bodyPr/>
          <a:lstStyle>
            <a:lvl1pPr>
              <a:defRPr sz="3163"/>
            </a:lvl1pPr>
            <a:lvl2pPr>
              <a:defRPr sz="2755"/>
            </a:lvl2pPr>
            <a:lvl3pPr>
              <a:defRPr sz="2449"/>
            </a:lvl3pPr>
            <a:lvl4pPr>
              <a:defRPr sz="2041"/>
            </a:lvl4pPr>
            <a:lvl5pPr>
              <a:defRPr sz="2041"/>
            </a:lvl5pPr>
            <a:lvl6pPr>
              <a:defRPr sz="2041"/>
            </a:lvl6pPr>
            <a:lvl7pPr>
              <a:defRPr sz="2041"/>
            </a:lvl7pPr>
            <a:lvl8pPr>
              <a:defRPr sz="2041"/>
            </a:lvl8pPr>
            <a:lvl9pPr>
              <a:defRPr sz="204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47" y="1435102"/>
            <a:ext cx="3008313" cy="4691063"/>
          </a:xfrm>
        </p:spPr>
        <p:txBody>
          <a:bodyPr/>
          <a:lstStyle>
            <a:lvl1pPr marL="0" indent="0">
              <a:buNone/>
              <a:defRPr sz="1428"/>
            </a:lvl1pPr>
            <a:lvl2pPr marL="454976" indent="0">
              <a:buNone/>
              <a:defRPr sz="1224"/>
            </a:lvl2pPr>
            <a:lvl3pPr marL="909950" indent="0">
              <a:buNone/>
              <a:defRPr sz="1020"/>
            </a:lvl3pPr>
            <a:lvl4pPr marL="1364930" indent="0">
              <a:buNone/>
              <a:defRPr sz="918"/>
            </a:lvl4pPr>
            <a:lvl5pPr marL="1819904" indent="0">
              <a:buNone/>
              <a:defRPr sz="918"/>
            </a:lvl5pPr>
            <a:lvl6pPr marL="2274879" indent="0">
              <a:buNone/>
              <a:defRPr sz="918"/>
            </a:lvl6pPr>
            <a:lvl7pPr marL="2729858" indent="0">
              <a:buNone/>
              <a:defRPr sz="918"/>
            </a:lvl7pPr>
            <a:lvl8pPr marL="3184835" indent="0">
              <a:buNone/>
              <a:defRPr sz="918"/>
            </a:lvl8pPr>
            <a:lvl9pPr marL="3639809" indent="0">
              <a:buNone/>
              <a:defRPr sz="91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4F35C-1D85-47B0-9BF8-248AE6126DC9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28CE2-681E-4A31-9646-3564E69CF87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44986374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41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163"/>
            </a:lvl1pPr>
            <a:lvl2pPr marL="454976" indent="0">
              <a:buNone/>
              <a:defRPr sz="2755"/>
            </a:lvl2pPr>
            <a:lvl3pPr marL="909950" indent="0">
              <a:buNone/>
              <a:defRPr sz="2449"/>
            </a:lvl3pPr>
            <a:lvl4pPr marL="1364930" indent="0">
              <a:buNone/>
              <a:defRPr sz="2041"/>
            </a:lvl4pPr>
            <a:lvl5pPr marL="1819904" indent="0">
              <a:buNone/>
              <a:defRPr sz="2041"/>
            </a:lvl5pPr>
            <a:lvl6pPr marL="2274879" indent="0">
              <a:buNone/>
              <a:defRPr sz="2041"/>
            </a:lvl6pPr>
            <a:lvl7pPr marL="2729858" indent="0">
              <a:buNone/>
              <a:defRPr sz="2041"/>
            </a:lvl7pPr>
            <a:lvl8pPr marL="3184835" indent="0">
              <a:buNone/>
              <a:defRPr sz="2041"/>
            </a:lvl8pPr>
            <a:lvl9pPr marL="3639809" indent="0">
              <a:buNone/>
              <a:defRPr sz="2041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28"/>
            </a:lvl1pPr>
            <a:lvl2pPr marL="454976" indent="0">
              <a:buNone/>
              <a:defRPr sz="1224"/>
            </a:lvl2pPr>
            <a:lvl3pPr marL="909950" indent="0">
              <a:buNone/>
              <a:defRPr sz="1020"/>
            </a:lvl3pPr>
            <a:lvl4pPr marL="1364930" indent="0">
              <a:buNone/>
              <a:defRPr sz="918"/>
            </a:lvl4pPr>
            <a:lvl5pPr marL="1819904" indent="0">
              <a:buNone/>
              <a:defRPr sz="918"/>
            </a:lvl5pPr>
            <a:lvl6pPr marL="2274879" indent="0">
              <a:buNone/>
              <a:defRPr sz="918"/>
            </a:lvl6pPr>
            <a:lvl7pPr marL="2729858" indent="0">
              <a:buNone/>
              <a:defRPr sz="918"/>
            </a:lvl7pPr>
            <a:lvl8pPr marL="3184835" indent="0">
              <a:buNone/>
              <a:defRPr sz="918"/>
            </a:lvl8pPr>
            <a:lvl9pPr marL="3639809" indent="0">
              <a:buNone/>
              <a:defRPr sz="91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69B72-A287-4B31-A41A-CAE5E2B0D8AA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11E40-DFCA-4FE2-9099-D1E85212A1D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02940636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</p:nvPr>
        </p:nvGraphicFramePr>
        <p:xfrm>
          <a:off x="2" y="2"/>
          <a:ext cx="158750" cy="170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79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" y="2"/>
                        <a:ext cx="158750" cy="1700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Title Elements" hidden="1"/>
          <p:cNvGrpSpPr>
            <a:grpSpLocks/>
          </p:cNvGrpSpPr>
          <p:nvPr userDrawn="1"/>
        </p:nvGrpSpPr>
        <p:grpSpPr bwMode="auto">
          <a:xfrm>
            <a:off x="3439028" y="5202624"/>
            <a:ext cx="4616429" cy="497261"/>
            <a:chOff x="1663" y="3104"/>
            <a:chExt cx="3109" cy="307"/>
          </a:xfrm>
        </p:grpSpPr>
        <p:sp>
          <p:nvSpPr>
            <p:cNvPr id="9" name="Document type"/>
            <p:cNvSpPr txBox="1">
              <a:spLocks noChangeArrowheads="1"/>
            </p:cNvSpPr>
            <p:nvPr/>
          </p:nvSpPr>
          <p:spPr bwMode="auto">
            <a:xfrm>
              <a:off x="1663" y="3104"/>
              <a:ext cx="3109" cy="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914303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  <a:cs typeface="Arial" charset="0"/>
                </a:rPr>
                <a:t>Document type</a:t>
              </a:r>
            </a:p>
          </p:txBody>
        </p:sp>
        <p:sp>
          <p:nvSpPr>
            <p:cNvPr id="10" name="Date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914303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  <a:cs typeface="Arial" charset="0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 userDrawn="1">
            <p:ph type="ctrTitle"/>
          </p:nvPr>
        </p:nvSpPr>
        <p:spPr bwMode="auto">
          <a:xfrm>
            <a:off x="3439028" y="2497774"/>
            <a:ext cx="5202247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3200" b="0" baseline="0">
                <a:solidFill>
                  <a:schemeClr val="tx1"/>
                </a:solidFill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 userDrawn="1">
            <p:ph type="subTitle" idx="1"/>
          </p:nvPr>
        </p:nvSpPr>
        <p:spPr bwMode="auto">
          <a:xfrm>
            <a:off x="3439028" y="3950673"/>
            <a:ext cx="5202247" cy="285799"/>
          </a:xfrm>
        </p:spPr>
        <p:txBody>
          <a:bodyPr wrap="square">
            <a:spAutoFit/>
          </a:bodyPr>
          <a:lstStyle>
            <a:lvl1pPr>
              <a:defRPr sz="1800" baseline="0">
                <a:solidFill>
                  <a:schemeClr val="tx1"/>
                </a:solidFill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pic>
        <p:nvPicPr>
          <p:cNvPr id="815160" name="Picture 56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3657471" y="60216"/>
            <a:ext cx="1461096" cy="385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5326" name="Picture 23" descr="d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1"/>
            <a:ext cx="1825733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5276" name="Rectangle 91"/>
          <p:cNvSpPr>
            <a:spLocks noChangeArrowheads="1"/>
          </p:cNvSpPr>
          <p:nvPr/>
        </p:nvSpPr>
        <p:spPr bwMode="auto">
          <a:xfrm>
            <a:off x="0" y="1"/>
            <a:ext cx="9149304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3286" tIns="46643" rIns="93286" bIns="46643" numCol="1" anchor="ctr" anchorCtr="0" compatLnSpc="1">
            <a:prstTxWarp prst="textNoShape">
              <a:avLst/>
            </a:prstTxWarp>
          </a:bodyPr>
          <a:lstStyle/>
          <a:p>
            <a:pPr algn="ctr" defTabSz="914303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3896"/>
              </a:solidFill>
              <a:cs typeface="Arial" pitchFamily="34" charset="0"/>
            </a:endParaRPr>
          </a:p>
        </p:txBody>
      </p:sp>
      <p:pic>
        <p:nvPicPr>
          <p:cNvPr id="815328" name="Picture 161" descr="logo small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849" y="517527"/>
            <a:ext cx="2146427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5110" name="Group 155"/>
          <p:cNvGrpSpPr>
            <a:grpSpLocks/>
          </p:cNvGrpSpPr>
          <p:nvPr userDrawn="1"/>
        </p:nvGrpSpPr>
        <p:grpSpPr bwMode="ltGray">
          <a:xfrm>
            <a:off x="262415" y="1226149"/>
            <a:ext cx="2533431" cy="2494407"/>
            <a:chOff x="162" y="757"/>
            <a:chExt cx="1564" cy="1540"/>
          </a:xfrm>
        </p:grpSpPr>
        <p:sp>
          <p:nvSpPr>
            <p:cNvPr id="815111" name="Oval 101"/>
            <p:cNvSpPr>
              <a:spLocks noChangeArrowheads="1"/>
            </p:cNvSpPr>
            <p:nvPr/>
          </p:nvSpPr>
          <p:spPr bwMode="ltGray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112" name="Oval 103"/>
            <p:cNvSpPr>
              <a:spLocks noChangeArrowheads="1"/>
            </p:cNvSpPr>
            <p:nvPr/>
          </p:nvSpPr>
          <p:spPr bwMode="ltGray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113" name="Oval 104"/>
            <p:cNvSpPr>
              <a:spLocks noChangeArrowheads="1"/>
            </p:cNvSpPr>
            <p:nvPr/>
          </p:nvSpPr>
          <p:spPr bwMode="ltGray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114" name="Oval 105"/>
            <p:cNvSpPr>
              <a:spLocks noChangeArrowheads="1"/>
            </p:cNvSpPr>
            <p:nvPr/>
          </p:nvSpPr>
          <p:spPr bwMode="ltGray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115" name="Oval 106"/>
            <p:cNvSpPr>
              <a:spLocks noChangeArrowheads="1"/>
            </p:cNvSpPr>
            <p:nvPr/>
          </p:nvSpPr>
          <p:spPr bwMode="ltGray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</p:grpSp>
      <p:sp>
        <p:nvSpPr>
          <p:cNvPr id="815116" name="Oval 102"/>
          <p:cNvSpPr>
            <a:spLocks noChangeArrowheads="1"/>
          </p:cNvSpPr>
          <p:nvPr userDrawn="1"/>
        </p:nvSpPr>
        <p:spPr bwMode="ltGray">
          <a:xfrm>
            <a:off x="445458" y="1389741"/>
            <a:ext cx="2206223" cy="2217431"/>
          </a:xfrm>
          <a:prstGeom prst="ellipse">
            <a:avLst/>
          </a:prstGeom>
          <a:blipFill dpi="0"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6" b="-166"/>
            </a:stretch>
          </a:blipFill>
          <a:ln>
            <a:noFill/>
          </a:ln>
        </p:spPr>
        <p:txBody>
          <a:bodyPr vert="horz" wrap="square" lIns="93286" tIns="46643" rIns="93286" bIns="46643" numCol="1" anchor="ctr" anchorCtr="0" compatLnSpc="1">
            <a:prstTxWarp prst="textNoShape">
              <a:avLst/>
            </a:prstTxWarp>
          </a:bodyPr>
          <a:lstStyle/>
          <a:p>
            <a:pPr algn="ctr" defTabSz="914303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3896"/>
              </a:solidFill>
              <a:cs typeface="Arial" pitchFamily="34" charset="0"/>
            </a:endParaRPr>
          </a:p>
        </p:txBody>
      </p:sp>
      <p:grpSp>
        <p:nvGrpSpPr>
          <p:cNvPr id="815117" name="Group 156"/>
          <p:cNvGrpSpPr>
            <a:grpSpLocks/>
          </p:cNvGrpSpPr>
          <p:nvPr userDrawn="1"/>
        </p:nvGrpSpPr>
        <p:grpSpPr bwMode="ltGray">
          <a:xfrm>
            <a:off x="174944" y="1226147"/>
            <a:ext cx="2697035" cy="2544619"/>
            <a:chOff x="108" y="757"/>
            <a:chExt cx="1665" cy="1571"/>
          </a:xfrm>
        </p:grpSpPr>
        <p:sp>
          <p:nvSpPr>
            <p:cNvPr id="815118" name="Oval 107"/>
            <p:cNvSpPr>
              <a:spLocks noChangeArrowheads="1"/>
            </p:cNvSpPr>
            <p:nvPr/>
          </p:nvSpPr>
          <p:spPr bwMode="ltGray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119" name="Oval 108"/>
            <p:cNvSpPr>
              <a:spLocks noChangeArrowheads="1"/>
            </p:cNvSpPr>
            <p:nvPr/>
          </p:nvSpPr>
          <p:spPr bwMode="ltGray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120" name="Oval 109"/>
            <p:cNvSpPr>
              <a:spLocks noChangeArrowheads="1"/>
            </p:cNvSpPr>
            <p:nvPr/>
          </p:nvSpPr>
          <p:spPr bwMode="ltGray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</p:grpSp>
      <p:grpSp>
        <p:nvGrpSpPr>
          <p:cNvPr id="815121" name="Group 146"/>
          <p:cNvGrpSpPr>
            <a:grpSpLocks/>
          </p:cNvGrpSpPr>
          <p:nvPr userDrawn="1"/>
        </p:nvGrpSpPr>
        <p:grpSpPr bwMode="ltGray">
          <a:xfrm>
            <a:off x="931411" y="633323"/>
            <a:ext cx="1310450" cy="1286077"/>
            <a:chOff x="575" y="391"/>
            <a:chExt cx="809" cy="794"/>
          </a:xfrm>
        </p:grpSpPr>
        <p:sp>
          <p:nvSpPr>
            <p:cNvPr id="815122" name="Oval 147"/>
            <p:cNvSpPr>
              <a:spLocks noChangeArrowheads="1"/>
            </p:cNvSpPr>
            <p:nvPr/>
          </p:nvSpPr>
          <p:spPr bwMode="ltGray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123" name="Oval 148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124" name="Oval 149"/>
            <p:cNvSpPr>
              <a:spLocks noChangeArrowheads="1"/>
            </p:cNvSpPr>
            <p:nvPr/>
          </p:nvSpPr>
          <p:spPr bwMode="ltGray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125" name="Oval 150"/>
            <p:cNvSpPr>
              <a:spLocks noChangeArrowheads="1"/>
            </p:cNvSpPr>
            <p:nvPr/>
          </p:nvSpPr>
          <p:spPr bwMode="ltGray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127" name="Oval 151"/>
            <p:cNvSpPr>
              <a:spLocks noChangeArrowheads="1"/>
            </p:cNvSpPr>
            <p:nvPr/>
          </p:nvSpPr>
          <p:spPr bwMode="ltGray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128" name="Oval 152"/>
            <p:cNvSpPr>
              <a:spLocks noChangeArrowheads="1"/>
            </p:cNvSpPr>
            <p:nvPr/>
          </p:nvSpPr>
          <p:spPr bwMode="ltGray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129" name="Oval 153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130" name="Oval 154"/>
            <p:cNvSpPr>
              <a:spLocks noChangeArrowheads="1"/>
            </p:cNvSpPr>
            <p:nvPr/>
          </p:nvSpPr>
          <p:spPr bwMode="ltGray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</p:grpSp>
      <p:sp>
        <p:nvSpPr>
          <p:cNvPr id="815131" name="Oval 118"/>
          <p:cNvSpPr>
            <a:spLocks noChangeArrowheads="1"/>
          </p:cNvSpPr>
          <p:nvPr userDrawn="1"/>
        </p:nvSpPr>
        <p:spPr bwMode="ltGray">
          <a:xfrm>
            <a:off x="1025360" y="720788"/>
            <a:ext cx="1133888" cy="1135441"/>
          </a:xfrm>
          <a:prstGeom prst="ellipse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3286" tIns="46643" rIns="93286" bIns="46643" numCol="1" anchor="ctr" anchorCtr="0" compatLnSpc="1">
            <a:prstTxWarp prst="textNoShape">
              <a:avLst/>
            </a:prstTxWarp>
          </a:bodyPr>
          <a:lstStyle/>
          <a:p>
            <a:pPr algn="ctr" defTabSz="914303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3896"/>
              </a:solidFill>
              <a:cs typeface="Arial" pitchFamily="34" charset="0"/>
            </a:endParaRPr>
          </a:p>
        </p:txBody>
      </p:sp>
      <p:grpSp>
        <p:nvGrpSpPr>
          <p:cNvPr id="815132" name="Group 145"/>
          <p:cNvGrpSpPr>
            <a:grpSpLocks/>
          </p:cNvGrpSpPr>
          <p:nvPr userDrawn="1"/>
        </p:nvGrpSpPr>
        <p:grpSpPr bwMode="ltGray">
          <a:xfrm>
            <a:off x="881195" y="633322"/>
            <a:ext cx="1397923" cy="1310373"/>
            <a:chOff x="544" y="391"/>
            <a:chExt cx="863" cy="809"/>
          </a:xfrm>
        </p:grpSpPr>
        <p:sp>
          <p:nvSpPr>
            <p:cNvPr id="815133" name="Oval 119"/>
            <p:cNvSpPr>
              <a:spLocks noChangeArrowheads="1"/>
            </p:cNvSpPr>
            <p:nvPr/>
          </p:nvSpPr>
          <p:spPr bwMode="ltGray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134" name="Oval 120"/>
            <p:cNvSpPr>
              <a:spLocks noChangeArrowheads="1"/>
            </p:cNvSpPr>
            <p:nvPr/>
          </p:nvSpPr>
          <p:spPr bwMode="ltGray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135" name="Oval 121"/>
            <p:cNvSpPr>
              <a:spLocks noChangeArrowheads="1"/>
            </p:cNvSpPr>
            <p:nvPr/>
          </p:nvSpPr>
          <p:spPr bwMode="ltGray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</p:grpSp>
      <p:grpSp>
        <p:nvGrpSpPr>
          <p:cNvPr id="815329" name="Group 157"/>
          <p:cNvGrpSpPr>
            <a:grpSpLocks/>
          </p:cNvGrpSpPr>
          <p:nvPr userDrawn="1"/>
        </p:nvGrpSpPr>
        <p:grpSpPr bwMode="ltGray">
          <a:xfrm>
            <a:off x="338547" y="3153644"/>
            <a:ext cx="2117131" cy="2079752"/>
            <a:chOff x="209" y="1947"/>
            <a:chExt cx="1307" cy="1284"/>
          </a:xfrm>
        </p:grpSpPr>
        <p:sp>
          <p:nvSpPr>
            <p:cNvPr id="815330" name="Oval 122"/>
            <p:cNvSpPr>
              <a:spLocks noChangeArrowheads="1"/>
            </p:cNvSpPr>
            <p:nvPr/>
          </p:nvSpPr>
          <p:spPr bwMode="ltGray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332" name="Oval 123"/>
            <p:cNvSpPr>
              <a:spLocks noChangeArrowheads="1"/>
            </p:cNvSpPr>
            <p:nvPr/>
          </p:nvSpPr>
          <p:spPr bwMode="ltGray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334" name="Oval 124"/>
            <p:cNvSpPr>
              <a:spLocks noChangeArrowheads="1"/>
            </p:cNvSpPr>
            <p:nvPr/>
          </p:nvSpPr>
          <p:spPr bwMode="ltGray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335" name="Oval 125"/>
            <p:cNvSpPr>
              <a:spLocks noChangeArrowheads="1"/>
            </p:cNvSpPr>
            <p:nvPr/>
          </p:nvSpPr>
          <p:spPr bwMode="ltGray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336" name="Oval 126"/>
            <p:cNvSpPr>
              <a:spLocks noChangeArrowheads="1"/>
            </p:cNvSpPr>
            <p:nvPr/>
          </p:nvSpPr>
          <p:spPr bwMode="ltGray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337" name="Oval 127"/>
            <p:cNvSpPr>
              <a:spLocks noChangeArrowheads="1"/>
            </p:cNvSpPr>
            <p:nvPr/>
          </p:nvSpPr>
          <p:spPr bwMode="ltGray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</p:grpSp>
      <p:sp>
        <p:nvSpPr>
          <p:cNvPr id="815338" name="Oval 128"/>
          <p:cNvSpPr>
            <a:spLocks noChangeArrowheads="1"/>
          </p:cNvSpPr>
          <p:nvPr userDrawn="1"/>
        </p:nvSpPr>
        <p:spPr bwMode="ltGray">
          <a:xfrm>
            <a:off x="492433" y="3292942"/>
            <a:ext cx="1838519" cy="1851368"/>
          </a:xfrm>
          <a:prstGeom prst="ellipse">
            <a:avLst/>
          </a:prstGeom>
          <a:blipFill dpi="0" rotWithShape="1">
            <a:blip r:embed="rId11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3286" tIns="46643" rIns="93286" bIns="46643" numCol="1" anchor="ctr" anchorCtr="0" compatLnSpc="1">
            <a:prstTxWarp prst="textNoShape">
              <a:avLst/>
            </a:prstTxWarp>
          </a:bodyPr>
          <a:lstStyle/>
          <a:p>
            <a:pPr algn="ctr" defTabSz="914303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3896"/>
              </a:solidFill>
              <a:cs typeface="Arial" pitchFamily="34" charset="0"/>
            </a:endParaRPr>
          </a:p>
        </p:txBody>
      </p:sp>
      <p:grpSp>
        <p:nvGrpSpPr>
          <p:cNvPr id="815339" name="Group 158"/>
          <p:cNvGrpSpPr>
            <a:grpSpLocks/>
          </p:cNvGrpSpPr>
          <p:nvPr userDrawn="1"/>
        </p:nvGrpSpPr>
        <p:grpSpPr bwMode="ltGray">
          <a:xfrm>
            <a:off x="262414" y="3153644"/>
            <a:ext cx="2256438" cy="2129964"/>
            <a:chOff x="162" y="1947"/>
            <a:chExt cx="1393" cy="1315"/>
          </a:xfrm>
        </p:grpSpPr>
        <p:sp>
          <p:nvSpPr>
            <p:cNvPr id="815340" name="Oval 129"/>
            <p:cNvSpPr>
              <a:spLocks noChangeArrowheads="1"/>
            </p:cNvSpPr>
            <p:nvPr/>
          </p:nvSpPr>
          <p:spPr bwMode="ltGray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341" name="Oval 130"/>
            <p:cNvSpPr>
              <a:spLocks noChangeArrowheads="1"/>
            </p:cNvSpPr>
            <p:nvPr/>
          </p:nvSpPr>
          <p:spPr bwMode="ltGray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342" name="Oval 131"/>
            <p:cNvSpPr>
              <a:spLocks noChangeArrowheads="1"/>
            </p:cNvSpPr>
            <p:nvPr/>
          </p:nvSpPr>
          <p:spPr bwMode="ltGray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</p:grpSp>
      <p:grpSp>
        <p:nvGrpSpPr>
          <p:cNvPr id="815343" name="Group 159"/>
          <p:cNvGrpSpPr>
            <a:grpSpLocks/>
          </p:cNvGrpSpPr>
          <p:nvPr userDrawn="1"/>
        </p:nvGrpSpPr>
        <p:grpSpPr bwMode="ltGray">
          <a:xfrm>
            <a:off x="918452" y="4779868"/>
            <a:ext cx="1752667" cy="1726648"/>
            <a:chOff x="567" y="2951"/>
            <a:chExt cx="1082" cy="1066"/>
          </a:xfrm>
        </p:grpSpPr>
        <p:sp>
          <p:nvSpPr>
            <p:cNvPr id="815344" name="Oval 132"/>
            <p:cNvSpPr>
              <a:spLocks noChangeArrowheads="1"/>
            </p:cNvSpPr>
            <p:nvPr/>
          </p:nvSpPr>
          <p:spPr bwMode="ltGray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345" name="Oval 133"/>
            <p:cNvSpPr>
              <a:spLocks noChangeArrowheads="1"/>
            </p:cNvSpPr>
            <p:nvPr/>
          </p:nvSpPr>
          <p:spPr bwMode="ltGray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346" name="Oval 134"/>
            <p:cNvSpPr>
              <a:spLocks noChangeArrowheads="1"/>
            </p:cNvSpPr>
            <p:nvPr/>
          </p:nvSpPr>
          <p:spPr bwMode="ltGray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347" name="Oval 135"/>
            <p:cNvSpPr>
              <a:spLocks noChangeArrowheads="1"/>
            </p:cNvSpPr>
            <p:nvPr/>
          </p:nvSpPr>
          <p:spPr bwMode="ltGray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348" name="Oval 136"/>
            <p:cNvSpPr>
              <a:spLocks noChangeArrowheads="1"/>
            </p:cNvSpPr>
            <p:nvPr/>
          </p:nvSpPr>
          <p:spPr bwMode="ltGray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349" name="Oval 137"/>
            <p:cNvSpPr>
              <a:spLocks noChangeArrowheads="1"/>
            </p:cNvSpPr>
            <p:nvPr/>
          </p:nvSpPr>
          <p:spPr bwMode="ltGray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</p:grpSp>
      <p:sp>
        <p:nvSpPr>
          <p:cNvPr id="815350" name="Oval 138"/>
          <p:cNvSpPr>
            <a:spLocks noChangeArrowheads="1"/>
          </p:cNvSpPr>
          <p:nvPr userDrawn="1"/>
        </p:nvSpPr>
        <p:spPr bwMode="ltGray">
          <a:xfrm>
            <a:off x="1035079" y="4888390"/>
            <a:ext cx="1537228" cy="1550096"/>
          </a:xfrm>
          <a:prstGeom prst="ellipse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19" r="-219"/>
            </a:stretch>
          </a:blipFill>
          <a:ln>
            <a:noFill/>
          </a:ln>
        </p:spPr>
        <p:txBody>
          <a:bodyPr vert="horz" wrap="square" lIns="93286" tIns="46643" rIns="93286" bIns="46643" numCol="1" anchor="ctr" anchorCtr="0" compatLnSpc="1">
            <a:prstTxWarp prst="textNoShape">
              <a:avLst/>
            </a:prstTxWarp>
          </a:bodyPr>
          <a:lstStyle/>
          <a:p>
            <a:pPr algn="ctr" defTabSz="914303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3896"/>
              </a:solidFill>
              <a:cs typeface="Arial" pitchFamily="34" charset="0"/>
            </a:endParaRPr>
          </a:p>
        </p:txBody>
      </p:sp>
      <p:grpSp>
        <p:nvGrpSpPr>
          <p:cNvPr id="815351" name="Group 160"/>
          <p:cNvGrpSpPr>
            <a:grpSpLocks/>
          </p:cNvGrpSpPr>
          <p:nvPr userDrawn="1"/>
        </p:nvGrpSpPr>
        <p:grpSpPr bwMode="ltGray">
          <a:xfrm>
            <a:off x="855276" y="4779868"/>
            <a:ext cx="1866056" cy="1763902"/>
            <a:chOff x="528" y="2951"/>
            <a:chExt cx="1152" cy="1089"/>
          </a:xfrm>
        </p:grpSpPr>
        <p:sp>
          <p:nvSpPr>
            <p:cNvPr id="815352" name="Oval 139"/>
            <p:cNvSpPr>
              <a:spLocks noChangeArrowheads="1"/>
            </p:cNvSpPr>
            <p:nvPr/>
          </p:nvSpPr>
          <p:spPr bwMode="ltGray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353" name="Oval 140"/>
            <p:cNvSpPr>
              <a:spLocks noChangeArrowheads="1"/>
            </p:cNvSpPr>
            <p:nvPr/>
          </p:nvSpPr>
          <p:spPr bwMode="ltGray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  <p:sp>
          <p:nvSpPr>
            <p:cNvPr id="815354" name="Oval 141"/>
            <p:cNvSpPr>
              <a:spLocks noChangeArrowheads="1"/>
            </p:cNvSpPr>
            <p:nvPr/>
          </p:nvSpPr>
          <p:spPr bwMode="ltGray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2354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44514" y="2223906"/>
            <a:ext cx="5359401" cy="3710355"/>
          </a:xfrm>
          <a:prstGeom prst="rect">
            <a:avLst/>
          </a:prstGeom>
          <a:noFill/>
          <a:ln>
            <a:noFill/>
          </a:ln>
          <a:effectLst>
            <a:softEdge rad="4064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50"/>
          <p:cNvGrpSpPr>
            <a:grpSpLocks/>
          </p:cNvGrpSpPr>
          <p:nvPr userDrawn="1"/>
        </p:nvGrpSpPr>
        <p:grpSpPr bwMode="auto">
          <a:xfrm>
            <a:off x="-4395" y="0"/>
            <a:ext cx="9148397" cy="6858000"/>
            <a:chOff x="-3" y="0"/>
            <a:chExt cx="5763" cy="4320"/>
          </a:xfrm>
        </p:grpSpPr>
        <p:pic>
          <p:nvPicPr>
            <p:cNvPr id="6" name="Picture 148" descr="logo small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pic>
          <p:nvPicPr>
            <p:cNvPr id="8" name="Picture 23" descr="dd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3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4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5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6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7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9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0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4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1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2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3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4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6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7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8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9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0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1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2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3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3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4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5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6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7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8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9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40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41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42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43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44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5" name="Group 145"/>
          <p:cNvGrpSpPr>
            <a:grpSpLocks/>
          </p:cNvGrpSpPr>
          <p:nvPr userDrawn="1"/>
        </p:nvGrpSpPr>
        <p:grpSpPr bwMode="auto">
          <a:xfrm>
            <a:off x="863112" y="620715"/>
            <a:ext cx="1370134" cy="1284287"/>
            <a:chOff x="544" y="391"/>
            <a:chExt cx="863" cy="809"/>
          </a:xfrm>
        </p:grpSpPr>
        <p:sp>
          <p:nvSpPr>
            <p:cNvPr id="46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47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48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2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2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49" name="Oval 120"/>
          <p:cNvSpPr>
            <a:spLocks noChangeArrowheads="1"/>
          </p:cNvSpPr>
          <p:nvPr userDrawn="1"/>
        </p:nvSpPr>
        <p:spPr bwMode="auto">
          <a:xfrm>
            <a:off x="1003789" y="847725"/>
            <a:ext cx="1223596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2400" dirty="0">
              <a:solidFill>
                <a:srgbClr val="000000"/>
              </a:solidFill>
            </a:endParaRPr>
          </a:p>
        </p:txBody>
      </p:sp>
      <p:sp>
        <p:nvSpPr>
          <p:cNvPr id="50" name="Oval 118"/>
          <p:cNvSpPr>
            <a:spLocks noChangeArrowheads="1"/>
          </p:cNvSpPr>
          <p:nvPr userDrawn="1"/>
        </p:nvSpPr>
        <p:spPr bwMode="auto">
          <a:xfrm>
            <a:off x="1005254" y="706440"/>
            <a:ext cx="1110762" cy="11128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600"/>
          </a:p>
        </p:txBody>
      </p:sp>
      <p:pic>
        <p:nvPicPr>
          <p:cNvPr id="51" name="Picture 57" descr="D:\Documents and Settings\Nomjanns\My Documents\2013\Tx CI Approvals\Presentation Templates\Picture5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489" y="2157413"/>
            <a:ext cx="1645626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Oval 128"/>
          <p:cNvSpPr>
            <a:spLocks noChangeArrowheads="1"/>
          </p:cNvSpPr>
          <p:nvPr userDrawn="1"/>
        </p:nvSpPr>
        <p:spPr bwMode="auto">
          <a:xfrm>
            <a:off x="482116" y="3227388"/>
            <a:ext cx="1802423" cy="1814512"/>
          </a:xfrm>
          <a:prstGeom prst="ellipse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1000">
              <a:solidFill>
                <a:srgbClr val="C0C0C0"/>
              </a:solidFill>
            </a:endParaRPr>
          </a:p>
        </p:txBody>
      </p:sp>
      <p:sp>
        <p:nvSpPr>
          <p:cNvPr id="53" name="Oval 138"/>
          <p:cNvSpPr>
            <a:spLocks noChangeArrowheads="1"/>
          </p:cNvSpPr>
          <p:nvPr userDrawn="1"/>
        </p:nvSpPr>
        <p:spPr bwMode="auto">
          <a:xfrm>
            <a:off x="1014046" y="4791075"/>
            <a:ext cx="1506415" cy="1519238"/>
          </a:xfrm>
          <a:prstGeom prst="ellipse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900">
              <a:solidFill>
                <a:srgbClr val="C0C0C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7" y="3271842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7" y="4092576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2879292"/>
      </p:ext>
    </p:extLst>
  </p:cSld>
  <p:clrMapOvr>
    <a:masterClrMapping/>
  </p:clrMapOvr>
  <p:transition spd="slow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622" y="1622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81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22" y="1622"/>
                        <a:ext cx="161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cK 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774526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84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637076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2"/>
          <p:cNvGrpSpPr>
            <a:grpSpLocks/>
          </p:cNvGrpSpPr>
          <p:nvPr userDrawn="1"/>
        </p:nvGrpSpPr>
        <p:grpSpPr bwMode="ltGray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/>
          </p:nvSpPr>
          <p:spPr bwMode="ltGray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ltGray">
          <a:xfrm>
            <a:off x="3132139" y="1989139"/>
            <a:ext cx="5688012" cy="1958975"/>
          </a:xfrm>
        </p:spPr>
        <p:txBody>
          <a:bodyPr/>
          <a:lstStyle>
            <a:lvl1pPr algn="ctr">
              <a:defRPr sz="3200" b="1">
                <a:solidFill>
                  <a:srgbClr val="003896"/>
                </a:solidFill>
              </a:defRPr>
            </a:lvl1pPr>
          </a:lstStyle>
          <a:p>
            <a:r>
              <a:rPr lang="en-ZA" dirty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ltGray">
          <a:xfrm>
            <a:off x="3132139" y="4509121"/>
            <a:ext cx="5688012" cy="581993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  <p:grpSp>
        <p:nvGrpSpPr>
          <p:cNvPr id="58" name="Group 155"/>
          <p:cNvGrpSpPr>
            <a:grpSpLocks/>
          </p:cNvGrpSpPr>
          <p:nvPr userDrawn="1"/>
        </p:nvGrpSpPr>
        <p:grpSpPr bwMode="auto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73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4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5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6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77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sp>
        <p:nvSpPr>
          <p:cNvPr id="78" name="Oval 102"/>
          <p:cNvSpPr>
            <a:spLocks noChangeArrowheads="1"/>
          </p:cNvSpPr>
          <p:nvPr userDrawn="1"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ZA" altLang="en-US" sz="1000" dirty="0">
              <a:solidFill>
                <a:schemeClr val="tx1"/>
              </a:solidFill>
            </a:endParaRPr>
          </a:p>
        </p:txBody>
      </p:sp>
      <p:grpSp>
        <p:nvGrpSpPr>
          <p:cNvPr id="79" name="Group 156"/>
          <p:cNvGrpSpPr>
            <a:grpSpLocks/>
          </p:cNvGrpSpPr>
          <p:nvPr userDrawn="1"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80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1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2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83" name="Group 146"/>
          <p:cNvGrpSpPr>
            <a:grpSpLocks/>
          </p:cNvGrpSpPr>
          <p:nvPr userDrawn="1"/>
        </p:nvGrpSpPr>
        <p:grpSpPr bwMode="auto">
          <a:xfrm>
            <a:off x="912813" y="620713"/>
            <a:ext cx="1284287" cy="1260475"/>
            <a:chOff x="575" y="391"/>
            <a:chExt cx="809" cy="794"/>
          </a:xfrm>
        </p:grpSpPr>
        <p:sp>
          <p:nvSpPr>
            <p:cNvPr id="84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5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6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7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8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9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0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1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sp>
        <p:nvSpPr>
          <p:cNvPr id="92" name="Oval 118"/>
          <p:cNvSpPr>
            <a:spLocks noChangeArrowheads="1"/>
          </p:cNvSpPr>
          <p:nvPr userDrawn="1"/>
        </p:nvSpPr>
        <p:spPr bwMode="auto">
          <a:xfrm>
            <a:off x="1004888" y="706438"/>
            <a:ext cx="1111250" cy="1112837"/>
          </a:xfrm>
          <a:prstGeom prst="ellipse">
            <a:avLst/>
          </a:prstGeom>
          <a:solidFill>
            <a:srgbClr val="598787"/>
          </a:solidFill>
          <a:ln>
            <a:noFil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altLang="en-US" sz="1150" b="1" dirty="0">
                <a:solidFill>
                  <a:schemeClr val="bg1"/>
                </a:solidFill>
              </a:rPr>
              <a:t>Strategy</a:t>
            </a:r>
            <a:r>
              <a:rPr lang="en-US" altLang="en-US" sz="1150" b="1" baseline="0" dirty="0">
                <a:solidFill>
                  <a:schemeClr val="bg1"/>
                </a:solidFill>
              </a:rPr>
              <a:t> Review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altLang="en-US" sz="1150" b="1" baseline="0" dirty="0">
                <a:solidFill>
                  <a:schemeClr val="bg1"/>
                </a:solidFill>
              </a:rPr>
              <a:t>2018</a:t>
            </a:r>
            <a:endParaRPr lang="en-ZA" altLang="en-US" sz="1150" b="1" dirty="0">
              <a:solidFill>
                <a:schemeClr val="bg1"/>
              </a:solidFill>
            </a:endParaRPr>
          </a:p>
        </p:txBody>
      </p:sp>
      <p:grpSp>
        <p:nvGrpSpPr>
          <p:cNvPr id="93" name="Group 145"/>
          <p:cNvGrpSpPr>
            <a:grpSpLocks/>
          </p:cNvGrpSpPr>
          <p:nvPr userDrawn="1"/>
        </p:nvGrpSpPr>
        <p:grpSpPr bwMode="auto">
          <a:xfrm>
            <a:off x="863600" y="620713"/>
            <a:ext cx="1370013" cy="1284287"/>
            <a:chOff x="544" y="391"/>
            <a:chExt cx="863" cy="809"/>
          </a:xfrm>
        </p:grpSpPr>
        <p:sp>
          <p:nvSpPr>
            <p:cNvPr id="94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5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6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97" name="Group 157"/>
          <p:cNvGrpSpPr>
            <a:grpSpLocks/>
          </p:cNvGrpSpPr>
          <p:nvPr userDrawn="1"/>
        </p:nvGrpSpPr>
        <p:grpSpPr bwMode="auto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98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99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00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01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02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03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sp>
        <p:nvSpPr>
          <p:cNvPr id="104" name="Oval 128"/>
          <p:cNvSpPr>
            <a:spLocks noChangeArrowheads="1"/>
          </p:cNvSpPr>
          <p:nvPr userDrawn="1"/>
        </p:nvSpPr>
        <p:spPr bwMode="auto">
          <a:xfrm flipH="1"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ZA" altLang="en-US" sz="1000" dirty="0">
              <a:solidFill>
                <a:srgbClr val="C0C0C0"/>
              </a:solidFill>
            </a:endParaRPr>
          </a:p>
        </p:txBody>
      </p:sp>
      <p:grpSp>
        <p:nvGrpSpPr>
          <p:cNvPr id="105" name="Group 158"/>
          <p:cNvGrpSpPr>
            <a:grpSpLocks/>
          </p:cNvGrpSpPr>
          <p:nvPr userDrawn="1"/>
        </p:nvGrpSpPr>
        <p:grpSpPr bwMode="auto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106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07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08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09" name="Group 159"/>
          <p:cNvGrpSpPr>
            <a:grpSpLocks/>
          </p:cNvGrpSpPr>
          <p:nvPr userDrawn="1"/>
        </p:nvGrpSpPr>
        <p:grpSpPr bwMode="auto">
          <a:xfrm>
            <a:off x="900113" y="4684713"/>
            <a:ext cx="1717675" cy="1692275"/>
            <a:chOff x="567" y="2951"/>
            <a:chExt cx="1082" cy="1066"/>
          </a:xfrm>
        </p:grpSpPr>
        <p:sp>
          <p:nvSpPr>
            <p:cNvPr id="110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11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12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13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14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15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sp>
        <p:nvSpPr>
          <p:cNvPr id="116" name="Oval 138"/>
          <p:cNvSpPr>
            <a:spLocks noChangeArrowheads="1"/>
          </p:cNvSpPr>
          <p:nvPr userDrawn="1"/>
        </p:nvSpPr>
        <p:spPr bwMode="auto">
          <a:xfrm>
            <a:off x="1014413" y="4791075"/>
            <a:ext cx="1506537" cy="1519238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ZA" altLang="en-US" sz="900" dirty="0">
              <a:solidFill>
                <a:srgbClr val="C0C0C0"/>
              </a:solidFill>
            </a:endParaRPr>
          </a:p>
        </p:txBody>
      </p:sp>
      <p:grpSp>
        <p:nvGrpSpPr>
          <p:cNvPr id="117" name="Group 160"/>
          <p:cNvGrpSpPr>
            <a:grpSpLocks/>
          </p:cNvGrpSpPr>
          <p:nvPr userDrawn="1"/>
        </p:nvGrpSpPr>
        <p:grpSpPr bwMode="auto">
          <a:xfrm>
            <a:off x="838200" y="4684713"/>
            <a:ext cx="1828800" cy="1728787"/>
            <a:chOff x="528" y="2951"/>
            <a:chExt cx="1152" cy="1089"/>
          </a:xfrm>
        </p:grpSpPr>
        <p:sp>
          <p:nvSpPr>
            <p:cNvPr id="118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19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20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7971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62"/>
          <p:cNvGrpSpPr>
            <a:grpSpLocks/>
          </p:cNvGrpSpPr>
          <p:nvPr userDrawn="1"/>
        </p:nvGrpSpPr>
        <p:grpSpPr bwMode="ltGray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4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91"/>
            <p:cNvSpPr>
              <a:spLocks noChangeArrowheads="1"/>
            </p:cNvSpPr>
            <p:nvPr/>
          </p:nvSpPr>
          <p:spPr bwMode="ltGray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6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82"/>
          <p:cNvGrpSpPr>
            <a:grpSpLocks/>
          </p:cNvGrpSpPr>
          <p:nvPr userDrawn="1"/>
        </p:nvGrpSpPr>
        <p:grpSpPr bwMode="ltGray">
          <a:xfrm>
            <a:off x="214335" y="982265"/>
            <a:ext cx="2482851" cy="2444750"/>
            <a:chOff x="164" y="757"/>
            <a:chExt cx="1564" cy="1540"/>
          </a:xfrm>
        </p:grpSpPr>
        <p:sp>
          <p:nvSpPr>
            <p:cNvPr id="9" name="Oval 38"/>
            <p:cNvSpPr>
              <a:spLocks noChangeArrowheads="1"/>
            </p:cNvSpPr>
            <p:nvPr/>
          </p:nvSpPr>
          <p:spPr bwMode="ltGray">
            <a:xfrm>
              <a:off x="234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40"/>
            <p:cNvSpPr>
              <a:spLocks noChangeArrowheads="1"/>
            </p:cNvSpPr>
            <p:nvPr/>
          </p:nvSpPr>
          <p:spPr bwMode="ltGray">
            <a:xfrm>
              <a:off x="219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41"/>
            <p:cNvSpPr>
              <a:spLocks noChangeArrowheads="1"/>
            </p:cNvSpPr>
            <p:nvPr/>
          </p:nvSpPr>
          <p:spPr bwMode="ltGray">
            <a:xfrm>
              <a:off x="164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42"/>
            <p:cNvSpPr>
              <a:spLocks noChangeArrowheads="1"/>
            </p:cNvSpPr>
            <p:nvPr/>
          </p:nvSpPr>
          <p:spPr bwMode="ltGray">
            <a:xfrm>
              <a:off x="242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43"/>
            <p:cNvSpPr>
              <a:spLocks noChangeArrowheads="1"/>
            </p:cNvSpPr>
            <p:nvPr/>
          </p:nvSpPr>
          <p:spPr bwMode="ltGray">
            <a:xfrm>
              <a:off x="196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14" name="Oval 39"/>
          <p:cNvSpPr>
            <a:spLocks noChangeArrowheads="1"/>
          </p:cNvSpPr>
          <p:nvPr userDrawn="1"/>
        </p:nvSpPr>
        <p:spPr bwMode="ltGray">
          <a:xfrm>
            <a:off x="393725" y="1142602"/>
            <a:ext cx="2162175" cy="2173288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/>
            <a:endParaRPr lang="en-US" sz="1000" dirty="0">
              <a:solidFill>
                <a:srgbClr val="C0C0C0"/>
              </a:solidFill>
            </a:endParaRPr>
          </a:p>
        </p:txBody>
      </p:sp>
      <p:grpSp>
        <p:nvGrpSpPr>
          <p:cNvPr id="15" name="Group 83"/>
          <p:cNvGrpSpPr>
            <a:grpSpLocks/>
          </p:cNvGrpSpPr>
          <p:nvPr userDrawn="1"/>
        </p:nvGrpSpPr>
        <p:grpSpPr bwMode="ltGray">
          <a:xfrm>
            <a:off x="128612" y="982265"/>
            <a:ext cx="2643188" cy="2493962"/>
            <a:chOff x="110" y="757"/>
            <a:chExt cx="1665" cy="1571"/>
          </a:xfrm>
        </p:grpSpPr>
        <p:sp>
          <p:nvSpPr>
            <p:cNvPr id="16" name="Oval 44"/>
            <p:cNvSpPr>
              <a:spLocks noChangeArrowheads="1"/>
            </p:cNvSpPr>
            <p:nvPr/>
          </p:nvSpPr>
          <p:spPr bwMode="ltGray">
            <a:xfrm>
              <a:off x="281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45"/>
            <p:cNvSpPr>
              <a:spLocks noChangeArrowheads="1"/>
            </p:cNvSpPr>
            <p:nvPr/>
          </p:nvSpPr>
          <p:spPr bwMode="ltGray">
            <a:xfrm>
              <a:off x="110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46"/>
            <p:cNvSpPr>
              <a:spLocks noChangeArrowheads="1"/>
            </p:cNvSpPr>
            <p:nvPr/>
          </p:nvSpPr>
          <p:spPr bwMode="ltGray">
            <a:xfrm>
              <a:off x="289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 hasCustomPrompt="1"/>
          </p:nvPr>
        </p:nvSpPr>
        <p:spPr bwMode="ltGray">
          <a:xfrm>
            <a:off x="3132139" y="1989139"/>
            <a:ext cx="5688012" cy="1958975"/>
          </a:xfrm>
        </p:spPr>
        <p:txBody>
          <a:bodyPr/>
          <a:lstStyle>
            <a:lvl1pPr algn="ctr">
              <a:defRPr sz="2800" b="1">
                <a:solidFill>
                  <a:srgbClr val="003896"/>
                </a:solidFill>
              </a:defRPr>
            </a:lvl1pPr>
          </a:lstStyle>
          <a:p>
            <a:r>
              <a:rPr lang="en-ZA" dirty="0"/>
              <a:t>Click to edit Divider title slide</a:t>
            </a:r>
          </a:p>
        </p:txBody>
      </p:sp>
      <p:sp>
        <p:nvSpPr>
          <p:cNvPr id="34" name="Rectangle 39"/>
          <p:cNvSpPr>
            <a:spLocks noGrp="1" noChangeArrowheads="1"/>
          </p:cNvSpPr>
          <p:nvPr>
            <p:ph type="sldNum" sz="quarter" idx="4"/>
          </p:nvPr>
        </p:nvSpPr>
        <p:spPr bwMode="ltGray">
          <a:xfrm>
            <a:off x="8419961" y="6355035"/>
            <a:ext cx="472519" cy="31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8999CD-5374-4C93-AC27-430A35ED8F01}" type="slidenum">
              <a:rPr lang="en-Z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  <p:grpSp>
        <p:nvGrpSpPr>
          <p:cNvPr id="32" name="Group 146"/>
          <p:cNvGrpSpPr>
            <a:grpSpLocks/>
          </p:cNvGrpSpPr>
          <p:nvPr userDrawn="1"/>
        </p:nvGrpSpPr>
        <p:grpSpPr bwMode="ltGray">
          <a:xfrm>
            <a:off x="237030" y="3002966"/>
            <a:ext cx="1566601" cy="1548900"/>
            <a:chOff x="575" y="391"/>
            <a:chExt cx="809" cy="794"/>
          </a:xfrm>
        </p:grpSpPr>
        <p:sp>
          <p:nvSpPr>
            <p:cNvPr id="33" name="Oval 147"/>
            <p:cNvSpPr>
              <a:spLocks noChangeArrowheads="1"/>
            </p:cNvSpPr>
            <p:nvPr/>
          </p:nvSpPr>
          <p:spPr bwMode="ltGray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48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49"/>
            <p:cNvSpPr>
              <a:spLocks noChangeArrowheads="1"/>
            </p:cNvSpPr>
            <p:nvPr/>
          </p:nvSpPr>
          <p:spPr bwMode="ltGray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50"/>
            <p:cNvSpPr>
              <a:spLocks noChangeArrowheads="1"/>
            </p:cNvSpPr>
            <p:nvPr/>
          </p:nvSpPr>
          <p:spPr bwMode="ltGray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51"/>
            <p:cNvSpPr>
              <a:spLocks noChangeArrowheads="1"/>
            </p:cNvSpPr>
            <p:nvPr/>
          </p:nvSpPr>
          <p:spPr bwMode="ltGray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52"/>
            <p:cNvSpPr>
              <a:spLocks noChangeArrowheads="1"/>
            </p:cNvSpPr>
            <p:nvPr/>
          </p:nvSpPr>
          <p:spPr bwMode="ltGray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53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54"/>
            <p:cNvSpPr>
              <a:spLocks noChangeArrowheads="1"/>
            </p:cNvSpPr>
            <p:nvPr/>
          </p:nvSpPr>
          <p:spPr bwMode="ltGray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43" name="Oval 118"/>
          <p:cNvSpPr>
            <a:spLocks noChangeArrowheads="1"/>
          </p:cNvSpPr>
          <p:nvPr userDrawn="1"/>
        </p:nvSpPr>
        <p:spPr bwMode="ltGray">
          <a:xfrm>
            <a:off x="330948" y="3100504"/>
            <a:ext cx="1394255" cy="1367479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/>
            <a:endParaRPr lang="en-US" sz="600" dirty="0">
              <a:solidFill>
                <a:srgbClr val="003896"/>
              </a:solidFill>
            </a:endParaRPr>
          </a:p>
        </p:txBody>
      </p:sp>
      <p:grpSp>
        <p:nvGrpSpPr>
          <p:cNvPr id="44" name="Group 145"/>
          <p:cNvGrpSpPr>
            <a:grpSpLocks/>
          </p:cNvGrpSpPr>
          <p:nvPr userDrawn="1"/>
        </p:nvGrpSpPr>
        <p:grpSpPr bwMode="ltGray">
          <a:xfrm>
            <a:off x="187815" y="3002967"/>
            <a:ext cx="1671171" cy="1578161"/>
            <a:chOff x="544" y="391"/>
            <a:chExt cx="863" cy="809"/>
          </a:xfrm>
        </p:grpSpPr>
        <p:sp>
          <p:nvSpPr>
            <p:cNvPr id="45" name="Oval 119"/>
            <p:cNvSpPr>
              <a:spLocks noChangeArrowheads="1"/>
            </p:cNvSpPr>
            <p:nvPr/>
          </p:nvSpPr>
          <p:spPr bwMode="ltGray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20"/>
            <p:cNvSpPr>
              <a:spLocks noChangeArrowheads="1"/>
            </p:cNvSpPr>
            <p:nvPr/>
          </p:nvSpPr>
          <p:spPr bwMode="ltGray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21"/>
            <p:cNvSpPr>
              <a:spLocks noChangeArrowheads="1"/>
            </p:cNvSpPr>
            <p:nvPr/>
          </p:nvSpPr>
          <p:spPr bwMode="ltGray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051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86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 bwMode="ltGray"/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ltGray">
          <a:xfrm>
            <a:off x="395289" y="1268762"/>
            <a:ext cx="8420468" cy="5039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 bwMode="ltGray"/>
        <p:txBody>
          <a:bodyPr/>
          <a:lstStyle>
            <a:lvl1pPr>
              <a:defRPr/>
            </a:lvl1pPr>
          </a:lstStyle>
          <a:p>
            <a:pPr>
              <a:defRPr/>
            </a:pPr>
            <a:fld id="{C395FBE7-8758-43CC-B5FB-B2466D65DA7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7982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4A357-FB4D-4283-B29A-294417D366A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96837512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436692"/>
            <a:ext cx="4113212" cy="487203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80" y="1436692"/>
            <a:ext cx="4113213" cy="487203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AC37F-BA98-4F1C-AC68-3ADC4071C0B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0091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89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A1584-3C0D-4427-A071-8AA3C124560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8583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D6C59-F945-4515-95C0-AA964984C5F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5130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74099526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3CD83CD5-6B87-4749-A33E-ED8A13357A75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41A59360-AF9E-4CA9-9EC4-0D9C171BFB2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79654644"/>
      </p:ext>
    </p:extLst>
  </p:cSld>
  <p:clrMapOvr>
    <a:masterClrMapping/>
  </p:clrMapOvr>
  <p:transition spd="slow">
    <p:fade/>
  </p:transition>
  <p:hf hdr="0" ft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AFD5F-DA21-4702-A839-8581B99BF947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D1586-7A2B-40CD-A9AE-98DCA0B1D7E3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849317469"/>
      </p:ext>
    </p:extLst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D5344-0898-4555-B9CF-A63A2D9DA7A5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82752-6D82-4CB5-B3A4-2E62E3D364F9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449297951"/>
      </p:ext>
    </p:extLst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D750A-561C-4284-8C9F-97B2093656B8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F9956-088C-4391-BF29-24E5F8FF9D4A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216568201"/>
      </p:ext>
    </p:extLst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F6599-2E28-4D21-A863-848A8AB87349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DBD31-9DAE-4698-A1BA-CADBE1C5EFDA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812992259"/>
      </p:ext>
    </p:extLst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2776D-E0EF-49B1-AF24-5ACD6314A529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D075-2C7F-4F48-9DC5-D7479C7DF2A2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592842965"/>
      </p:ext>
    </p:extLst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4DA0F-FB2B-47EF-B769-B54A0A92FB2B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316F8-1280-4875-B611-46A4422F99D1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510834688"/>
      </p:ext>
    </p:extLst>
  </p:cSld>
  <p:clrMapOvr>
    <a:masterClrMapping/>
  </p:clrMapOvr>
  <p:transition spd="slow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945D1-FBBE-486D-AB30-84F1E5378298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60C74-A6F2-47C0-AC40-D55DD7E7B8F6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864926233"/>
      </p:ext>
    </p:extLst>
  </p:cSld>
  <p:clrMapOvr>
    <a:masterClrMapping/>
  </p:clrMapOvr>
  <p:transition spd="slow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C0BFF-5E99-4534-8D1C-C2BA14DEE8A1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71CB9-F22D-41FE-850F-389C89149084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780125553"/>
      </p:ext>
    </p:extLst>
  </p:cSld>
  <p:clrMapOvr>
    <a:masterClrMapping/>
  </p:clrMapOvr>
  <p:transition spd="slow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44A6E-16A7-45CD-AD7C-1DC13890214A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0FC5C-FFFC-47D2-B56F-3D3EF1EC469F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831743500"/>
      </p:ext>
    </p:extLst>
  </p:cSld>
  <p:clrMapOvr>
    <a:masterClrMapping/>
  </p:clrMapOvr>
  <p:transition spd="slow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E9DAC-B8F7-4B97-8964-424E8C667333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7D1A9-74EE-4217-A22D-EC5FF2EF96B0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923026541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2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pic>
          <p:nvPicPr>
            <p:cNvPr id="7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155"/>
          <p:cNvGrpSpPr>
            <a:grpSpLocks/>
          </p:cNvGrpSpPr>
          <p:nvPr userDrawn="1"/>
        </p:nvGrpSpPr>
        <p:grpSpPr bwMode="auto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9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10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11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12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13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</p:grpSp>
      <p:sp>
        <p:nvSpPr>
          <p:cNvPr id="14" name="Oval 102"/>
          <p:cNvSpPr>
            <a:spLocks noChangeArrowheads="1"/>
          </p:cNvSpPr>
          <p:nvPr userDrawn="1"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ZA" altLang="en-US" sz="1000">
                <a:solidFill>
                  <a:srgbClr val="C0C0C0"/>
                </a:solidFill>
              </a:rPr>
              <a:t>Insert image here</a:t>
            </a:r>
            <a:endParaRPr lang="en-ZA" altLang="en-US" sz="1000"/>
          </a:p>
        </p:txBody>
      </p:sp>
      <p:grpSp>
        <p:nvGrpSpPr>
          <p:cNvPr id="15" name="Group 156"/>
          <p:cNvGrpSpPr>
            <a:grpSpLocks/>
          </p:cNvGrpSpPr>
          <p:nvPr userDrawn="1"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6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17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18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</p:grpSp>
      <p:grpSp>
        <p:nvGrpSpPr>
          <p:cNvPr id="19" name="Group 146"/>
          <p:cNvGrpSpPr>
            <a:grpSpLocks/>
          </p:cNvGrpSpPr>
          <p:nvPr userDrawn="1"/>
        </p:nvGrpSpPr>
        <p:grpSpPr bwMode="auto">
          <a:xfrm>
            <a:off x="912813" y="620713"/>
            <a:ext cx="1284287" cy="1260475"/>
            <a:chOff x="575" y="391"/>
            <a:chExt cx="809" cy="794"/>
          </a:xfrm>
        </p:grpSpPr>
        <p:sp>
          <p:nvSpPr>
            <p:cNvPr id="20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21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22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23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24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25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26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27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</p:grpSp>
      <p:sp>
        <p:nvSpPr>
          <p:cNvPr id="28" name="Oval 118"/>
          <p:cNvSpPr>
            <a:spLocks noChangeArrowheads="1"/>
          </p:cNvSpPr>
          <p:nvPr userDrawn="1"/>
        </p:nvSpPr>
        <p:spPr bwMode="auto">
          <a:xfrm>
            <a:off x="1004888" y="706438"/>
            <a:ext cx="1111250" cy="111283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ZA" altLang="en-US" sz="600">
                <a:solidFill>
                  <a:srgbClr val="C0C0C0"/>
                </a:solidFill>
              </a:rPr>
              <a:t>Insert image here</a:t>
            </a:r>
            <a:endParaRPr lang="en-ZA" altLang="en-US" sz="600"/>
          </a:p>
        </p:txBody>
      </p:sp>
      <p:grpSp>
        <p:nvGrpSpPr>
          <p:cNvPr id="29" name="Group 145"/>
          <p:cNvGrpSpPr>
            <a:grpSpLocks/>
          </p:cNvGrpSpPr>
          <p:nvPr userDrawn="1"/>
        </p:nvGrpSpPr>
        <p:grpSpPr bwMode="auto">
          <a:xfrm>
            <a:off x="863600" y="620713"/>
            <a:ext cx="1370013" cy="1284287"/>
            <a:chOff x="544" y="391"/>
            <a:chExt cx="863" cy="809"/>
          </a:xfrm>
        </p:grpSpPr>
        <p:sp>
          <p:nvSpPr>
            <p:cNvPr id="30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31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32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</p:grpSp>
      <p:grpSp>
        <p:nvGrpSpPr>
          <p:cNvPr id="33" name="Group 157"/>
          <p:cNvGrpSpPr>
            <a:grpSpLocks/>
          </p:cNvGrpSpPr>
          <p:nvPr userDrawn="1"/>
        </p:nvGrpSpPr>
        <p:grpSpPr bwMode="auto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34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35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36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37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38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39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</p:grpSp>
      <p:sp>
        <p:nvSpPr>
          <p:cNvPr id="40" name="Oval 128"/>
          <p:cNvSpPr>
            <a:spLocks noChangeArrowheads="1"/>
          </p:cNvSpPr>
          <p:nvPr userDrawn="1"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ZA" altLang="en-US" sz="1000">
                <a:solidFill>
                  <a:srgbClr val="C0C0C0"/>
                </a:solidFill>
              </a:rPr>
              <a:t>Insert image here</a:t>
            </a:r>
          </a:p>
        </p:txBody>
      </p:sp>
      <p:grpSp>
        <p:nvGrpSpPr>
          <p:cNvPr id="41" name="Group 158"/>
          <p:cNvGrpSpPr>
            <a:grpSpLocks/>
          </p:cNvGrpSpPr>
          <p:nvPr userDrawn="1"/>
        </p:nvGrpSpPr>
        <p:grpSpPr bwMode="auto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42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43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44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</p:grpSp>
      <p:grpSp>
        <p:nvGrpSpPr>
          <p:cNvPr id="45" name="Group 159"/>
          <p:cNvGrpSpPr>
            <a:grpSpLocks/>
          </p:cNvGrpSpPr>
          <p:nvPr userDrawn="1"/>
        </p:nvGrpSpPr>
        <p:grpSpPr bwMode="auto">
          <a:xfrm>
            <a:off x="900113" y="4684713"/>
            <a:ext cx="1717675" cy="1692275"/>
            <a:chOff x="567" y="2951"/>
            <a:chExt cx="1082" cy="1066"/>
          </a:xfrm>
        </p:grpSpPr>
        <p:sp>
          <p:nvSpPr>
            <p:cNvPr id="46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47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48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49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50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51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</p:grpSp>
      <p:sp>
        <p:nvSpPr>
          <p:cNvPr id="52" name="Oval 138"/>
          <p:cNvSpPr>
            <a:spLocks noChangeArrowheads="1"/>
          </p:cNvSpPr>
          <p:nvPr userDrawn="1"/>
        </p:nvSpPr>
        <p:spPr bwMode="auto">
          <a:xfrm>
            <a:off x="1014413" y="4791075"/>
            <a:ext cx="1506537" cy="15192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ZA" altLang="en-US" sz="900">
                <a:solidFill>
                  <a:srgbClr val="C0C0C0"/>
                </a:solidFill>
              </a:rPr>
              <a:t>Insert image here</a:t>
            </a:r>
          </a:p>
        </p:txBody>
      </p:sp>
      <p:grpSp>
        <p:nvGrpSpPr>
          <p:cNvPr id="53" name="Group 160"/>
          <p:cNvGrpSpPr>
            <a:grpSpLocks/>
          </p:cNvGrpSpPr>
          <p:nvPr userDrawn="1"/>
        </p:nvGrpSpPr>
        <p:grpSpPr bwMode="auto">
          <a:xfrm>
            <a:off x="838200" y="4684713"/>
            <a:ext cx="1828800" cy="1728787"/>
            <a:chOff x="528" y="2951"/>
            <a:chExt cx="1152" cy="1089"/>
          </a:xfrm>
        </p:grpSpPr>
        <p:sp>
          <p:nvSpPr>
            <p:cNvPr id="54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55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56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92788776"/>
      </p:ext>
    </p:extLst>
  </p:cSld>
  <p:clrMapOvr>
    <a:masterClrMapping/>
  </p:clrMapOvr>
  <p:transition spd="slow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3F582-8488-423A-A173-47DEA19298C6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42689-A82A-423B-A458-33BBD47E6E5E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820032672"/>
      </p:ext>
    </p:extLst>
  </p:cSld>
  <p:clrMapOvr>
    <a:masterClrMapping/>
  </p:clrMapOvr>
  <p:transition spd="slow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1A2DCFF0-520B-4970-94CB-9719DA4C433F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44E51672-D32C-4BF3-98E6-307EA0D5A51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07705391"/>
      </p:ext>
    </p:extLst>
  </p:cSld>
  <p:clrMapOvr>
    <a:masterClrMapping/>
  </p:clrMapOvr>
  <p:transition spd="slow">
    <p:fade/>
  </p:transition>
  <p:hf hdr="0" ftr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35791330"/>
      </p:ext>
    </p:extLst>
  </p:cSld>
  <p:clrMapOvr>
    <a:masterClrMapping/>
  </p:clrMapOvr>
  <p:transition spd="slow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7764432"/>
      </p:ext>
    </p:extLst>
  </p:cSld>
  <p:clrMapOvr>
    <a:masterClrMapping/>
  </p:clrMapOvr>
  <p:transition spd="slow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173831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C517A-6247-4598-BDAC-80A295B54D52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64388" y="6453188"/>
            <a:ext cx="16510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06775-FBB5-4615-8CF8-689055BF97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87986392"/>
      </p:ext>
    </p:extLst>
  </p:cSld>
  <p:clrMapOvr>
    <a:masterClrMapping/>
  </p:clrMapOvr>
  <p:transition spd="slow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9749726"/>
      </p:ext>
    </p:extLst>
  </p:cSld>
  <p:clrMapOvr>
    <a:masterClrMapping/>
  </p:clrMapOvr>
  <p:transition spd="slow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99599116"/>
      </p:ext>
    </p:extLst>
  </p:cSld>
  <p:clrMapOvr>
    <a:masterClrMapping/>
  </p:clrMapOvr>
  <p:transition spd="slow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64388" y="6453188"/>
            <a:ext cx="16510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E20A4-E042-48FE-A2BC-80A89542BE4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30419599"/>
      </p:ext>
    </p:extLst>
  </p:cSld>
  <p:clrMapOvr>
    <a:masterClrMapping/>
  </p:clrMapOvr>
  <p:transition spd="slow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3631262"/>
      </p:ext>
    </p:extLst>
  </p:cSld>
  <p:clrMapOvr>
    <a:masterClrMapping/>
  </p:clrMapOvr>
  <p:transition spd="slow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173831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21D2A-E527-4F50-BD32-7EABACC6E9BA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64388" y="6453188"/>
            <a:ext cx="16510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DFDD0-CA82-465F-A815-81831CDBF40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41631541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1E13C-28E7-4E11-BCA8-7477086CB973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21999-9DBA-41DA-BCEB-E78C8CAF19B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22855155"/>
      </p:ext>
    </p:extLst>
  </p:cSld>
  <p:clrMapOvr>
    <a:masterClrMapping/>
  </p:clrMapOvr>
  <p:transition spd="slow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173831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F3914-A35C-4655-BCE8-A9CB9FDB2F9C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64388" y="6453188"/>
            <a:ext cx="16510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1DAAE-DC8E-4AB7-8F38-C5AA1EB71AC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93311360"/>
      </p:ext>
    </p:extLst>
  </p:cSld>
  <p:clrMapOvr>
    <a:masterClrMapping/>
  </p:clrMapOvr>
  <p:transition spd="slow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173831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2AAF0-9230-4111-8065-2421E4E6AD00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64388" y="6453188"/>
            <a:ext cx="16510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BBDDE-0047-4184-8DBE-0A9B96402B5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03124822"/>
      </p:ext>
    </p:extLst>
  </p:cSld>
  <p:clrMapOvr>
    <a:masterClrMapping/>
  </p:clrMapOvr>
  <p:transition spd="slow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173831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7E4F7-C806-4E1A-82AB-63D0F74CF8DE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64388" y="6453188"/>
            <a:ext cx="16510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96DF0-CC2D-4E45-B13E-7E036876DE4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55741283"/>
      </p:ext>
    </p:extLst>
  </p:cSld>
  <p:clrMapOvr>
    <a:masterClrMapping/>
  </p:clrMapOvr>
  <p:transition spd="slow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6792265"/>
      </p:ext>
    </p:extLst>
  </p:cSld>
  <p:clrMapOvr>
    <a:masterClrMapping/>
  </p:clrMapOvr>
  <p:transition spd="slow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43BC32AE-C2EF-4636-8C60-8E2A0C245E7E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B26CB4F9-E5AF-40F9-9B31-4E64E136F5A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77259762"/>
      </p:ext>
    </p:extLst>
  </p:cSld>
  <p:clrMapOvr>
    <a:masterClrMapping/>
  </p:clrMapOvr>
  <p:transition spd="slow">
    <p:fade/>
  </p:transition>
  <p:hf hdr="0" ftr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16662606"/>
      </p:ext>
    </p:extLst>
  </p:cSld>
  <p:clrMapOvr>
    <a:masterClrMapping/>
  </p:clrMapOvr>
  <p:transition spd="slow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E3B89-9AED-4BEF-A9EB-CFA8AE5DEC08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A502B-380C-4848-AA78-9E0C033F7C3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47492326"/>
      </p:ext>
    </p:extLst>
  </p:cSld>
  <p:clrMapOvr>
    <a:masterClrMapping/>
  </p:clrMapOvr>
  <p:transition spd="slow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9B3EF2-0CCE-4361-8921-16D2D8120E9B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50D1C-5790-4FFB-BB68-5D25F2C0086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11350876"/>
      </p:ext>
    </p:extLst>
  </p:cSld>
  <p:clrMapOvr>
    <a:masterClrMapping/>
  </p:clrMapOvr>
  <p:transition spd="slow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9F0DE-90BD-4F25-90AC-1E741E357E7E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596CA-00E8-4D04-8EEC-2CDF87C1A6C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36233586"/>
      </p:ext>
    </p:extLst>
  </p:cSld>
  <p:clrMapOvr>
    <a:masterClrMapping/>
  </p:clrMapOvr>
  <p:transition spd="slow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68218-A330-4880-B5DA-563618BB05DC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5DCBF-69D7-4F85-8265-B8E3A02FBEF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29313039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D5E81-8685-4E75-92DA-55A4C67F9427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1D815-6256-4108-A720-ABEBE997EB2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04797290"/>
      </p:ext>
    </p:extLst>
  </p:cSld>
  <p:clrMapOvr>
    <a:masterClrMapping/>
  </p:clrMapOvr>
  <p:transition spd="slow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351EB-15F8-4A2A-9B14-92C3F76DA797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5BA8A-98CA-4C3F-938A-DD347ABD7DF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67383958"/>
      </p:ext>
    </p:extLst>
  </p:cSld>
  <p:clrMapOvr>
    <a:masterClrMapping/>
  </p:clrMapOvr>
  <p:transition spd="slow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24EE7-A1E0-4234-8B7C-E1D8F7529092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7DF3F-B934-461A-B478-4123F5A333E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0280033"/>
      </p:ext>
    </p:extLst>
  </p:cSld>
  <p:clrMapOvr>
    <a:masterClrMapping/>
  </p:clrMapOvr>
  <p:transition spd="slow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446F5-8C80-448B-9FA1-6CBEB8367040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C7C9E-B571-4871-90DD-5782A5F7631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50612477"/>
      </p:ext>
    </p:extLst>
  </p:cSld>
  <p:clrMapOvr>
    <a:masterClrMapping/>
  </p:clrMapOvr>
  <p:transition spd="slow"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327B3-96FD-4261-AA38-F77D9A26F587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31C7F-5B45-4016-AF43-B3D1637B66E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11865876"/>
      </p:ext>
    </p:extLst>
  </p:cSld>
  <p:clrMapOvr>
    <a:masterClrMapping/>
  </p:clrMapOvr>
  <p:transition spd="slow"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BE1CF-7C6C-4C09-83C1-B12EA8AD82D8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126C0-8E8A-4DFF-8D4F-1D5C78E150A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62114628"/>
      </p:ext>
    </p:extLst>
  </p:cSld>
  <p:clrMapOvr>
    <a:masterClrMapping/>
  </p:clrMapOvr>
  <p:transition spd="slow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44AE-3462-442E-B981-B8B3BC524E9C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8AED0-DCF2-4A10-B7F6-4E4CE0FF824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21726570"/>
      </p:ext>
    </p:extLst>
  </p:cSld>
  <p:clrMapOvr>
    <a:masterClrMapping/>
  </p:clrMapOvr>
  <p:transition spd="slow"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6941D-1067-417A-B2D6-86A19CC01415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550D8-C762-4D30-AE11-FD125AA6FD8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70662377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D8101-9532-4C2A-B72C-98C949C65A54}" type="datetime1">
              <a:rPr lang="en-ZA"/>
              <a:pPr>
                <a:defRPr/>
              </a:pPr>
              <a:t>2022/05/25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B56B9-DFC2-4885-9C0E-23FC6CEA6DC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11894269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tags" Target="../tags/tag8.xml"/><Relationship Id="rId18" Type="http://schemas.openxmlformats.org/officeDocument/2006/relationships/tags" Target="../tags/tag13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6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17" Type="http://schemas.openxmlformats.org/officeDocument/2006/relationships/tags" Target="../tags/tag12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1.xml"/><Relationship Id="rId20" Type="http://schemas.openxmlformats.org/officeDocument/2006/relationships/tags" Target="../tags/tag15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24" Type="http://schemas.openxmlformats.org/officeDocument/2006/relationships/image" Target="../media/image1.emf"/><Relationship Id="rId5" Type="http://schemas.openxmlformats.org/officeDocument/2006/relationships/theme" Target="../theme/theme1.xml"/><Relationship Id="rId15" Type="http://schemas.openxmlformats.org/officeDocument/2006/relationships/tags" Target="../tags/tag10.xml"/><Relationship Id="rId23" Type="http://schemas.openxmlformats.org/officeDocument/2006/relationships/oleObject" Target="../embeddings/oleObject1.bin"/><Relationship Id="rId10" Type="http://schemas.openxmlformats.org/officeDocument/2006/relationships/tags" Target="../tags/tag5.xml"/><Relationship Id="rId19" Type="http://schemas.openxmlformats.org/officeDocument/2006/relationships/tags" Target="../tags/tag14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tags" Target="../tags/tag9.xml"/><Relationship Id="rId22" Type="http://schemas.openxmlformats.org/officeDocument/2006/relationships/tags" Target="../tags/tag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image" Target="../media/image17.jpeg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image" Target="../media/image18.jpeg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20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ags" Target="../tags/tag20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ags" Target="../tags/tag19.xml"/><Relationship Id="rId17" Type="http://schemas.openxmlformats.org/officeDocument/2006/relationships/image" Target="../media/image18.jpeg"/><Relationship Id="rId2" Type="http://schemas.openxmlformats.org/officeDocument/2006/relationships/slideLayout" Target="../slideLayouts/slideLayout31.xm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vmlDrawing" Target="../drawings/vmlDrawing3.v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4.emf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oleObject" Target="../embeddings/oleObject3.bin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tags" Target="../tags/tag28.xml"/><Relationship Id="rId18" Type="http://schemas.openxmlformats.org/officeDocument/2006/relationships/tags" Target="../tags/tag33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41.xml"/><Relationship Id="rId21" Type="http://schemas.openxmlformats.org/officeDocument/2006/relationships/tags" Target="../tags/tag36.xml"/><Relationship Id="rId7" Type="http://schemas.openxmlformats.org/officeDocument/2006/relationships/tags" Target="../tags/tag22.xml"/><Relationship Id="rId12" Type="http://schemas.openxmlformats.org/officeDocument/2006/relationships/tags" Target="../tags/tag27.xml"/><Relationship Id="rId17" Type="http://schemas.openxmlformats.org/officeDocument/2006/relationships/tags" Target="../tags/tag32.xml"/><Relationship Id="rId25" Type="http://schemas.openxmlformats.org/officeDocument/2006/relationships/oleObject" Target="../embeddings/oleObject4.bin"/><Relationship Id="rId2" Type="http://schemas.openxmlformats.org/officeDocument/2006/relationships/slideLayout" Target="../slideLayouts/slideLayout40.xml"/><Relationship Id="rId16" Type="http://schemas.openxmlformats.org/officeDocument/2006/relationships/tags" Target="../tags/tag31.xml"/><Relationship Id="rId20" Type="http://schemas.openxmlformats.org/officeDocument/2006/relationships/tags" Target="../tags/tag35.xml"/><Relationship Id="rId1" Type="http://schemas.openxmlformats.org/officeDocument/2006/relationships/slideLayout" Target="../slideLayouts/slideLayout39.x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24" Type="http://schemas.openxmlformats.org/officeDocument/2006/relationships/tags" Target="../tags/tag39.xml"/><Relationship Id="rId5" Type="http://schemas.openxmlformats.org/officeDocument/2006/relationships/vmlDrawing" Target="../drawings/vmlDrawing4.vml"/><Relationship Id="rId15" Type="http://schemas.openxmlformats.org/officeDocument/2006/relationships/tags" Target="../tags/tag30.xml"/><Relationship Id="rId23" Type="http://schemas.openxmlformats.org/officeDocument/2006/relationships/tags" Target="../tags/tag38.xml"/><Relationship Id="rId28" Type="http://schemas.openxmlformats.org/officeDocument/2006/relationships/image" Target="../media/image31.png"/><Relationship Id="rId10" Type="http://schemas.openxmlformats.org/officeDocument/2006/relationships/tags" Target="../tags/tag25.xml"/><Relationship Id="rId19" Type="http://schemas.openxmlformats.org/officeDocument/2006/relationships/tags" Target="../tags/tag34.xml"/><Relationship Id="rId4" Type="http://schemas.openxmlformats.org/officeDocument/2006/relationships/theme" Target="../theme/theme5.xml"/><Relationship Id="rId9" Type="http://schemas.openxmlformats.org/officeDocument/2006/relationships/tags" Target="../tags/tag24.xml"/><Relationship Id="rId14" Type="http://schemas.openxmlformats.org/officeDocument/2006/relationships/tags" Target="../tags/tag29.xml"/><Relationship Id="rId22" Type="http://schemas.openxmlformats.org/officeDocument/2006/relationships/tags" Target="../tags/tag37.xml"/><Relationship Id="rId27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10" Type="http://schemas.openxmlformats.org/officeDocument/2006/relationships/image" Target="../media/image18.jpeg"/><Relationship Id="rId4" Type="http://schemas.openxmlformats.org/officeDocument/2006/relationships/slideLayout" Target="../slideLayouts/slideLayout45.xml"/><Relationship Id="rId9" Type="http://schemas.openxmlformats.org/officeDocument/2006/relationships/image" Target="../media/image40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18.jpe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7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image" Target="../media/image17.jpeg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image" Target="../media/image17.jpeg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7"/>
            </p:custData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426" name="think-cell Slide" r:id="rId23" imgW="270" imgH="270" progId="TCLayout.ActiveDocument.1">
                  <p:embed/>
                </p:oleObj>
              </mc:Choice>
              <mc:Fallback>
                <p:oleObj name="think-cell Slide" r:id="rId2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Picture 142"/>
          <p:cNvPicPr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6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956454" y="1980017"/>
            <a:ext cx="2232544" cy="94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3896"/>
                </a:solidFill>
                <a:latin typeface="Arial"/>
              </a:rPr>
              <a:t>Last Modified 2015/06/17 01:00 PM South Africa Standard Time</a:t>
            </a:r>
            <a:endParaRPr lang="en-ZA" dirty="0">
              <a:solidFill>
                <a:srgbClr val="003896"/>
              </a:solidFill>
              <a:latin typeface="Arial"/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8066040" y="4197997"/>
            <a:ext cx="2013378" cy="94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3896"/>
                </a:solidFill>
                <a:latin typeface="Arial"/>
              </a:rPr>
              <a:t>Printed 2015/06/15 01:02 PM South Africa Standard Time</a:t>
            </a:r>
            <a:endParaRPr lang="en-ZA" dirty="0">
              <a:solidFill>
                <a:srgbClr val="003896"/>
              </a:solidFill>
              <a:latin typeface="Arial"/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23671" y="2838634"/>
            <a:ext cx="4389768" cy="251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ZA" noProof="0"/>
              <a:t>Text</a:t>
            </a:r>
            <a:endParaRPr lang="en-ZA" noProof="0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1500" y="296565"/>
            <a:ext cx="7101347" cy="376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ZA" noProof="0" dirty="0"/>
              <a:t>Click to edit Master title style</a:t>
            </a:r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1497" y="9063"/>
            <a:ext cx="749132" cy="188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ZA" sz="1200">
                <a:solidFill>
                  <a:srgbClr val="FFFFFF"/>
                </a:solidFill>
                <a:latin typeface="Arial"/>
              </a:rPr>
              <a:t>TRACKER</a:t>
            </a:r>
            <a:endParaRPr lang="en-ZA" sz="12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21499" y="997682"/>
            <a:ext cx="8688869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ZA" sz="1600">
                <a:solidFill>
                  <a:srgbClr val="808080"/>
                </a:solidFill>
                <a:latin typeface="Arial"/>
              </a:rPr>
              <a:t>Unit of measure</a:t>
            </a:r>
            <a:endParaRPr lang="en-ZA" sz="1600" dirty="0">
              <a:solidFill>
                <a:srgbClr val="808080"/>
              </a:solidFill>
              <a:latin typeface="Arial"/>
            </a:endParaRPr>
          </a:p>
        </p:txBody>
      </p:sp>
      <p:grpSp>
        <p:nvGrpSpPr>
          <p:cNvPr id="3" name="McK Slide Elements" hidden="1"/>
          <p:cNvGrpSpPr/>
          <p:nvPr/>
        </p:nvGrpSpPr>
        <p:grpSpPr bwMode="auto">
          <a:xfrm>
            <a:off x="121489" y="6152507"/>
            <a:ext cx="8179280" cy="398964"/>
            <a:chOff x="121489" y="6322173"/>
            <a:chExt cx="8179280" cy="398964"/>
          </a:xfrm>
        </p:grpSpPr>
        <p:sp>
          <p:nvSpPr>
            <p:cNvPr id="13" name="McK 4. Footnote"/>
            <p:cNvSpPr txBox="1">
              <a:spLocks noChangeArrowheads="1"/>
            </p:cNvSpPr>
            <p:nvPr/>
          </p:nvSpPr>
          <p:spPr bwMode="auto">
            <a:xfrm>
              <a:off x="121489" y="6322173"/>
              <a:ext cx="8179280" cy="1570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ZA" sz="1000">
                  <a:solidFill>
                    <a:srgbClr val="003896"/>
                  </a:solidFill>
                  <a:latin typeface="Arial"/>
                </a:rPr>
                <a:t>1 Footnote</a:t>
              </a:r>
              <a:endParaRPr lang="en-ZA" sz="1000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14" name="McK 5. Source"/>
            <p:cNvSpPr>
              <a:spLocks noChangeArrowheads="1"/>
            </p:cNvSpPr>
            <p:nvPr/>
          </p:nvSpPr>
          <p:spPr bwMode="auto">
            <a:xfrm>
              <a:off x="121489" y="6564123"/>
              <a:ext cx="8179280" cy="1570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/>
            <a:p>
              <a:pPr marL="474113" indent="-474113" defTabSz="912459">
                <a:tabLst>
                  <a:tab pos="474113" algn="l"/>
                </a:tabLst>
              </a:pPr>
              <a:r>
                <a:rPr lang="en-ZA" sz="1000">
                  <a:solidFill>
                    <a:srgbClr val="003896"/>
                  </a:solidFill>
                  <a:latin typeface="Arial"/>
                </a:rPr>
                <a:t>Source: Source</a:t>
              </a:r>
              <a:endParaRPr lang="en-ZA" sz="1000" dirty="0">
                <a:solidFill>
                  <a:srgbClr val="003896"/>
                </a:solidFill>
                <a:latin typeface="Arial"/>
              </a:endParaRPr>
            </a:p>
          </p:txBody>
        </p:sp>
      </p:grp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2323671" y="225714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ZA" sz="1600" b="1">
                  <a:solidFill>
                    <a:srgbClr val="003896"/>
                  </a:solidFill>
                  <a:latin typeface="Arial"/>
                </a:rPr>
                <a:t>Title</a:t>
              </a:r>
            </a:p>
            <a:p>
              <a:r>
                <a:rPr lang="en-ZA" sz="1600">
                  <a:solidFill>
                    <a:srgbClr val="808080"/>
                  </a:solidFill>
                  <a:latin typeface="Arial"/>
                </a:rPr>
                <a:t>Unit of measure</a:t>
              </a:r>
              <a:endParaRPr lang="en-ZA" sz="1600" dirty="0">
                <a:solidFill>
                  <a:srgbClr val="808080"/>
                </a:solidFill>
                <a:latin typeface="Arial"/>
              </a:endParaRPr>
            </a:p>
          </p:txBody>
        </p:sp>
      </p:grpSp>
      <p:grpSp>
        <p:nvGrpSpPr>
          <p:cNvPr id="24" name="LegendBoxes" hidden="1"/>
          <p:cNvGrpSpPr>
            <a:grpSpLocks/>
          </p:cNvGrpSpPr>
          <p:nvPr/>
        </p:nvGrpSpPr>
        <p:grpSpPr bwMode="auto">
          <a:xfrm>
            <a:off x="8046783" y="1038270"/>
            <a:ext cx="774701" cy="1001714"/>
            <a:chOff x="4936" y="176"/>
            <a:chExt cx="488" cy="631"/>
          </a:xfrm>
        </p:grpSpPr>
        <p:sp>
          <p:nvSpPr>
            <p:cNvPr id="25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26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27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28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29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0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1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2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</p:grpSp>
      <p:grpSp>
        <p:nvGrpSpPr>
          <p:cNvPr id="33" name="LegendLines" hidden="1"/>
          <p:cNvGrpSpPr>
            <a:grpSpLocks/>
          </p:cNvGrpSpPr>
          <p:nvPr/>
        </p:nvGrpSpPr>
        <p:grpSpPr bwMode="auto">
          <a:xfrm>
            <a:off x="7738797" y="1038270"/>
            <a:ext cx="1082676" cy="735014"/>
            <a:chOff x="4750" y="176"/>
            <a:chExt cx="682" cy="463"/>
          </a:xfrm>
        </p:grpSpPr>
        <p:sp>
          <p:nvSpPr>
            <p:cNvPr id="34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5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6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7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8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9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</p:grpSp>
      <p:grpSp>
        <p:nvGrpSpPr>
          <p:cNvPr id="40" name="McKSticker" hidden="1"/>
          <p:cNvGrpSpPr/>
          <p:nvPr/>
        </p:nvGrpSpPr>
        <p:grpSpPr bwMode="auto">
          <a:xfrm>
            <a:off x="7721727" y="1038270"/>
            <a:ext cx="1088630" cy="216680"/>
            <a:chOff x="7652145" y="285750"/>
            <a:chExt cx="1088630" cy="216680"/>
          </a:xfrm>
        </p:grpSpPr>
        <p:sp>
          <p:nvSpPr>
            <p:cNvPr id="41" name="StickerRectangle"/>
            <p:cNvSpPr>
              <a:spLocks noChangeArrowheads="1"/>
            </p:cNvSpPr>
            <p:nvPr/>
          </p:nvSpPr>
          <p:spPr bwMode="auto">
            <a:xfrm>
              <a:off x="7652145" y="285750"/>
              <a:ext cx="1088630" cy="21668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4306">
                <a:buClr>
                  <a:srgbClr val="83725B"/>
                </a:buClr>
              </a:pPr>
              <a:r>
                <a:rPr lang="en-ZA" sz="1200">
                  <a:solidFill>
                    <a:srgbClr val="808080"/>
                  </a:solidFill>
                  <a:latin typeface="Arial"/>
                </a:rPr>
                <a:t>PRELIMINARY</a:t>
              </a:r>
              <a:endParaRPr lang="en-ZA" sz="1200" dirty="0">
                <a:solidFill>
                  <a:srgbClr val="808080"/>
                </a:solidFill>
                <a:latin typeface="Arial"/>
              </a:endParaRPr>
            </a:p>
          </p:txBody>
        </p:sp>
        <p:cxnSp>
          <p:nvCxnSpPr>
            <p:cNvPr id="42" name="AutoShape 31"/>
            <p:cNvCxnSpPr>
              <a:cxnSpLocks noChangeShapeType="1"/>
              <a:stCxn id="41" idx="2"/>
              <a:endCxn id="41" idx="4"/>
            </p:cNvCxnSpPr>
            <p:nvPr/>
          </p:nvCxnSpPr>
          <p:spPr bwMode="auto">
            <a:xfrm>
              <a:off x="7652145" y="285750"/>
              <a:ext cx="0" cy="21668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AutoShape 32"/>
            <p:cNvCxnSpPr>
              <a:cxnSpLocks noChangeShapeType="1"/>
              <a:stCxn id="41" idx="4"/>
              <a:endCxn id="41" idx="6"/>
            </p:cNvCxnSpPr>
            <p:nvPr/>
          </p:nvCxnSpPr>
          <p:spPr bwMode="auto">
            <a:xfrm>
              <a:off x="7652145" y="502430"/>
              <a:ext cx="1088630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4" name="LegendMoons" hidden="1"/>
          <p:cNvGrpSpPr/>
          <p:nvPr/>
        </p:nvGrpSpPr>
        <p:grpSpPr bwMode="auto">
          <a:xfrm>
            <a:off x="7979930" y="1038274"/>
            <a:ext cx="840815" cy="1306516"/>
            <a:chOff x="6655594" y="273840"/>
            <a:chExt cx="840815" cy="1306516"/>
          </a:xfrm>
        </p:grpSpPr>
        <p:grpSp>
          <p:nvGrpSpPr>
            <p:cNvPr id="45" name="MoonLegend1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63" name="Oval 38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4" name="Arc 39" hidden="1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grpSp>
          <p:nvGrpSpPr>
            <p:cNvPr id="46" name="MoonLegend2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61" name="Oval 4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2" name="Arc 42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grpSp>
          <p:nvGrpSpPr>
            <p:cNvPr id="47" name="MoonLegend4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59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0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grpSp>
          <p:nvGrpSpPr>
            <p:cNvPr id="48" name="MoonLegend5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57" name="Oval 50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58" name="Oval 51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sp>
          <p:nvSpPr>
            <p:cNvPr id="49" name="Legend1"/>
            <p:cNvSpPr>
              <a:spLocks noChangeArrowheads="1"/>
            </p:cNvSpPr>
            <p:nvPr/>
          </p:nvSpPr>
          <p:spPr bwMode="auto">
            <a:xfrm>
              <a:off x="6976269" y="286540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  <a:endParaRPr lang="en-ZA" sz="1200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50" name="Legend2"/>
            <p:cNvSpPr>
              <a:spLocks noChangeArrowheads="1"/>
            </p:cNvSpPr>
            <p:nvPr/>
          </p:nvSpPr>
          <p:spPr bwMode="auto">
            <a:xfrm>
              <a:off x="6976269" y="561178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  <a:endParaRPr lang="en-ZA" sz="1200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51" name="Legend3"/>
            <p:cNvSpPr>
              <a:spLocks noChangeArrowheads="1"/>
            </p:cNvSpPr>
            <p:nvPr/>
          </p:nvSpPr>
          <p:spPr bwMode="auto">
            <a:xfrm>
              <a:off x="6976269" y="835817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  <a:endParaRPr lang="en-ZA" sz="1200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52" name="Legend4"/>
            <p:cNvSpPr>
              <a:spLocks noChangeArrowheads="1"/>
            </p:cNvSpPr>
            <p:nvPr/>
          </p:nvSpPr>
          <p:spPr bwMode="auto">
            <a:xfrm>
              <a:off x="6976269" y="1107280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53" name="Legend5"/>
            <p:cNvSpPr>
              <a:spLocks noChangeArrowheads="1"/>
            </p:cNvSpPr>
            <p:nvPr/>
          </p:nvSpPr>
          <p:spPr bwMode="auto">
            <a:xfrm>
              <a:off x="6976269" y="1383505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  <a:endParaRPr lang="en-ZA" sz="1200" dirty="0">
                <a:solidFill>
                  <a:srgbClr val="003896"/>
                </a:solidFill>
                <a:latin typeface="Arial"/>
              </a:endParaRPr>
            </a:p>
          </p:txBody>
        </p:sp>
        <p:grpSp>
          <p:nvGrpSpPr>
            <p:cNvPr id="54" name="MoonLegend3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55" name="Oval 47"/>
              <p:cNvSpPr>
                <a:spLocks noChangeAspect="1"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56" name="Arc 48"/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</p:grpSp>
      <p:sp>
        <p:nvSpPr>
          <p:cNvPr id="65" name="doc id"/>
          <p:cNvSpPr>
            <a:spLocks noChangeArrowheads="1"/>
          </p:cNvSpPr>
          <p:nvPr/>
        </p:nvSpPr>
        <p:spPr bwMode="auto">
          <a:xfrm>
            <a:off x="8153144" y="36513"/>
            <a:ext cx="65722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894306"/>
            <a:endParaRPr lang="en-ZA" sz="8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8" name="Picture 140"/>
          <p:cNvPicPr>
            <a:picLocks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24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1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5" tIns="45658" rIns="91315" bIns="4565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D7982C1-024B-4F19-BB6D-649B9AE2777F}" type="datetime1">
              <a:rPr lang="en-US"/>
              <a:pPr>
                <a:defRPr/>
              </a:pPr>
              <a:t>5/25/2022</a:t>
            </a:fld>
            <a:endParaRPr lang="en-ZA" dirty="0"/>
          </a:p>
        </p:txBody>
      </p:sp>
      <p:sp>
        <p:nvSpPr>
          <p:cNvPr id="67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5" tIns="45658" rIns="91315" bIns="45658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0B893A3E-3030-4E30-BAC2-291603E56F5C}" type="slidenum">
              <a:rPr lang="en-ZA" altLang="en-US"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ZA" alt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09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48" r:id="rId1"/>
    <p:sldLayoutId id="2147484749" r:id="rId2"/>
    <p:sldLayoutId id="2147485728" r:id="rId3"/>
    <p:sldLayoutId id="2147485733" r:id="rId4"/>
  </p:sldLayoutIdLst>
  <p:hf sldNum="0" hdr="0" ftr="0" dt="0"/>
  <p:txStyles>
    <p:titleStyle>
      <a:lvl1pPr algn="l" defTabSz="912459" rtl="0" eaLnBrk="1" fontAlgn="base" hangingPunct="1">
        <a:spcBef>
          <a:spcPct val="0"/>
        </a:spcBef>
        <a:spcAft>
          <a:spcPct val="0"/>
        </a:spcAft>
        <a:tabLst>
          <a:tab pos="275033" algn="l"/>
        </a:tabLst>
        <a:defRPr sz="2400" b="0" baseline="0">
          <a:solidFill>
            <a:schemeClr val="bg1"/>
          </a:solidFill>
          <a:latin typeface="+mj-lt"/>
          <a:ea typeface="+mj-ea"/>
          <a:cs typeface="+mj-cs"/>
        </a:defRPr>
      </a:lvl1pPr>
      <a:lvl2pPr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5931"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1878"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7815"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3748"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377" indent="-195760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•"/>
        <a:defRPr sz="1600" baseline="0">
          <a:solidFill>
            <a:schemeClr val="tx1"/>
          </a:solidFill>
          <a:latin typeface="+mn-lt"/>
        </a:defRPr>
      </a:lvl2pPr>
      <a:lvl3pPr marL="465931" indent="-266944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105" indent="-158550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sz="1600" baseline="0">
          <a:solidFill>
            <a:schemeClr val="tx1"/>
          </a:solidFill>
          <a:latin typeface="+mn-lt"/>
        </a:defRPr>
      </a:lvl4pPr>
      <a:lvl5pPr marL="764137" indent="-132662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4137" indent="-132662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4137" indent="-132662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4137" indent="-132662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4137" indent="-132662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5931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1878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7815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3748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29688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5626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1561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27500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8327A623-1410-4DD1-893F-60DF87C69EA6}" type="datetime1">
              <a:rPr lang="en-ZA">
                <a:latin typeface="Arial" charset="0"/>
                <a:cs typeface="Arial" charset="0"/>
              </a:rPr>
              <a:pPr>
                <a:defRPr/>
              </a:pPr>
              <a:t>2022/05/25</a:t>
            </a:fld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95713" y="6453188"/>
            <a:ext cx="992187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B3329A3E-8D2E-4CC1-A3DB-7F2DCBF11D68}" type="slidenum">
              <a:rPr lang="en-ZA">
                <a:latin typeface="Arial" charset="0"/>
                <a:cs typeface="Arial" charset="0"/>
              </a:rPr>
              <a:pPr>
                <a:defRPr/>
              </a:pPr>
              <a:t>‹#›</a:t>
            </a:fld>
            <a:endParaRPr lang="en-ZA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296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48" r:id="rId1"/>
    <p:sldLayoutId id="2147485749" r:id="rId2"/>
    <p:sldLayoutId id="2147485750" r:id="rId3"/>
    <p:sldLayoutId id="2147485751" r:id="rId4"/>
    <p:sldLayoutId id="2147485752" r:id="rId5"/>
    <p:sldLayoutId id="2147485753" r:id="rId6"/>
    <p:sldLayoutId id="2147485754" r:id="rId7"/>
    <p:sldLayoutId id="2147485755" r:id="rId8"/>
    <p:sldLayoutId id="2147485756" r:id="rId9"/>
    <p:sldLayoutId id="2147485757" r:id="rId10"/>
    <p:sldLayoutId id="2147485758" r:id="rId11"/>
    <p:sldLayoutId id="2147485759" r:id="rId12"/>
    <p:sldLayoutId id="2147485760" r:id="rId13"/>
  </p:sldLayoutIdLst>
  <p:transition spd="slow">
    <p:fade/>
  </p:transition>
  <p:hf hdr="0" ft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02990F27-997D-4AA2-AB3B-6B428CA28EA6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B0EDE5D9-EC84-4CCD-983E-8632A43D4F46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65819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102" r:id="rId1"/>
    <p:sldLayoutId id="2147486103" r:id="rId2"/>
    <p:sldLayoutId id="2147486104" r:id="rId3"/>
    <p:sldLayoutId id="2147486105" r:id="rId4"/>
    <p:sldLayoutId id="2147486106" r:id="rId5"/>
    <p:sldLayoutId id="2147486107" r:id="rId6"/>
    <p:sldLayoutId id="2147486108" r:id="rId7"/>
    <p:sldLayoutId id="2147486109" r:id="rId8"/>
    <p:sldLayoutId id="2147486110" r:id="rId9"/>
    <p:sldLayoutId id="2147486111" r:id="rId10"/>
    <p:sldLayoutId id="2147486112" r:id="rId11"/>
    <p:sldLayoutId id="2147486113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1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747" name="think-cell Slide" r:id="rId14" imgW="270" imgH="270" progId="TCLayout.ActiveDocument.1">
                  <p:embed/>
                </p:oleObj>
              </mc:Choice>
              <mc:Fallback>
                <p:oleObj name="think-cell Slide" r:id="rId14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en-ZA" sz="2449" dirty="0">
              <a:solidFill>
                <a:srgbClr val="FFFFFF"/>
              </a:solidFill>
              <a:sym typeface="Arial"/>
            </a:endParaRPr>
          </a:p>
        </p:txBody>
      </p:sp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662863" y="341360"/>
            <a:ext cx="117316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0" y="0"/>
            <a:ext cx="7591426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71" y="166691"/>
            <a:ext cx="6519863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186" tIns="44595" rIns="89186" bIns="4459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735"/>
            <a:ext cx="8378825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186" tIns="44595" rIns="89186" bIns="445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Text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46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89186" tIns="44595" rIns="89186" bIns="44595" numCol="1" anchor="b" anchorCtr="0" compatLnSpc="1">
            <a:prstTxWarp prst="textNoShape">
              <a:avLst/>
            </a:prstTxWarp>
          </a:bodyPr>
          <a:lstStyle>
            <a:lvl1pPr>
              <a:defRPr sz="102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 defTabSz="909950" fontAlgn="base">
              <a:spcBef>
                <a:spcPct val="0"/>
              </a:spcBef>
              <a:spcAft>
                <a:spcPct val="0"/>
              </a:spcAft>
              <a:defRPr/>
            </a:pPr>
            <a:fld id="{B5C48448-48E5-4180-9CFF-652C1DECCC26}" type="datetime1">
              <a:rPr lang="en-ZA" smtClean="0"/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t>2022/05/25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84" y="6453188"/>
            <a:ext cx="28797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89186" tIns="44595" rIns="89186" bIns="44595" numCol="1" anchor="b" anchorCtr="0" compatLnSpc="1">
            <a:prstTxWarp prst="textNoShape">
              <a:avLst/>
            </a:prstTxWarp>
          </a:bodyPr>
          <a:lstStyle>
            <a:lvl1pPr algn="ctr">
              <a:defRPr sz="102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 defTabSz="909950"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94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89186" tIns="44595" rIns="89186" bIns="44595" numCol="1" anchor="b" anchorCtr="0" compatLnSpc="1">
            <a:prstTxWarp prst="textNoShape">
              <a:avLst/>
            </a:prstTxWarp>
          </a:bodyPr>
          <a:lstStyle>
            <a:lvl1pPr algn="r">
              <a:defRPr sz="102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 defTabSz="909950" fontAlgn="base">
              <a:spcBef>
                <a:spcPct val="0"/>
              </a:spcBef>
              <a:spcAft>
                <a:spcPct val="0"/>
              </a:spcAft>
              <a:defRPr/>
            </a:pPr>
            <a:fld id="{225C7950-53FD-4338-9F0D-37CF049C0252}" type="slidenum">
              <a:rPr lang="en-ZA" smtClean="0"/>
              <a:pPr defTabSz="90995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78116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115" r:id="rId1"/>
    <p:sldLayoutId id="2147486116" r:id="rId2"/>
    <p:sldLayoutId id="2147486117" r:id="rId3"/>
    <p:sldLayoutId id="2147486118" r:id="rId4"/>
    <p:sldLayoutId id="2147486119" r:id="rId5"/>
    <p:sldLayoutId id="2147486120" r:id="rId6"/>
    <p:sldLayoutId id="2147486121" r:id="rId7"/>
    <p:sldLayoutId id="2147486122" r:id="rId8"/>
    <p:sldLayoutId id="2147486123" r:id="rId9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49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49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49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49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49">
          <a:solidFill>
            <a:schemeClr val="bg1"/>
          </a:solidFill>
          <a:latin typeface="Arial" charset="0"/>
          <a:cs typeface="Arial" charset="0"/>
        </a:defRPr>
      </a:lvl5pPr>
      <a:lvl6pPr marL="454976" algn="l" rtl="0" fontAlgn="base">
        <a:lnSpc>
          <a:spcPct val="85000"/>
        </a:lnSpc>
        <a:spcBef>
          <a:spcPct val="0"/>
        </a:spcBef>
        <a:spcAft>
          <a:spcPct val="0"/>
        </a:spcAft>
        <a:defRPr sz="2449">
          <a:solidFill>
            <a:schemeClr val="bg1"/>
          </a:solidFill>
          <a:latin typeface="Arial" charset="0"/>
          <a:cs typeface="Arial" charset="0"/>
        </a:defRPr>
      </a:lvl6pPr>
      <a:lvl7pPr marL="909950" algn="l" rtl="0" fontAlgn="base">
        <a:lnSpc>
          <a:spcPct val="85000"/>
        </a:lnSpc>
        <a:spcBef>
          <a:spcPct val="0"/>
        </a:spcBef>
        <a:spcAft>
          <a:spcPct val="0"/>
        </a:spcAft>
        <a:defRPr sz="2449">
          <a:solidFill>
            <a:schemeClr val="bg1"/>
          </a:solidFill>
          <a:latin typeface="Arial" charset="0"/>
          <a:cs typeface="Arial" charset="0"/>
        </a:defRPr>
      </a:lvl7pPr>
      <a:lvl8pPr marL="1364930" algn="l" rtl="0" fontAlgn="base">
        <a:lnSpc>
          <a:spcPct val="85000"/>
        </a:lnSpc>
        <a:spcBef>
          <a:spcPct val="0"/>
        </a:spcBef>
        <a:spcAft>
          <a:spcPct val="0"/>
        </a:spcAft>
        <a:defRPr sz="2449">
          <a:solidFill>
            <a:schemeClr val="bg1"/>
          </a:solidFill>
          <a:latin typeface="Arial" charset="0"/>
          <a:cs typeface="Arial" charset="0"/>
        </a:defRPr>
      </a:lvl8pPr>
      <a:lvl9pPr marL="1819904" algn="l" rtl="0" fontAlgn="base">
        <a:lnSpc>
          <a:spcPct val="85000"/>
        </a:lnSpc>
        <a:spcBef>
          <a:spcPct val="0"/>
        </a:spcBef>
        <a:spcAft>
          <a:spcPct val="0"/>
        </a:spcAft>
        <a:defRPr sz="2449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5403" indent="-26540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41">
          <a:solidFill>
            <a:srgbClr val="003896"/>
          </a:solidFill>
          <a:latin typeface="+mn-lt"/>
          <a:ea typeface="+mn-ea"/>
          <a:cs typeface="+mn-cs"/>
        </a:defRPr>
      </a:lvl1pPr>
      <a:lvl2pPr marL="714064" indent="-270141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755">
          <a:solidFill>
            <a:srgbClr val="003896"/>
          </a:solidFill>
          <a:latin typeface="+mn-lt"/>
          <a:cs typeface="+mn-cs"/>
        </a:defRPr>
      </a:lvl2pPr>
      <a:lvl3pPr marL="1071091" indent="-178517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32">
          <a:solidFill>
            <a:srgbClr val="003896"/>
          </a:solidFill>
          <a:latin typeface="+mn-lt"/>
          <a:cs typeface="+mn-cs"/>
        </a:defRPr>
      </a:lvl3pPr>
      <a:lvl4pPr marL="1428126" indent="-178517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28">
          <a:solidFill>
            <a:srgbClr val="003896"/>
          </a:solidFill>
          <a:latin typeface="+mn-lt"/>
          <a:cs typeface="+mn-cs"/>
        </a:defRPr>
      </a:lvl4pPr>
      <a:lvl5pPr marL="1785149" indent="-178517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28">
          <a:solidFill>
            <a:srgbClr val="003896"/>
          </a:solidFill>
          <a:latin typeface="+mn-lt"/>
          <a:cs typeface="+mn-cs"/>
        </a:defRPr>
      </a:lvl5pPr>
      <a:lvl6pPr marL="2240125" indent="-178517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28">
          <a:solidFill>
            <a:srgbClr val="003896"/>
          </a:solidFill>
          <a:latin typeface="+mn-lt"/>
          <a:cs typeface="+mn-cs"/>
        </a:defRPr>
      </a:lvl6pPr>
      <a:lvl7pPr marL="2695101" indent="-178517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28">
          <a:solidFill>
            <a:srgbClr val="003896"/>
          </a:solidFill>
          <a:latin typeface="+mn-lt"/>
          <a:cs typeface="+mn-cs"/>
        </a:defRPr>
      </a:lvl7pPr>
      <a:lvl8pPr marL="3150078" indent="-178517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28">
          <a:solidFill>
            <a:srgbClr val="003896"/>
          </a:solidFill>
          <a:latin typeface="+mn-lt"/>
          <a:cs typeface="+mn-cs"/>
        </a:defRPr>
      </a:lvl8pPr>
      <a:lvl9pPr marL="3605057" indent="-178517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28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09950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1pPr>
      <a:lvl2pPr marL="454976" algn="l" defTabSz="909950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2pPr>
      <a:lvl3pPr marL="909950" algn="l" defTabSz="909950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3pPr>
      <a:lvl4pPr marL="1364930" algn="l" defTabSz="909950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4pPr>
      <a:lvl5pPr marL="1819904" algn="l" defTabSz="909950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5pPr>
      <a:lvl6pPr marL="2274879" algn="l" defTabSz="909950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6pPr>
      <a:lvl7pPr marL="2729858" algn="l" defTabSz="909950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7pPr>
      <a:lvl8pPr marL="3184835" algn="l" defTabSz="909950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8pPr>
      <a:lvl9pPr marL="3639809" algn="l" defTabSz="909950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771" name="think-cell Slide" r:id="rId25" imgW="270" imgH="270" progId="TCLayout.ActiveDocument.1">
                  <p:embed/>
                </p:oleObj>
              </mc:Choice>
              <mc:Fallback>
                <p:oleObj name="think-cell Slide" r:id="rId25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" name="Slide Number"/>
          <p:cNvSpPr txBox="1">
            <a:spLocks/>
          </p:cNvSpPr>
          <p:nvPr userDrawn="1"/>
        </p:nvSpPr>
        <p:spPr bwMode="auto">
          <a:xfrm>
            <a:off x="8809454" y="6577327"/>
            <a:ext cx="160294" cy="157014"/>
          </a:xfrm>
          <a:prstGeom prst="rect">
            <a:avLst/>
          </a:prstGeom>
        </p:spPr>
        <p:txBody>
          <a:bodyPr vert="horz" wrap="none" lIns="0" tIns="0" rIns="0" bIns="0" rtlCol="0" anchor="b" anchorCtr="0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r" defTabSz="914303" fontAlgn="base">
              <a:spcBef>
                <a:spcPct val="0"/>
              </a:spcBef>
              <a:spcAft>
                <a:spcPct val="0"/>
              </a:spcAft>
            </a:pPr>
            <a:fld id="{42C328C1-A84F-4A39-A664-DBA00541A8C6}" type="slidenum">
              <a:rPr lang="en-US" smtClean="0">
                <a:solidFill>
                  <a:srgbClr val="897966"/>
                </a:solidFill>
                <a:cs typeface="Arial" charset="0"/>
              </a:rPr>
              <a:pPr algn="r" defTabSz="914303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897966"/>
              </a:solidFill>
              <a:cs typeface="Arial" charset="0"/>
            </a:endParaRPr>
          </a:p>
        </p:txBody>
      </p:sp>
      <p:pic>
        <p:nvPicPr>
          <p:cNvPr id="64" name="Picture 142"/>
          <p:cNvPicPr>
            <a:picLocks noChangeArrowheads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7591426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9614" name="Picture 2574"/>
          <p:cNvPicPr>
            <a:picLocks noChangeArrowheads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7662863" y="334396"/>
            <a:ext cx="1176004" cy="30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6" name="Rectangle 286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2377117" y="2581480"/>
            <a:ext cx="438976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Text</a:t>
            </a:r>
            <a:endParaRPr lang="en-US" noProof="0" dirty="0"/>
          </a:p>
        </p:txBody>
      </p:sp>
      <p:sp>
        <p:nvSpPr>
          <p:cNvPr id="11" name="3. Unit of measure" hidden="1"/>
          <p:cNvSpPr txBox="1">
            <a:spLocks noChangeArrowheads="1"/>
          </p:cNvSpPr>
          <p:nvPr userDrawn="1"/>
        </p:nvSpPr>
        <p:spPr bwMode="auto">
          <a:xfrm>
            <a:off x="174254" y="986832"/>
            <a:ext cx="8795497" cy="254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  <a:cs typeface="Arial" charset="0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 userDrawn="1"/>
        </p:nvGrpSpPr>
        <p:grpSpPr bwMode="auto">
          <a:xfrm>
            <a:off x="2377117" y="1979330"/>
            <a:ext cx="4389768" cy="521559"/>
            <a:chOff x="915" y="708"/>
            <a:chExt cx="2686" cy="322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08"/>
              <a:ext cx="2686" cy="32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rgbClr val="003896"/>
                  </a:solidFill>
                  <a:cs typeface="Arial" charset="0"/>
                </a:rPr>
                <a:t>Title</a:t>
              </a:r>
            </a:p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srgbClr val="808080"/>
                  </a:solidFill>
                  <a:cs typeface="Arial" charset="0"/>
                </a:rPr>
                <a:t>Unit of measure</a:t>
              </a:r>
            </a:p>
          </p:txBody>
        </p:sp>
      </p:grpSp>
      <p:sp>
        <p:nvSpPr>
          <p:cNvPr id="19" name="Title Placeholder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174253" y="522463"/>
            <a:ext cx="7025615" cy="376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grpSp>
        <p:nvGrpSpPr>
          <p:cNvPr id="25" name="LegendBoxes" hidden="1"/>
          <p:cNvGrpSpPr>
            <a:grpSpLocks/>
          </p:cNvGrpSpPr>
          <p:nvPr userDrawn="1"/>
        </p:nvGrpSpPr>
        <p:grpSpPr bwMode="auto">
          <a:xfrm>
            <a:off x="8153642" y="1037381"/>
            <a:ext cx="774701" cy="1001714"/>
            <a:chOff x="4936" y="176"/>
            <a:chExt cx="488" cy="631"/>
          </a:xfrm>
        </p:grpSpPr>
        <p:sp>
          <p:nvSpPr>
            <p:cNvPr id="26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2704" fontAlgn="base">
                <a:spcBef>
                  <a:spcPct val="0"/>
                </a:spcBef>
                <a:spcAft>
                  <a:spcPct val="0"/>
                </a:spcAft>
                <a:buClr>
                  <a:srgbClr val="897966"/>
                </a:buClr>
              </a:pPr>
              <a:r>
                <a:rPr lang="en-US" sz="1200" dirty="0">
                  <a:solidFill>
                    <a:srgbClr val="003896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27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solidFill>
                  <a:srgbClr val="003896"/>
                </a:solidFill>
                <a:cs typeface="Arial" charset="0"/>
              </a:endParaRPr>
            </a:p>
          </p:txBody>
        </p:sp>
        <p:sp>
          <p:nvSpPr>
            <p:cNvPr id="28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2704" fontAlgn="base">
                <a:spcBef>
                  <a:spcPct val="0"/>
                </a:spcBef>
                <a:spcAft>
                  <a:spcPct val="0"/>
                </a:spcAft>
                <a:buClr>
                  <a:srgbClr val="897966"/>
                </a:buClr>
              </a:pPr>
              <a:r>
                <a:rPr lang="en-US" sz="1200" dirty="0">
                  <a:solidFill>
                    <a:srgbClr val="003896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29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solidFill>
                  <a:srgbClr val="003896"/>
                </a:solidFill>
                <a:cs typeface="Arial" charset="0"/>
              </a:endParaRPr>
            </a:p>
          </p:txBody>
        </p:sp>
        <p:sp>
          <p:nvSpPr>
            <p:cNvPr id="30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2704" fontAlgn="base">
                <a:spcBef>
                  <a:spcPct val="0"/>
                </a:spcBef>
                <a:spcAft>
                  <a:spcPct val="0"/>
                </a:spcAft>
                <a:buClr>
                  <a:srgbClr val="897966"/>
                </a:buClr>
              </a:pPr>
              <a:r>
                <a:rPr lang="en-US" sz="1200" dirty="0">
                  <a:solidFill>
                    <a:srgbClr val="003896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31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solidFill>
                  <a:srgbClr val="003896"/>
                </a:solidFill>
                <a:cs typeface="Arial" charset="0"/>
              </a:endParaRPr>
            </a:p>
          </p:txBody>
        </p:sp>
        <p:sp>
          <p:nvSpPr>
            <p:cNvPr id="32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2704" fontAlgn="base">
                <a:spcBef>
                  <a:spcPct val="0"/>
                </a:spcBef>
                <a:spcAft>
                  <a:spcPct val="0"/>
                </a:spcAft>
                <a:buClr>
                  <a:srgbClr val="897966"/>
                </a:buClr>
              </a:pPr>
              <a:r>
                <a:rPr lang="en-US" sz="1200" dirty="0">
                  <a:solidFill>
                    <a:srgbClr val="003896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33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solidFill>
                  <a:srgbClr val="003896"/>
                </a:solidFill>
                <a:cs typeface="Arial" charset="0"/>
              </a:endParaRPr>
            </a:p>
          </p:txBody>
        </p:sp>
      </p:grpSp>
      <p:grpSp>
        <p:nvGrpSpPr>
          <p:cNvPr id="34" name="LegendLines" hidden="1"/>
          <p:cNvGrpSpPr>
            <a:grpSpLocks/>
          </p:cNvGrpSpPr>
          <p:nvPr userDrawn="1"/>
        </p:nvGrpSpPr>
        <p:grpSpPr bwMode="auto">
          <a:xfrm>
            <a:off x="7845677" y="1037383"/>
            <a:ext cx="1082676" cy="735013"/>
            <a:chOff x="4750" y="176"/>
            <a:chExt cx="682" cy="463"/>
          </a:xfrm>
        </p:grpSpPr>
        <p:sp>
          <p:nvSpPr>
            <p:cNvPr id="35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solidFill>
                  <a:srgbClr val="003896"/>
                </a:solidFill>
                <a:cs typeface="Arial" charset="0"/>
              </a:endParaRPr>
            </a:p>
          </p:txBody>
        </p:sp>
        <p:sp>
          <p:nvSpPr>
            <p:cNvPr id="36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solidFill>
                  <a:srgbClr val="003896"/>
                </a:solidFill>
                <a:cs typeface="Arial" charset="0"/>
              </a:endParaRPr>
            </a:p>
          </p:txBody>
        </p:sp>
        <p:sp>
          <p:nvSpPr>
            <p:cNvPr id="37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solidFill>
                  <a:srgbClr val="003896"/>
                </a:solidFill>
                <a:cs typeface="Arial" charset="0"/>
              </a:endParaRPr>
            </a:p>
          </p:txBody>
        </p:sp>
        <p:sp>
          <p:nvSpPr>
            <p:cNvPr id="38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2704" fontAlgn="base">
                <a:spcBef>
                  <a:spcPct val="0"/>
                </a:spcBef>
                <a:spcAft>
                  <a:spcPct val="0"/>
                </a:spcAft>
                <a:buClr>
                  <a:srgbClr val="897966"/>
                </a:buClr>
              </a:pPr>
              <a:r>
                <a:rPr lang="en-US" sz="1200" dirty="0">
                  <a:solidFill>
                    <a:srgbClr val="003896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39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2704" fontAlgn="base">
                <a:spcBef>
                  <a:spcPct val="0"/>
                </a:spcBef>
                <a:spcAft>
                  <a:spcPct val="0"/>
                </a:spcAft>
                <a:buClr>
                  <a:srgbClr val="897966"/>
                </a:buClr>
              </a:pPr>
              <a:r>
                <a:rPr lang="en-US" sz="1200" dirty="0">
                  <a:solidFill>
                    <a:srgbClr val="003896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40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2704" fontAlgn="base">
                <a:spcBef>
                  <a:spcPct val="0"/>
                </a:spcBef>
                <a:spcAft>
                  <a:spcPct val="0"/>
                </a:spcAft>
                <a:buClr>
                  <a:srgbClr val="897966"/>
                </a:buClr>
              </a:pPr>
              <a:r>
                <a:rPr lang="en-US" sz="1200" dirty="0">
                  <a:solidFill>
                    <a:srgbClr val="003896"/>
                  </a:solidFill>
                  <a:cs typeface="Arial" charset="0"/>
                </a:rPr>
                <a:t>Legend</a:t>
              </a:r>
            </a:p>
          </p:txBody>
        </p:sp>
      </p:grpSp>
      <p:grpSp>
        <p:nvGrpSpPr>
          <p:cNvPr id="67" name="McK Moon" hidden="1"/>
          <p:cNvGrpSpPr>
            <a:grpSpLocks noChangeAspect="1"/>
          </p:cNvGrpSpPr>
          <p:nvPr userDrawn="1">
            <p:custDataLst>
              <p:tags r:id="rId7"/>
            </p:custDataLst>
          </p:nvPr>
        </p:nvGrpSpPr>
        <p:grpSpPr bwMode="auto">
          <a:xfrm>
            <a:off x="8086793" y="2508240"/>
            <a:ext cx="254000" cy="254000"/>
            <a:chOff x="1600" y="1600"/>
            <a:chExt cx="160" cy="160"/>
          </a:xfrm>
        </p:grpSpPr>
        <p:sp>
          <p:nvSpPr>
            <p:cNvPr id="68" name="Oval 90"/>
            <p:cNvSpPr>
              <a:spLocks noChangeAspect="1"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1600" y="1600"/>
              <a:ext cx="160" cy="1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  <a:cs typeface="Arial" charset="0"/>
              </a:endParaRPr>
            </a:p>
          </p:txBody>
        </p:sp>
        <p:sp>
          <p:nvSpPr>
            <p:cNvPr id="69" name="Arc 91"/>
            <p:cNvSpPr>
              <a:spLocks noChangeAspect="1"/>
            </p:cNvSpPr>
            <p:nvPr>
              <p:custDataLst>
                <p:tags r:id="rId24"/>
              </p:custDataLst>
            </p:nvPr>
          </p:nvSpPr>
          <p:spPr bwMode="auto">
            <a:xfrm>
              <a:off x="1600" y="1600"/>
              <a:ext cx="160" cy="160"/>
            </a:xfrm>
            <a:prstGeom prst="arc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303"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  <a:cs typeface="Arial" charset="0"/>
              </a:endParaRPr>
            </a:p>
          </p:txBody>
        </p:sp>
      </p:grpSp>
      <p:grpSp>
        <p:nvGrpSpPr>
          <p:cNvPr id="66" name="Slide Elements" hidden="1"/>
          <p:cNvGrpSpPr>
            <a:grpSpLocks/>
          </p:cNvGrpSpPr>
          <p:nvPr userDrawn="1"/>
        </p:nvGrpSpPr>
        <p:grpSpPr bwMode="auto">
          <a:xfrm>
            <a:off x="174252" y="6362711"/>
            <a:ext cx="8795496" cy="371630"/>
            <a:chOff x="121488" y="6349507"/>
            <a:chExt cx="8794114" cy="371630"/>
          </a:xfrm>
        </p:grpSpPr>
        <p:sp>
          <p:nvSpPr>
            <p:cNvPr id="70" name="4. Footnote"/>
            <p:cNvSpPr txBox="1">
              <a:spLocks noChangeArrowheads="1"/>
            </p:cNvSpPr>
            <p:nvPr/>
          </p:nvSpPr>
          <p:spPr bwMode="auto">
            <a:xfrm>
              <a:off x="121488" y="6349507"/>
              <a:ext cx="8794114" cy="1570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charset="0"/>
                </a:rPr>
                <a:t>1 Footnote</a:t>
              </a:r>
            </a:p>
          </p:txBody>
        </p:sp>
        <p:sp>
          <p:nvSpPr>
            <p:cNvPr id="71" name="5. Source"/>
            <p:cNvSpPr>
              <a:spLocks noChangeArrowheads="1"/>
            </p:cNvSpPr>
            <p:nvPr/>
          </p:nvSpPr>
          <p:spPr bwMode="auto">
            <a:xfrm>
              <a:off x="121488" y="6564123"/>
              <a:ext cx="8232106" cy="1570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/>
            <a:p>
              <a:pPr marL="625148" indent="-625148" defTabSz="910828" fontAlgn="base">
                <a:spcBef>
                  <a:spcPct val="0"/>
                </a:spcBef>
                <a:spcAft>
                  <a:spcPct val="0"/>
                </a:spcAft>
                <a:tabLst>
                  <a:tab pos="615431" algn="l"/>
                  <a:tab pos="620290" algn="l"/>
                </a:tabLst>
              </a:pPr>
              <a:r>
                <a:rPr lang="en-US" sz="1000" dirty="0">
                  <a:solidFill>
                    <a:srgbClr val="003896"/>
                  </a:solidFill>
                  <a:cs typeface="Arial" charset="0"/>
                </a:rPr>
                <a:t>SOURCE: Source</a:t>
              </a:r>
            </a:p>
          </p:txBody>
        </p:sp>
      </p:grpSp>
      <p:grpSp>
        <p:nvGrpSpPr>
          <p:cNvPr id="3" name="LegendMoons" hidden="1"/>
          <p:cNvGrpSpPr/>
          <p:nvPr userDrawn="1"/>
        </p:nvGrpSpPr>
        <p:grpSpPr bwMode="auto">
          <a:xfrm>
            <a:off x="8086798" y="1037381"/>
            <a:ext cx="840815" cy="1306516"/>
            <a:chOff x="8086793" y="1037381"/>
            <a:chExt cx="840815" cy="1306516"/>
          </a:xfrm>
        </p:grpSpPr>
        <p:grpSp>
          <p:nvGrpSpPr>
            <p:cNvPr id="47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auto">
            <a:xfrm>
              <a:off x="8086793" y="1311622"/>
              <a:ext cx="209550" cy="209551"/>
              <a:chOff x="1694" y="2044"/>
              <a:chExt cx="160" cy="160"/>
            </a:xfrm>
          </p:grpSpPr>
          <p:sp>
            <p:nvSpPr>
              <p:cNvPr id="62" name="Oval 4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30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srgbClr val="003896"/>
                  </a:solidFill>
                  <a:cs typeface="Arial" charset="0"/>
                </a:endParaRPr>
              </a:p>
            </p:txBody>
          </p:sp>
          <p:sp>
            <p:nvSpPr>
              <p:cNvPr id="63" name="Arc 42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30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srgbClr val="003896"/>
                  </a:solidFill>
                  <a:cs typeface="Arial" charset="0"/>
                </a:endParaRPr>
              </a:p>
            </p:txBody>
          </p:sp>
        </p:grpSp>
        <p:grpSp>
          <p:nvGrpSpPr>
            <p:cNvPr id="48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8086793" y="1860104"/>
              <a:ext cx="209550" cy="209551"/>
              <a:chOff x="4495" y="1198"/>
              <a:chExt cx="160" cy="160"/>
            </a:xfrm>
          </p:grpSpPr>
          <p:sp>
            <p:nvSpPr>
              <p:cNvPr id="60" name="Oval 47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30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srgbClr val="003896"/>
                  </a:solidFill>
                  <a:cs typeface="Arial" charset="0"/>
                </a:endParaRPr>
              </a:p>
            </p:txBody>
          </p:sp>
          <p:sp>
            <p:nvSpPr>
              <p:cNvPr id="61" name="Arc 48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30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srgbClr val="003896"/>
                  </a:solidFill>
                  <a:cs typeface="Arial" charset="0"/>
                </a:endParaRPr>
              </a:p>
            </p:txBody>
          </p:sp>
        </p:grpSp>
        <p:sp>
          <p:nvSpPr>
            <p:cNvPr id="50" name="Legend1"/>
            <p:cNvSpPr>
              <a:spLocks noChangeArrowheads="1"/>
            </p:cNvSpPr>
            <p:nvPr/>
          </p:nvSpPr>
          <p:spPr bwMode="auto">
            <a:xfrm>
              <a:off x="8407468" y="1050081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2704" fontAlgn="base">
                <a:spcBef>
                  <a:spcPct val="0"/>
                </a:spcBef>
                <a:spcAft>
                  <a:spcPct val="0"/>
                </a:spcAft>
                <a:buClr>
                  <a:srgbClr val="897966"/>
                </a:buClr>
              </a:pPr>
              <a:r>
                <a:rPr lang="en-US" sz="1200" dirty="0">
                  <a:solidFill>
                    <a:srgbClr val="003896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51" name="Legend2"/>
            <p:cNvSpPr>
              <a:spLocks noChangeArrowheads="1"/>
            </p:cNvSpPr>
            <p:nvPr/>
          </p:nvSpPr>
          <p:spPr bwMode="auto">
            <a:xfrm>
              <a:off x="8407468" y="1324719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2704" fontAlgn="base">
                <a:spcBef>
                  <a:spcPct val="0"/>
                </a:spcBef>
                <a:spcAft>
                  <a:spcPct val="0"/>
                </a:spcAft>
                <a:buClr>
                  <a:srgbClr val="897966"/>
                </a:buClr>
              </a:pPr>
              <a:r>
                <a:rPr lang="en-US" sz="1200" dirty="0">
                  <a:solidFill>
                    <a:srgbClr val="003896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52" name="Legend3"/>
            <p:cNvSpPr>
              <a:spLocks noChangeArrowheads="1"/>
            </p:cNvSpPr>
            <p:nvPr/>
          </p:nvSpPr>
          <p:spPr bwMode="auto">
            <a:xfrm>
              <a:off x="8407468" y="1599358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2704" fontAlgn="base">
                <a:spcBef>
                  <a:spcPct val="0"/>
                </a:spcBef>
                <a:spcAft>
                  <a:spcPct val="0"/>
                </a:spcAft>
                <a:buClr>
                  <a:srgbClr val="897966"/>
                </a:buClr>
              </a:pPr>
              <a:r>
                <a:rPr lang="en-US" sz="1200" dirty="0">
                  <a:solidFill>
                    <a:srgbClr val="003896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53" name="Legend4"/>
            <p:cNvSpPr>
              <a:spLocks noChangeArrowheads="1"/>
            </p:cNvSpPr>
            <p:nvPr/>
          </p:nvSpPr>
          <p:spPr bwMode="auto">
            <a:xfrm>
              <a:off x="8407468" y="1870821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2704" fontAlgn="base">
                <a:spcBef>
                  <a:spcPct val="0"/>
                </a:spcBef>
                <a:spcAft>
                  <a:spcPct val="0"/>
                </a:spcAft>
                <a:buClr>
                  <a:srgbClr val="897966"/>
                </a:buClr>
              </a:pPr>
              <a:r>
                <a:rPr lang="en-US" sz="1200" dirty="0">
                  <a:solidFill>
                    <a:srgbClr val="003896"/>
                  </a:solidFill>
                  <a:cs typeface="Arial" charset="0"/>
                </a:rPr>
                <a:t>Legend</a:t>
              </a:r>
            </a:p>
          </p:txBody>
        </p:sp>
        <p:sp>
          <p:nvSpPr>
            <p:cNvPr id="54" name="Legend5"/>
            <p:cNvSpPr>
              <a:spLocks noChangeArrowheads="1"/>
            </p:cNvSpPr>
            <p:nvPr/>
          </p:nvSpPr>
          <p:spPr bwMode="auto">
            <a:xfrm>
              <a:off x="8407468" y="2147046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2704" fontAlgn="base">
                <a:spcBef>
                  <a:spcPct val="0"/>
                </a:spcBef>
                <a:spcAft>
                  <a:spcPct val="0"/>
                </a:spcAft>
                <a:buClr>
                  <a:srgbClr val="897966"/>
                </a:buClr>
              </a:pPr>
              <a:r>
                <a:rPr lang="en-US" sz="1200" dirty="0">
                  <a:solidFill>
                    <a:srgbClr val="003896"/>
                  </a:solidFill>
                  <a:cs typeface="Arial" charset="0"/>
                </a:rPr>
                <a:t>Legend</a:t>
              </a:r>
            </a:p>
          </p:txBody>
        </p:sp>
        <p:grpSp>
          <p:nvGrpSpPr>
            <p:cNvPr id="55" name="MoonLegend3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8086793" y="1585863"/>
              <a:ext cx="209550" cy="209551"/>
              <a:chOff x="4495" y="1198"/>
              <a:chExt cx="160" cy="160"/>
            </a:xfrm>
          </p:grpSpPr>
          <p:sp>
            <p:nvSpPr>
              <p:cNvPr id="56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30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srgbClr val="003896"/>
                  </a:solidFill>
                  <a:cs typeface="Arial" charset="0"/>
                </a:endParaRPr>
              </a:p>
            </p:txBody>
          </p:sp>
          <p:sp>
            <p:nvSpPr>
              <p:cNvPr id="57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30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srgbClr val="003896"/>
                  </a:solidFill>
                  <a:cs typeface="Arial" charset="0"/>
                </a:endParaRPr>
              </a:p>
            </p:txBody>
          </p:sp>
        </p:grpSp>
        <p:grpSp>
          <p:nvGrpSpPr>
            <p:cNvPr id="77" name="MoonLegend5"/>
            <p:cNvGrpSpPr>
              <a:grpSpLocks noChangeAspect="1"/>
            </p:cNvGrpSpPr>
            <p:nvPr userDrawn="1">
              <p:custDataLst>
                <p:tags r:id="rId11"/>
              </p:custDataLst>
            </p:nvPr>
          </p:nvGrpSpPr>
          <p:grpSpPr bwMode="auto">
            <a:xfrm>
              <a:off x="8086793" y="2134346"/>
              <a:ext cx="209550" cy="209551"/>
              <a:chOff x="4495" y="1198"/>
              <a:chExt cx="160" cy="160"/>
            </a:xfrm>
          </p:grpSpPr>
          <p:sp>
            <p:nvSpPr>
              <p:cNvPr id="78" name="Oval 47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30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srgbClr val="003896"/>
                  </a:solidFill>
                  <a:cs typeface="Arial" charset="0"/>
                </a:endParaRPr>
              </a:p>
            </p:txBody>
          </p:sp>
          <p:sp>
            <p:nvSpPr>
              <p:cNvPr id="79" name="Arc 48"/>
              <p:cNvSpPr>
                <a:spLocks noChangeAspect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30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srgbClr val="003896"/>
                  </a:solidFill>
                  <a:cs typeface="Arial" charset="0"/>
                </a:endParaRPr>
              </a:p>
            </p:txBody>
          </p:sp>
        </p:grpSp>
        <p:grpSp>
          <p:nvGrpSpPr>
            <p:cNvPr id="80" name="MoonLegend1"/>
            <p:cNvGrpSpPr>
              <a:grpSpLocks noChangeAspect="1"/>
            </p:cNvGrpSpPr>
            <p:nvPr userDrawn="1">
              <p:custDataLst>
                <p:tags r:id="rId12"/>
              </p:custDataLst>
            </p:nvPr>
          </p:nvGrpSpPr>
          <p:grpSpPr bwMode="auto">
            <a:xfrm>
              <a:off x="8086793" y="1037381"/>
              <a:ext cx="209550" cy="209551"/>
              <a:chOff x="4495" y="1198"/>
              <a:chExt cx="160" cy="160"/>
            </a:xfrm>
          </p:grpSpPr>
          <p:sp>
            <p:nvSpPr>
              <p:cNvPr id="81" name="Oval 47"/>
              <p:cNvSpPr>
                <a:spLocks noChangeAspect="1"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30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srgbClr val="003896"/>
                  </a:solidFill>
                  <a:cs typeface="Arial" charset="0"/>
                </a:endParaRPr>
              </a:p>
            </p:txBody>
          </p:sp>
          <p:sp>
            <p:nvSpPr>
              <p:cNvPr id="82" name="Arc 48"/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30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srgbClr val="003896"/>
                  </a:solidFill>
                  <a:cs typeface="Arial" charset="0"/>
                </a:endParaRPr>
              </a:p>
            </p:txBody>
          </p:sp>
        </p:grpSp>
      </p:grpSp>
      <p:sp>
        <p:nvSpPr>
          <p:cNvPr id="76" name="1. On-page tracker" hidden="1"/>
          <p:cNvSpPr>
            <a:spLocks noChangeArrowheads="1"/>
          </p:cNvSpPr>
          <p:nvPr userDrawn="1"/>
        </p:nvSpPr>
        <p:spPr bwMode="auto">
          <a:xfrm>
            <a:off x="174252" y="27536"/>
            <a:ext cx="749132" cy="188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14303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FFFFFF"/>
                </a:solidFill>
                <a:cs typeface="Arial" charset="0"/>
              </a:rPr>
              <a:t>TRACKER</a:t>
            </a:r>
          </a:p>
        </p:txBody>
      </p:sp>
      <p:grpSp>
        <p:nvGrpSpPr>
          <p:cNvPr id="73" name="McKSticker" hidden="1"/>
          <p:cNvGrpSpPr/>
          <p:nvPr userDrawn="1"/>
        </p:nvGrpSpPr>
        <p:grpSpPr bwMode="ltGray">
          <a:xfrm>
            <a:off x="7800344" y="1037381"/>
            <a:ext cx="1116894" cy="244942"/>
            <a:chOff x="7644608" y="1016730"/>
            <a:chExt cx="1094595" cy="240066"/>
          </a:xfrm>
        </p:grpSpPr>
        <p:sp>
          <p:nvSpPr>
            <p:cNvPr id="74" name="StickerRectangle"/>
            <p:cNvSpPr>
              <a:spLocks noChangeArrowheads="1"/>
            </p:cNvSpPr>
            <p:nvPr/>
          </p:nvSpPr>
          <p:spPr bwMode="ltGray">
            <a:xfrm>
              <a:off x="7644608" y="1016730"/>
              <a:ext cx="1094595" cy="240066"/>
            </a:xfrm>
            <a:prstGeom prst="leftRightArrow">
              <a:avLst>
                <a:gd name="adj1" fmla="val 100000"/>
                <a:gd name="adj2" fmla="val 0"/>
              </a:avLst>
            </a:pr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27432" rIns="27432" bIns="27432">
              <a:spAutoFit/>
            </a:bodyPr>
            <a:lstStyle/>
            <a:p>
              <a:pPr algn="r" defTabSz="892704" fontAlgn="base">
                <a:spcBef>
                  <a:spcPct val="0"/>
                </a:spcBef>
                <a:spcAft>
                  <a:spcPct val="0"/>
                </a:spcAft>
                <a:buClr>
                  <a:srgbClr val="897966"/>
                </a:buClr>
              </a:pPr>
              <a:r>
                <a:rPr lang="en-US" sz="1200" dirty="0">
                  <a:solidFill>
                    <a:srgbClr val="FFFFFF"/>
                  </a:solidFill>
                  <a:cs typeface="Arial" charset="0"/>
                </a:rPr>
                <a:t>PRELIMINARY</a:t>
              </a:r>
            </a:p>
          </p:txBody>
        </p:sp>
        <p:cxnSp>
          <p:nvCxnSpPr>
            <p:cNvPr id="75" name="AutoShape 32"/>
            <p:cNvCxnSpPr>
              <a:cxnSpLocks noChangeShapeType="1"/>
              <a:stCxn id="74" idx="4"/>
              <a:endCxn id="74" idx="6"/>
            </p:cNvCxnSpPr>
            <p:nvPr/>
          </p:nvCxnSpPr>
          <p:spPr bwMode="ltGray">
            <a:xfrm>
              <a:off x="7644608" y="1256796"/>
              <a:ext cx="1094595" cy="0"/>
            </a:xfrm>
            <a:prstGeom prst="straightConnector1">
              <a:avLst/>
            </a:prstGeom>
            <a:noFill/>
            <a:ln w="25400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" name="AutoShape 32"/>
            <p:cNvCxnSpPr>
              <a:cxnSpLocks noChangeShapeType="1"/>
              <a:stCxn id="74" idx="2"/>
              <a:endCxn id="74" idx="0"/>
            </p:cNvCxnSpPr>
            <p:nvPr/>
          </p:nvCxnSpPr>
          <p:spPr bwMode="ltGray">
            <a:xfrm>
              <a:off x="7644608" y="1016730"/>
              <a:ext cx="1094595" cy="0"/>
            </a:xfrm>
            <a:prstGeom prst="straightConnector1">
              <a:avLst/>
            </a:prstGeom>
            <a:noFill/>
            <a:ln w="25400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" name="Rectangle 3"/>
          <p:cNvSpPr>
            <a:spLocks/>
          </p:cNvSpPr>
          <p:nvPr userDrawn="1"/>
        </p:nvSpPr>
        <p:spPr>
          <a:xfrm>
            <a:off x="7662863" y="334396"/>
            <a:ext cx="1176004" cy="30451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solidFill>
                <a:srgbClr val="003896"/>
              </a:solidFill>
            </a:endParaRPr>
          </a:p>
        </p:txBody>
      </p:sp>
      <p:pic>
        <p:nvPicPr>
          <p:cNvPr id="65" name="Picture 2574"/>
          <p:cNvPicPr>
            <a:picLocks noChangeAspect="1" noChangeArrowheads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7708346" y="325098"/>
            <a:ext cx="1176004" cy="30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607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125" r:id="rId1"/>
    <p:sldLayoutId id="2147486126" r:id="rId2"/>
    <p:sldLayoutId id="2147486127" r:id="rId3"/>
  </p:sldLayoutIdLst>
  <p:hf sldNum="0" hdr="0" ftr="0" dt="0"/>
  <p:txStyles>
    <p:titleStyle>
      <a:lvl1pPr algn="l" defTabSz="892704" rtl="0" eaLnBrk="1" fontAlgn="base" hangingPunct="1">
        <a:spcBef>
          <a:spcPct val="0"/>
        </a:spcBef>
        <a:spcAft>
          <a:spcPct val="0"/>
        </a:spcAft>
        <a:tabLst>
          <a:tab pos="269076" algn="l"/>
        </a:tabLst>
        <a:defRPr sz="2400" b="0" baseline="0">
          <a:solidFill>
            <a:schemeClr val="bg1"/>
          </a:solidFill>
          <a:latin typeface="+mj-lt"/>
          <a:ea typeface="Arial Unicode MS" pitchFamily="34" charset="-128"/>
          <a:cs typeface="Arial Unicode MS" pitchFamily="34" charset="-128"/>
        </a:defRPr>
      </a:lvl1pPr>
      <a:lvl2pPr algn="l" defTabSz="89270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270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270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270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5847" algn="l" defTabSz="89270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1700" algn="l" defTabSz="89270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67547" algn="l" defTabSz="89270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3398" algn="l" defTabSz="892704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2704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1pPr>
      <a:lvl2pPr marL="193102" indent="-191518" algn="l" defTabSz="89270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•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2pPr>
      <a:lvl3pPr marL="455847" indent="-261169" algn="l" defTabSz="89270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3pPr>
      <a:lvl4pPr marL="612552" indent="-155120" algn="l" defTabSz="89270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4pPr>
      <a:lvl5pPr marL="747592" indent="-129791" algn="l" defTabSz="89270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5pPr>
      <a:lvl6pPr marL="747592" indent="-129791" algn="l" defTabSz="89270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47592" indent="-129791" algn="l" defTabSz="89270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47592" indent="-129791" algn="l" defTabSz="89270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47592" indent="-129791" algn="l" defTabSz="892704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17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847" algn="l" defTabSz="9117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700" algn="l" defTabSz="9117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547" algn="l" defTabSz="9117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398" algn="l" defTabSz="9117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247" algn="l" defTabSz="9117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5096" algn="l" defTabSz="9117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0946" algn="l" defTabSz="9117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795" algn="l" defTabSz="9117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4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536" y="1196751"/>
            <a:ext cx="8440490" cy="5111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Text</a:t>
            </a:r>
            <a:endParaRPr lang="en-ZA" altLang="en-US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18395" y="6453336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EC33E9-E31A-43B8-9281-71D663C35745}" type="slidenum">
              <a:rPr lang="en-Z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93024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129" r:id="rId1"/>
    <p:sldLayoutId id="2147486130" r:id="rId2"/>
    <p:sldLayoutId id="2147486131" r:id="rId3"/>
    <p:sldLayoutId id="2147486132" r:id="rId4"/>
    <p:sldLayoutId id="2147486133" r:id="rId5"/>
    <p:sldLayoutId id="2147486134" r:id="rId6"/>
    <p:sldLayoutId id="2147486135" r:id="rId7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8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E9B8E8E-A4E6-4599-9CCF-F2E14C1E08BD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87602F73-AC52-43B2-8DF9-ABCE5660C9F3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726814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137" r:id="rId1"/>
    <p:sldLayoutId id="2147486138" r:id="rId2"/>
    <p:sldLayoutId id="2147486139" r:id="rId3"/>
    <p:sldLayoutId id="2147486140" r:id="rId4"/>
    <p:sldLayoutId id="2147486141" r:id="rId5"/>
    <p:sldLayoutId id="2147486142" r:id="rId6"/>
    <p:sldLayoutId id="2147486143" r:id="rId7"/>
    <p:sldLayoutId id="2147486144" r:id="rId8"/>
    <p:sldLayoutId id="2147486145" r:id="rId9"/>
    <p:sldLayoutId id="2147486146" r:id="rId10"/>
    <p:sldLayoutId id="2147486147" r:id="rId11"/>
    <p:sldLayoutId id="2147486148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dirty="0"/>
              <a:t>Click to 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80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150" r:id="rId1"/>
    <p:sldLayoutId id="2147486151" r:id="rId2"/>
    <p:sldLayoutId id="2147486152" r:id="rId3"/>
    <p:sldLayoutId id="2147486153" r:id="rId4"/>
    <p:sldLayoutId id="2147486154" r:id="rId5"/>
    <p:sldLayoutId id="2147486155" r:id="rId6"/>
    <p:sldLayoutId id="2147486156" r:id="rId7"/>
    <p:sldLayoutId id="2147486157" r:id="rId8"/>
    <p:sldLayoutId id="2147486158" r:id="rId9"/>
    <p:sldLayoutId id="2147486159" r:id="rId10"/>
    <p:sldLayoutId id="2147486160" r:id="rId11"/>
    <p:sldLayoutId id="2147486161" r:id="rId12"/>
    <p:sldLayoutId id="2147486162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E6626-D023-40F6-93CB-5FCA25455D17}" type="datetime1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2022/05/25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F93C96-4D55-41FF-A1BD-CDEE748CECEA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50960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164" r:id="rId1"/>
    <p:sldLayoutId id="2147486165" r:id="rId2"/>
    <p:sldLayoutId id="2147486166" r:id="rId3"/>
    <p:sldLayoutId id="2147486167" r:id="rId4"/>
    <p:sldLayoutId id="2147486168" r:id="rId5"/>
    <p:sldLayoutId id="2147486169" r:id="rId6"/>
    <p:sldLayoutId id="2147486170" r:id="rId7"/>
    <p:sldLayoutId id="2147486171" r:id="rId8"/>
    <p:sldLayoutId id="2147486172" r:id="rId9"/>
    <p:sldLayoutId id="2147486173" r:id="rId10"/>
    <p:sldLayoutId id="2147486174" r:id="rId11"/>
    <p:sldLayoutId id="2147486175" r:id="rId12"/>
    <p:sldLayoutId id="2147486176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51.xml"/><Relationship Id="rId13" Type="http://schemas.openxmlformats.org/officeDocument/2006/relationships/tags" Target="../tags/tag56.xml"/><Relationship Id="rId18" Type="http://schemas.openxmlformats.org/officeDocument/2006/relationships/tags" Target="../tags/tag61.xml"/><Relationship Id="rId26" Type="http://schemas.openxmlformats.org/officeDocument/2006/relationships/image" Target="../media/image4.emf"/><Relationship Id="rId3" Type="http://schemas.openxmlformats.org/officeDocument/2006/relationships/tags" Target="../tags/tag46.xml"/><Relationship Id="rId21" Type="http://schemas.openxmlformats.org/officeDocument/2006/relationships/tags" Target="../tags/tag64.xml"/><Relationship Id="rId7" Type="http://schemas.openxmlformats.org/officeDocument/2006/relationships/tags" Target="../tags/tag50.xml"/><Relationship Id="rId12" Type="http://schemas.openxmlformats.org/officeDocument/2006/relationships/tags" Target="../tags/tag55.xml"/><Relationship Id="rId17" Type="http://schemas.openxmlformats.org/officeDocument/2006/relationships/tags" Target="../tags/tag60.xml"/><Relationship Id="rId25" Type="http://schemas.openxmlformats.org/officeDocument/2006/relationships/oleObject" Target="../embeddings/oleObject10.bin"/><Relationship Id="rId2" Type="http://schemas.openxmlformats.org/officeDocument/2006/relationships/tags" Target="../tags/tag45.xml"/><Relationship Id="rId16" Type="http://schemas.openxmlformats.org/officeDocument/2006/relationships/tags" Target="../tags/tag59.xml"/><Relationship Id="rId20" Type="http://schemas.openxmlformats.org/officeDocument/2006/relationships/tags" Target="../tags/tag63.xml"/><Relationship Id="rId1" Type="http://schemas.openxmlformats.org/officeDocument/2006/relationships/vmlDrawing" Target="../drawings/vmlDrawing10.vml"/><Relationship Id="rId6" Type="http://schemas.openxmlformats.org/officeDocument/2006/relationships/tags" Target="../tags/tag49.xml"/><Relationship Id="rId11" Type="http://schemas.openxmlformats.org/officeDocument/2006/relationships/tags" Target="../tags/tag54.xml"/><Relationship Id="rId24" Type="http://schemas.openxmlformats.org/officeDocument/2006/relationships/slideLayout" Target="../slideLayouts/slideLayout35.xml"/><Relationship Id="rId5" Type="http://schemas.openxmlformats.org/officeDocument/2006/relationships/tags" Target="../tags/tag48.xml"/><Relationship Id="rId15" Type="http://schemas.openxmlformats.org/officeDocument/2006/relationships/tags" Target="../tags/tag58.xml"/><Relationship Id="rId23" Type="http://schemas.openxmlformats.org/officeDocument/2006/relationships/tags" Target="../tags/tag66.xml"/><Relationship Id="rId10" Type="http://schemas.openxmlformats.org/officeDocument/2006/relationships/tags" Target="../tags/tag53.xml"/><Relationship Id="rId19" Type="http://schemas.openxmlformats.org/officeDocument/2006/relationships/tags" Target="../tags/tag62.xml"/><Relationship Id="rId4" Type="http://schemas.openxmlformats.org/officeDocument/2006/relationships/tags" Target="../tags/tag47.xml"/><Relationship Id="rId9" Type="http://schemas.openxmlformats.org/officeDocument/2006/relationships/tags" Target="../tags/tag52.xml"/><Relationship Id="rId14" Type="http://schemas.openxmlformats.org/officeDocument/2006/relationships/tags" Target="../tags/tag57.xml"/><Relationship Id="rId22" Type="http://schemas.openxmlformats.org/officeDocument/2006/relationships/tags" Target="../tags/tag6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68.xml"/><Relationship Id="rId7" Type="http://schemas.openxmlformats.org/officeDocument/2006/relationships/image" Target="../media/image55.jpeg"/><Relationship Id="rId2" Type="http://schemas.openxmlformats.org/officeDocument/2006/relationships/tags" Target="../tags/tag6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.emf"/><Relationship Id="rId11" Type="http://schemas.openxmlformats.org/officeDocument/2006/relationships/image" Target="../media/image58.png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57.png"/><Relationship Id="rId4" Type="http://schemas.openxmlformats.org/officeDocument/2006/relationships/slideLayout" Target="../slideLayouts/slideLayout45.xml"/><Relationship Id="rId9" Type="http://schemas.openxmlformats.org/officeDocument/2006/relationships/image" Target="../media/image5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5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jpe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985818" y="3199126"/>
            <a:ext cx="5043050" cy="800219"/>
          </a:xfrm>
        </p:spPr>
        <p:txBody>
          <a:bodyPr/>
          <a:lstStyle/>
          <a:p>
            <a:pPr algn="ctr"/>
            <a:r>
              <a:rPr lang="en-US" sz="2600" b="1" dirty="0"/>
              <a:t>Supplier Engagement</a:t>
            </a:r>
            <a:br>
              <a:rPr lang="en-US" sz="2600" b="1" dirty="0"/>
            </a:br>
            <a:r>
              <a:rPr lang="en-US" sz="2600" b="1" dirty="0"/>
              <a:t>SHEQS Requirements </a:t>
            </a:r>
            <a:endParaRPr lang="en-ZA" sz="2600" b="1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2800504" y="3972504"/>
            <a:ext cx="5545137" cy="2215991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@ 27 May 2022</a:t>
            </a:r>
            <a:endParaRPr lang="en-ZA" dirty="0"/>
          </a:p>
          <a:p>
            <a:endParaRPr lang="en-US" dirty="0"/>
          </a:p>
          <a:p>
            <a:r>
              <a:rPr lang="en-US" dirty="0"/>
              <a:t>Presenter: Geoffrey Small </a:t>
            </a:r>
            <a:endParaRPr lang="en-ZA" dirty="0"/>
          </a:p>
          <a:p>
            <a:endParaRPr lang="en-ZA" dirty="0"/>
          </a:p>
          <a:p>
            <a:endParaRPr lang="en-ZA" altLang="en-US" dirty="0"/>
          </a:p>
          <a:p>
            <a:endParaRPr lang="en-ZA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15924325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500" y="300316"/>
            <a:ext cx="7101347" cy="369332"/>
          </a:xfrm>
        </p:spPr>
        <p:txBody>
          <a:bodyPr/>
          <a:lstStyle/>
          <a:p>
            <a:pPr algn="ctr"/>
            <a:r>
              <a:rPr lang="en-US" altLang="en-US" dirty="0"/>
              <a:t>Content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1278838"/>
              </p:ext>
            </p:extLst>
          </p:nvPr>
        </p:nvGraphicFramePr>
        <p:xfrm>
          <a:off x="107504" y="1124744"/>
          <a:ext cx="8884228" cy="559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318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453188"/>
            <a:ext cx="1738313" cy="268287"/>
          </a:xfrm>
          <a:noFill/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D56CF4C8-7B1B-47B5-8926-3DD9F51DFBA5}" type="datetime1">
              <a:rPr lang="en-GB" altLang="en-US" sz="1000" smtClean="0">
                <a:solidFill>
                  <a:srgbClr val="83725B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25/05/2022</a:t>
            </a:fld>
            <a:endParaRPr lang="en-ZA" altLang="en-US" sz="1000" dirty="0">
              <a:solidFill>
                <a:srgbClr val="83725B"/>
              </a:solidFill>
            </a:endParaRPr>
          </a:p>
        </p:txBody>
      </p:sp>
      <p:sp>
        <p:nvSpPr>
          <p:cNvPr id="9319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93000" y="6453188"/>
            <a:ext cx="1651000" cy="268287"/>
          </a:xfrm>
          <a:noFill/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74445C74-5E16-4930-94D0-AE7C4A47464C}" type="slidenum">
              <a:rPr lang="en-ZA" altLang="en-US" sz="1000">
                <a:solidFill>
                  <a:srgbClr val="83725B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ZA" altLang="en-US" sz="1000">
              <a:solidFill>
                <a:srgbClr val="837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957670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378825" cy="5045075"/>
          </a:xfrm>
        </p:spPr>
        <p:txBody>
          <a:bodyPr/>
          <a:lstStyle/>
          <a:p>
            <a:r>
              <a:rPr lang="en-US" dirty="0"/>
              <a:t>Transmission Projects Delivery (TPD) is committed to ensure  SHEQS and Welfare of its Employees and Contractors who may be affected by Eskom’s operations, inclusive to provide a conducive Environment and deliver Quality projects and products/services.     </a:t>
            </a:r>
          </a:p>
          <a:p>
            <a:r>
              <a:rPr lang="en-US" dirty="0"/>
              <a:t>This  presentation is to engage the Contractors/Suppliers in terms SHEQS during the enquiry, contract award and execution stages of the projects and products/services. </a:t>
            </a:r>
          </a:p>
          <a:p>
            <a:pPr lvl="0"/>
            <a:r>
              <a:rPr lang="en-ZA" dirty="0"/>
              <a:t>Communicate and collaborate with Contractors/Suppliers, and all stakeholders by entrenching Eskom’s value of Zero Harm.</a:t>
            </a:r>
          </a:p>
          <a:p>
            <a:pPr lvl="0"/>
            <a:r>
              <a:rPr lang="en-ZA" dirty="0">
                <a:solidFill>
                  <a:srgbClr val="FF0000"/>
                </a:solidFill>
              </a:rPr>
              <a:t>Note: </a:t>
            </a:r>
          </a:p>
          <a:p>
            <a:pPr marR="0" lvl="1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8C7F6D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ZA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Contractual requirements are not mandatory to a tender process (i.e.</a:t>
            </a:r>
            <a:r>
              <a:rPr lang="en-ZA" altLang="en-US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kumimoji="0" lang="en-ZA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SHEQS, etc), BUT legal &amp; </a:t>
            </a:r>
            <a:r>
              <a:rPr lang="en-ZA" altLang="en-US" dirty="0">
                <a:solidFill>
                  <a:srgbClr val="FF0000"/>
                </a:solidFill>
                <a:latin typeface="Arial"/>
                <a:cs typeface="Arial"/>
              </a:rPr>
              <a:t>other </a:t>
            </a:r>
            <a:r>
              <a:rPr kumimoji="0" lang="en-ZA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requirements do apply (Observe Annexures in the tender, acknowledgment and submission thereof)   </a:t>
            </a:r>
          </a:p>
          <a:p>
            <a:pPr marR="0" lvl="1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8C7F6D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ZA" altLang="en-US" sz="1800" b="1" i="1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Where SHEQS is included as part of the tender process, risk must justify inclusion e.g. supply and deliver, R2.5 m contract.</a:t>
            </a:r>
          </a:p>
          <a:p>
            <a:pPr lvl="0"/>
            <a:endParaRPr lang="en-ZA" dirty="0"/>
          </a:p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D57ED0-4422-4D03-A100-A435918D97DA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ZA" sz="1000" b="0" i="0" u="none" strike="noStrike" kern="1200" cap="none" spc="0" normalizeH="0" baseline="0" noProof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905036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915" name="think-cell Slide" r:id="rId25" imgW="270" imgH="270" progId="TCLayout.ActiveDocument.1">
                  <p:embed/>
                </p:oleObj>
              </mc:Choice>
              <mc:Fallback>
                <p:oleObj name="think-cell Slide" r:id="rId25" imgW="270" imgH="270" progId="TCLayout.ActiveDocument.1">
                  <p:embed/>
                  <p:pic>
                    <p:nvPicPr>
                      <p:cNvPr id="5" name="Object 4" hidden="1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lvl="0" indent="0" algn="ctr" defTabSz="9117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66688"/>
            <a:ext cx="7607553" cy="666750"/>
          </a:xfrm>
        </p:spPr>
        <p:txBody>
          <a:bodyPr/>
          <a:lstStyle/>
          <a:p>
            <a:r>
              <a:rPr lang="en-US" sz="2400" dirty="0"/>
              <a:t>SHEQS Strategy Objectives, Initiatives and Actions </a:t>
            </a:r>
            <a:br>
              <a:rPr lang="en-US" sz="2400" dirty="0"/>
            </a:br>
            <a:r>
              <a:rPr lang="en-US" sz="2400" dirty="0"/>
              <a:t>2021 – 2026 FY  </a:t>
            </a:r>
            <a:endParaRPr lang="en-Z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17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C26F92-741B-411A-89E3-FAC344906B65}" type="slidenum">
              <a:rPr kumimoji="0" lang="en-ZA" sz="102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17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ZA" sz="1020" b="0" i="0" u="none" strike="noStrike" kern="1200" cap="none" spc="0" normalizeH="0" baseline="0" noProof="0" dirty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16" name="Group 15"/>
          <p:cNvGrpSpPr>
            <a:grpSpLocks/>
          </p:cNvGrpSpPr>
          <p:nvPr>
            <p:custDataLst>
              <p:tags r:id="rId4"/>
            </p:custDataLst>
          </p:nvPr>
        </p:nvGrpSpPr>
        <p:grpSpPr>
          <a:xfrm>
            <a:off x="2578725" y="2781185"/>
            <a:ext cx="3972104" cy="3697377"/>
            <a:chOff x="2195144" y="1955743"/>
            <a:chExt cx="3613623" cy="3038952"/>
          </a:xfrm>
        </p:grpSpPr>
        <p:sp>
          <p:nvSpPr>
            <p:cNvPr id="17" name="Rectangle 5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gray">
            <a:xfrm>
              <a:off x="2195144" y="1955743"/>
              <a:ext cx="3613623" cy="3038952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EAEAEA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2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18" name="Freeform 6"/>
            <p:cNvSpPr>
              <a:spLocks/>
            </p:cNvSpPr>
            <p:nvPr>
              <p:custDataLst>
                <p:tags r:id="rId14"/>
              </p:custDataLst>
            </p:nvPr>
          </p:nvSpPr>
          <p:spPr bwMode="gray">
            <a:xfrm>
              <a:off x="4007268" y="3516756"/>
              <a:ext cx="1707802" cy="1430606"/>
            </a:xfrm>
            <a:custGeom>
              <a:avLst/>
              <a:gdLst>
                <a:gd name="T0" fmla="*/ 1221 w 1221"/>
                <a:gd name="T1" fmla="*/ 472 h 1320"/>
                <a:gd name="T2" fmla="*/ 1211 w 1221"/>
                <a:gd name="T3" fmla="*/ 1320 h 1320"/>
                <a:gd name="T4" fmla="*/ 158 w 1221"/>
                <a:gd name="T5" fmla="*/ 1315 h 1320"/>
                <a:gd name="T6" fmla="*/ 0 w 1221"/>
                <a:gd name="T7" fmla="*/ 0 h 1320"/>
                <a:gd name="T8" fmla="*/ 1221 w 1221"/>
                <a:gd name="T9" fmla="*/ 472 h 1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1" h="1320">
                  <a:moveTo>
                    <a:pt x="1221" y="472"/>
                  </a:moveTo>
                  <a:lnTo>
                    <a:pt x="1211" y="1320"/>
                  </a:lnTo>
                  <a:lnTo>
                    <a:pt x="158" y="1315"/>
                  </a:lnTo>
                  <a:lnTo>
                    <a:pt x="0" y="0"/>
                  </a:lnTo>
                  <a:lnTo>
                    <a:pt x="1221" y="472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80808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2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19" name="Freeform 7"/>
            <p:cNvSpPr>
              <a:spLocks/>
            </p:cNvSpPr>
            <p:nvPr>
              <p:custDataLst>
                <p:tags r:id="rId15"/>
              </p:custDataLst>
            </p:nvPr>
          </p:nvSpPr>
          <p:spPr bwMode="gray">
            <a:xfrm>
              <a:off x="2289807" y="3528348"/>
              <a:ext cx="1668198" cy="1419015"/>
            </a:xfrm>
            <a:custGeom>
              <a:avLst/>
              <a:gdLst>
                <a:gd name="T0" fmla="*/ 0 w 1194"/>
                <a:gd name="T1" fmla="*/ 462 h 1310"/>
                <a:gd name="T2" fmla="*/ 10 w 1194"/>
                <a:gd name="T3" fmla="*/ 1310 h 1310"/>
                <a:gd name="T4" fmla="*/ 1063 w 1194"/>
                <a:gd name="T5" fmla="*/ 1305 h 1310"/>
                <a:gd name="T6" fmla="*/ 1194 w 1194"/>
                <a:gd name="T7" fmla="*/ 0 h 1310"/>
                <a:gd name="T8" fmla="*/ 0 w 1194"/>
                <a:gd name="T9" fmla="*/ 462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4" h="1310">
                  <a:moveTo>
                    <a:pt x="0" y="462"/>
                  </a:moveTo>
                  <a:lnTo>
                    <a:pt x="10" y="1310"/>
                  </a:lnTo>
                  <a:lnTo>
                    <a:pt x="1063" y="1305"/>
                  </a:lnTo>
                  <a:lnTo>
                    <a:pt x="1194" y="0"/>
                  </a:lnTo>
                  <a:lnTo>
                    <a:pt x="0" y="462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2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20" name="Freeform 8"/>
            <p:cNvSpPr>
              <a:spLocks/>
            </p:cNvSpPr>
            <p:nvPr>
              <p:custDataLst>
                <p:tags r:id="rId16"/>
              </p:custDataLst>
            </p:nvPr>
          </p:nvSpPr>
          <p:spPr bwMode="gray">
            <a:xfrm>
              <a:off x="3949311" y="2018531"/>
              <a:ext cx="1765759" cy="1491463"/>
            </a:xfrm>
            <a:custGeom>
              <a:avLst/>
              <a:gdLst>
                <a:gd name="T0" fmla="*/ 1263 w 1263"/>
                <a:gd name="T1" fmla="*/ 848 h 1377"/>
                <a:gd name="T2" fmla="*/ 1253 w 1263"/>
                <a:gd name="T3" fmla="*/ 0 h 1377"/>
                <a:gd name="T4" fmla="*/ 200 w 1263"/>
                <a:gd name="T5" fmla="*/ 5 h 1377"/>
                <a:gd name="T6" fmla="*/ 0 w 1263"/>
                <a:gd name="T7" fmla="*/ 1377 h 1377"/>
                <a:gd name="T8" fmla="*/ 1263 w 1263"/>
                <a:gd name="T9" fmla="*/ 848 h 1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3" h="1377">
                  <a:moveTo>
                    <a:pt x="1263" y="848"/>
                  </a:moveTo>
                  <a:lnTo>
                    <a:pt x="1253" y="0"/>
                  </a:lnTo>
                  <a:lnTo>
                    <a:pt x="200" y="5"/>
                  </a:lnTo>
                  <a:lnTo>
                    <a:pt x="0" y="1377"/>
                  </a:lnTo>
                  <a:lnTo>
                    <a:pt x="1263" y="84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80808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2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21" name="Freeform 9"/>
            <p:cNvSpPr>
              <a:spLocks/>
            </p:cNvSpPr>
            <p:nvPr>
              <p:custDataLst>
                <p:tags r:id="rId17"/>
              </p:custDataLst>
            </p:nvPr>
          </p:nvSpPr>
          <p:spPr bwMode="gray">
            <a:xfrm>
              <a:off x="2289807" y="2018531"/>
              <a:ext cx="1653708" cy="1486633"/>
            </a:xfrm>
            <a:custGeom>
              <a:avLst/>
              <a:gdLst>
                <a:gd name="T0" fmla="*/ 0 w 1183"/>
                <a:gd name="T1" fmla="*/ 848 h 1372"/>
                <a:gd name="T2" fmla="*/ 10 w 1183"/>
                <a:gd name="T3" fmla="*/ 0 h 1372"/>
                <a:gd name="T4" fmla="*/ 1063 w 1183"/>
                <a:gd name="T5" fmla="*/ 5 h 1372"/>
                <a:gd name="T6" fmla="*/ 1183 w 1183"/>
                <a:gd name="T7" fmla="*/ 1372 h 1372"/>
                <a:gd name="T8" fmla="*/ 0 w 1183"/>
                <a:gd name="T9" fmla="*/ 848 h 1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3" h="1372">
                  <a:moveTo>
                    <a:pt x="0" y="848"/>
                  </a:moveTo>
                  <a:lnTo>
                    <a:pt x="10" y="0"/>
                  </a:lnTo>
                  <a:lnTo>
                    <a:pt x="1063" y="5"/>
                  </a:lnTo>
                  <a:lnTo>
                    <a:pt x="1183" y="1372"/>
                  </a:lnTo>
                  <a:lnTo>
                    <a:pt x="0" y="848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2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22" name="Freeform 10"/>
            <p:cNvSpPr>
              <a:spLocks/>
            </p:cNvSpPr>
            <p:nvPr>
              <p:custDataLst>
                <p:tags r:id="rId18"/>
              </p:custDataLst>
            </p:nvPr>
          </p:nvSpPr>
          <p:spPr bwMode="gray">
            <a:xfrm>
              <a:off x="2269522" y="1991484"/>
              <a:ext cx="1532964" cy="961143"/>
            </a:xfrm>
            <a:custGeom>
              <a:avLst/>
              <a:gdLst>
                <a:gd name="T0" fmla="*/ 1158 w 1158"/>
                <a:gd name="T1" fmla="*/ 0 h 940"/>
                <a:gd name="T2" fmla="*/ 1 w 1158"/>
                <a:gd name="T3" fmla="*/ 940 h 940"/>
                <a:gd name="T4" fmla="*/ 109 w 1158"/>
                <a:gd name="T5" fmla="*/ 922 h 940"/>
                <a:gd name="T6" fmla="*/ 106 w 1158"/>
                <a:gd name="T7" fmla="*/ 891 h 940"/>
                <a:gd name="T8" fmla="*/ 94 w 1158"/>
                <a:gd name="T9" fmla="*/ 849 h 940"/>
                <a:gd name="T10" fmla="*/ 90 w 1158"/>
                <a:gd name="T11" fmla="*/ 815 h 940"/>
                <a:gd name="T12" fmla="*/ 98 w 1158"/>
                <a:gd name="T13" fmla="*/ 780 h 940"/>
                <a:gd name="T14" fmla="*/ 122 w 1158"/>
                <a:gd name="T15" fmla="*/ 750 h 940"/>
                <a:gd name="T16" fmla="*/ 152 w 1158"/>
                <a:gd name="T17" fmla="*/ 728 h 940"/>
                <a:gd name="T18" fmla="*/ 188 w 1158"/>
                <a:gd name="T19" fmla="*/ 717 h 940"/>
                <a:gd name="T20" fmla="*/ 240 w 1158"/>
                <a:gd name="T21" fmla="*/ 718 h 940"/>
                <a:gd name="T22" fmla="*/ 274 w 1158"/>
                <a:gd name="T23" fmla="*/ 725 h 940"/>
                <a:gd name="T24" fmla="*/ 308 w 1158"/>
                <a:gd name="T25" fmla="*/ 749 h 940"/>
                <a:gd name="T26" fmla="*/ 331 w 1158"/>
                <a:gd name="T27" fmla="*/ 778 h 940"/>
                <a:gd name="T28" fmla="*/ 341 w 1158"/>
                <a:gd name="T29" fmla="*/ 809 h 940"/>
                <a:gd name="T30" fmla="*/ 339 w 1158"/>
                <a:gd name="T31" fmla="*/ 843 h 940"/>
                <a:gd name="T32" fmla="*/ 331 w 1158"/>
                <a:gd name="T33" fmla="*/ 874 h 940"/>
                <a:gd name="T34" fmla="*/ 323 w 1158"/>
                <a:gd name="T35" fmla="*/ 906 h 940"/>
                <a:gd name="T36" fmla="*/ 327 w 1158"/>
                <a:gd name="T37" fmla="*/ 936 h 940"/>
                <a:gd name="T38" fmla="*/ 519 w 1158"/>
                <a:gd name="T39" fmla="*/ 903 h 940"/>
                <a:gd name="T40" fmla="*/ 521 w 1158"/>
                <a:gd name="T41" fmla="*/ 861 h 940"/>
                <a:gd name="T42" fmla="*/ 524 w 1158"/>
                <a:gd name="T43" fmla="*/ 826 h 940"/>
                <a:gd name="T44" fmla="*/ 533 w 1158"/>
                <a:gd name="T45" fmla="*/ 796 h 940"/>
                <a:gd name="T46" fmla="*/ 550 w 1158"/>
                <a:gd name="T47" fmla="*/ 776 h 940"/>
                <a:gd name="T48" fmla="*/ 574 w 1158"/>
                <a:gd name="T49" fmla="*/ 765 h 940"/>
                <a:gd name="T50" fmla="*/ 601 w 1158"/>
                <a:gd name="T51" fmla="*/ 762 h 940"/>
                <a:gd name="T52" fmla="*/ 634 w 1158"/>
                <a:gd name="T53" fmla="*/ 763 h 940"/>
                <a:gd name="T54" fmla="*/ 664 w 1158"/>
                <a:gd name="T55" fmla="*/ 766 h 940"/>
                <a:gd name="T56" fmla="*/ 702 w 1158"/>
                <a:gd name="T57" fmla="*/ 768 h 940"/>
                <a:gd name="T58" fmla="*/ 736 w 1158"/>
                <a:gd name="T59" fmla="*/ 763 h 940"/>
                <a:gd name="T60" fmla="*/ 767 w 1158"/>
                <a:gd name="T61" fmla="*/ 752 h 940"/>
                <a:gd name="T62" fmla="*/ 790 w 1158"/>
                <a:gd name="T63" fmla="*/ 731 h 940"/>
                <a:gd name="T64" fmla="*/ 803 w 1158"/>
                <a:gd name="T65" fmla="*/ 705 h 940"/>
                <a:gd name="T66" fmla="*/ 803 w 1158"/>
                <a:gd name="T67" fmla="*/ 675 h 940"/>
                <a:gd name="T68" fmla="*/ 803 w 1158"/>
                <a:gd name="T69" fmla="*/ 642 h 940"/>
                <a:gd name="T70" fmla="*/ 810 w 1158"/>
                <a:gd name="T71" fmla="*/ 615 h 940"/>
                <a:gd name="T72" fmla="*/ 824 w 1158"/>
                <a:gd name="T73" fmla="*/ 593 h 940"/>
                <a:gd name="T74" fmla="*/ 853 w 1158"/>
                <a:gd name="T75" fmla="*/ 578 h 940"/>
                <a:gd name="T76" fmla="*/ 884 w 1158"/>
                <a:gd name="T77" fmla="*/ 569 h 940"/>
                <a:gd name="T78" fmla="*/ 921 w 1158"/>
                <a:gd name="T79" fmla="*/ 561 h 940"/>
                <a:gd name="T80" fmla="*/ 954 w 1158"/>
                <a:gd name="T81" fmla="*/ 553 h 940"/>
                <a:gd name="T82" fmla="*/ 982 w 1158"/>
                <a:gd name="T83" fmla="*/ 542 h 940"/>
                <a:gd name="T84" fmla="*/ 1003 w 1158"/>
                <a:gd name="T85" fmla="*/ 526 h 940"/>
                <a:gd name="T86" fmla="*/ 1021 w 1158"/>
                <a:gd name="T87" fmla="*/ 501 h 940"/>
                <a:gd name="T88" fmla="*/ 1030 w 1158"/>
                <a:gd name="T89" fmla="*/ 469 h 940"/>
                <a:gd name="T90" fmla="*/ 1026 w 1158"/>
                <a:gd name="T91" fmla="*/ 438 h 940"/>
                <a:gd name="T92" fmla="*/ 1016 w 1158"/>
                <a:gd name="T93" fmla="*/ 398 h 940"/>
                <a:gd name="T94" fmla="*/ 1010 w 1158"/>
                <a:gd name="T95" fmla="*/ 364 h 940"/>
                <a:gd name="T96" fmla="*/ 1012 w 1158"/>
                <a:gd name="T97" fmla="*/ 331 h 940"/>
                <a:gd name="T98" fmla="*/ 1022 w 1158"/>
                <a:gd name="T99" fmla="*/ 303 h 940"/>
                <a:gd name="T100" fmla="*/ 1039 w 1158"/>
                <a:gd name="T101" fmla="*/ 278 h 940"/>
                <a:gd name="T102" fmla="*/ 1064 w 1158"/>
                <a:gd name="T103" fmla="*/ 254 h 940"/>
                <a:gd name="T104" fmla="*/ 1093 w 1158"/>
                <a:gd name="T105" fmla="*/ 240 h 940"/>
                <a:gd name="T106" fmla="*/ 1122 w 1158"/>
                <a:gd name="T107" fmla="*/ 234 h 940"/>
                <a:gd name="T108" fmla="*/ 1158 w 1158"/>
                <a:gd name="T109" fmla="*/ 234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58" h="940">
                  <a:moveTo>
                    <a:pt x="1158" y="234"/>
                  </a:moveTo>
                  <a:lnTo>
                    <a:pt x="1158" y="0"/>
                  </a:lnTo>
                  <a:lnTo>
                    <a:pt x="0" y="0"/>
                  </a:lnTo>
                  <a:lnTo>
                    <a:pt x="1" y="940"/>
                  </a:lnTo>
                  <a:lnTo>
                    <a:pt x="104" y="940"/>
                  </a:lnTo>
                  <a:lnTo>
                    <a:pt x="109" y="922"/>
                  </a:lnTo>
                  <a:lnTo>
                    <a:pt x="109" y="909"/>
                  </a:lnTo>
                  <a:lnTo>
                    <a:pt x="106" y="891"/>
                  </a:lnTo>
                  <a:lnTo>
                    <a:pt x="100" y="872"/>
                  </a:lnTo>
                  <a:lnTo>
                    <a:pt x="94" y="849"/>
                  </a:lnTo>
                  <a:lnTo>
                    <a:pt x="91" y="831"/>
                  </a:lnTo>
                  <a:lnTo>
                    <a:pt x="90" y="815"/>
                  </a:lnTo>
                  <a:lnTo>
                    <a:pt x="93" y="797"/>
                  </a:lnTo>
                  <a:lnTo>
                    <a:pt x="98" y="780"/>
                  </a:lnTo>
                  <a:lnTo>
                    <a:pt x="109" y="763"/>
                  </a:lnTo>
                  <a:lnTo>
                    <a:pt x="122" y="750"/>
                  </a:lnTo>
                  <a:lnTo>
                    <a:pt x="136" y="737"/>
                  </a:lnTo>
                  <a:lnTo>
                    <a:pt x="152" y="728"/>
                  </a:lnTo>
                  <a:lnTo>
                    <a:pt x="171" y="720"/>
                  </a:lnTo>
                  <a:lnTo>
                    <a:pt x="188" y="717"/>
                  </a:lnTo>
                  <a:lnTo>
                    <a:pt x="212" y="716"/>
                  </a:lnTo>
                  <a:lnTo>
                    <a:pt x="240" y="718"/>
                  </a:lnTo>
                  <a:lnTo>
                    <a:pt x="258" y="720"/>
                  </a:lnTo>
                  <a:lnTo>
                    <a:pt x="274" y="725"/>
                  </a:lnTo>
                  <a:lnTo>
                    <a:pt x="289" y="734"/>
                  </a:lnTo>
                  <a:lnTo>
                    <a:pt x="308" y="749"/>
                  </a:lnTo>
                  <a:lnTo>
                    <a:pt x="320" y="763"/>
                  </a:lnTo>
                  <a:lnTo>
                    <a:pt x="331" y="778"/>
                  </a:lnTo>
                  <a:lnTo>
                    <a:pt x="337" y="794"/>
                  </a:lnTo>
                  <a:lnTo>
                    <a:pt x="341" y="809"/>
                  </a:lnTo>
                  <a:lnTo>
                    <a:pt x="341" y="826"/>
                  </a:lnTo>
                  <a:lnTo>
                    <a:pt x="339" y="843"/>
                  </a:lnTo>
                  <a:lnTo>
                    <a:pt x="335" y="859"/>
                  </a:lnTo>
                  <a:lnTo>
                    <a:pt x="331" y="874"/>
                  </a:lnTo>
                  <a:lnTo>
                    <a:pt x="326" y="890"/>
                  </a:lnTo>
                  <a:lnTo>
                    <a:pt x="323" y="906"/>
                  </a:lnTo>
                  <a:lnTo>
                    <a:pt x="323" y="920"/>
                  </a:lnTo>
                  <a:lnTo>
                    <a:pt x="327" y="936"/>
                  </a:lnTo>
                  <a:lnTo>
                    <a:pt x="521" y="936"/>
                  </a:lnTo>
                  <a:lnTo>
                    <a:pt x="519" y="903"/>
                  </a:lnTo>
                  <a:lnTo>
                    <a:pt x="521" y="879"/>
                  </a:lnTo>
                  <a:lnTo>
                    <a:pt x="521" y="861"/>
                  </a:lnTo>
                  <a:lnTo>
                    <a:pt x="522" y="844"/>
                  </a:lnTo>
                  <a:lnTo>
                    <a:pt x="524" y="826"/>
                  </a:lnTo>
                  <a:lnTo>
                    <a:pt x="528" y="808"/>
                  </a:lnTo>
                  <a:lnTo>
                    <a:pt x="533" y="796"/>
                  </a:lnTo>
                  <a:lnTo>
                    <a:pt x="540" y="785"/>
                  </a:lnTo>
                  <a:lnTo>
                    <a:pt x="550" y="776"/>
                  </a:lnTo>
                  <a:lnTo>
                    <a:pt x="561" y="769"/>
                  </a:lnTo>
                  <a:lnTo>
                    <a:pt x="574" y="765"/>
                  </a:lnTo>
                  <a:lnTo>
                    <a:pt x="588" y="763"/>
                  </a:lnTo>
                  <a:lnTo>
                    <a:pt x="601" y="762"/>
                  </a:lnTo>
                  <a:lnTo>
                    <a:pt x="618" y="762"/>
                  </a:lnTo>
                  <a:lnTo>
                    <a:pt x="634" y="763"/>
                  </a:lnTo>
                  <a:lnTo>
                    <a:pt x="647" y="765"/>
                  </a:lnTo>
                  <a:lnTo>
                    <a:pt x="664" y="766"/>
                  </a:lnTo>
                  <a:lnTo>
                    <a:pt x="682" y="768"/>
                  </a:lnTo>
                  <a:lnTo>
                    <a:pt x="702" y="768"/>
                  </a:lnTo>
                  <a:lnTo>
                    <a:pt x="719" y="766"/>
                  </a:lnTo>
                  <a:lnTo>
                    <a:pt x="736" y="763"/>
                  </a:lnTo>
                  <a:lnTo>
                    <a:pt x="754" y="759"/>
                  </a:lnTo>
                  <a:lnTo>
                    <a:pt x="767" y="752"/>
                  </a:lnTo>
                  <a:lnTo>
                    <a:pt x="781" y="743"/>
                  </a:lnTo>
                  <a:lnTo>
                    <a:pt x="790" y="731"/>
                  </a:lnTo>
                  <a:lnTo>
                    <a:pt x="799" y="718"/>
                  </a:lnTo>
                  <a:lnTo>
                    <a:pt x="803" y="705"/>
                  </a:lnTo>
                  <a:lnTo>
                    <a:pt x="805" y="690"/>
                  </a:lnTo>
                  <a:lnTo>
                    <a:pt x="803" y="675"/>
                  </a:lnTo>
                  <a:lnTo>
                    <a:pt x="802" y="659"/>
                  </a:lnTo>
                  <a:lnTo>
                    <a:pt x="803" y="642"/>
                  </a:lnTo>
                  <a:lnTo>
                    <a:pt x="806" y="629"/>
                  </a:lnTo>
                  <a:lnTo>
                    <a:pt x="810" y="615"/>
                  </a:lnTo>
                  <a:lnTo>
                    <a:pt x="816" y="602"/>
                  </a:lnTo>
                  <a:lnTo>
                    <a:pt x="824" y="593"/>
                  </a:lnTo>
                  <a:lnTo>
                    <a:pt x="837" y="584"/>
                  </a:lnTo>
                  <a:lnTo>
                    <a:pt x="853" y="578"/>
                  </a:lnTo>
                  <a:lnTo>
                    <a:pt x="869" y="573"/>
                  </a:lnTo>
                  <a:lnTo>
                    <a:pt x="884" y="569"/>
                  </a:lnTo>
                  <a:lnTo>
                    <a:pt x="900" y="565"/>
                  </a:lnTo>
                  <a:lnTo>
                    <a:pt x="921" y="561"/>
                  </a:lnTo>
                  <a:lnTo>
                    <a:pt x="937" y="558"/>
                  </a:lnTo>
                  <a:lnTo>
                    <a:pt x="954" y="553"/>
                  </a:lnTo>
                  <a:lnTo>
                    <a:pt x="968" y="548"/>
                  </a:lnTo>
                  <a:lnTo>
                    <a:pt x="982" y="542"/>
                  </a:lnTo>
                  <a:lnTo>
                    <a:pt x="993" y="534"/>
                  </a:lnTo>
                  <a:lnTo>
                    <a:pt x="1003" y="526"/>
                  </a:lnTo>
                  <a:lnTo>
                    <a:pt x="1014" y="513"/>
                  </a:lnTo>
                  <a:lnTo>
                    <a:pt x="1021" y="501"/>
                  </a:lnTo>
                  <a:lnTo>
                    <a:pt x="1027" y="487"/>
                  </a:lnTo>
                  <a:lnTo>
                    <a:pt x="1030" y="469"/>
                  </a:lnTo>
                  <a:lnTo>
                    <a:pt x="1028" y="454"/>
                  </a:lnTo>
                  <a:lnTo>
                    <a:pt x="1026" y="438"/>
                  </a:lnTo>
                  <a:lnTo>
                    <a:pt x="1021" y="419"/>
                  </a:lnTo>
                  <a:lnTo>
                    <a:pt x="1016" y="398"/>
                  </a:lnTo>
                  <a:lnTo>
                    <a:pt x="1011" y="379"/>
                  </a:lnTo>
                  <a:lnTo>
                    <a:pt x="1010" y="364"/>
                  </a:lnTo>
                  <a:lnTo>
                    <a:pt x="1010" y="350"/>
                  </a:lnTo>
                  <a:lnTo>
                    <a:pt x="1012" y="331"/>
                  </a:lnTo>
                  <a:lnTo>
                    <a:pt x="1017" y="315"/>
                  </a:lnTo>
                  <a:lnTo>
                    <a:pt x="1022" y="303"/>
                  </a:lnTo>
                  <a:lnTo>
                    <a:pt x="1029" y="291"/>
                  </a:lnTo>
                  <a:lnTo>
                    <a:pt x="1039" y="278"/>
                  </a:lnTo>
                  <a:lnTo>
                    <a:pt x="1050" y="265"/>
                  </a:lnTo>
                  <a:lnTo>
                    <a:pt x="1064" y="254"/>
                  </a:lnTo>
                  <a:lnTo>
                    <a:pt x="1079" y="245"/>
                  </a:lnTo>
                  <a:lnTo>
                    <a:pt x="1093" y="240"/>
                  </a:lnTo>
                  <a:lnTo>
                    <a:pt x="1107" y="236"/>
                  </a:lnTo>
                  <a:lnTo>
                    <a:pt x="1122" y="234"/>
                  </a:lnTo>
                  <a:lnTo>
                    <a:pt x="1140" y="234"/>
                  </a:lnTo>
                  <a:lnTo>
                    <a:pt x="1158" y="234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2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23" name="Freeform 11"/>
            <p:cNvSpPr>
              <a:spLocks/>
            </p:cNvSpPr>
            <p:nvPr>
              <p:custDataLst>
                <p:tags r:id="rId19"/>
              </p:custDataLst>
            </p:nvPr>
          </p:nvSpPr>
          <p:spPr bwMode="gray">
            <a:xfrm>
              <a:off x="2285943" y="3796888"/>
              <a:ext cx="1524271" cy="1155304"/>
            </a:xfrm>
            <a:custGeom>
              <a:avLst/>
              <a:gdLst>
                <a:gd name="T0" fmla="*/ 1153 w 1153"/>
                <a:gd name="T1" fmla="*/ 1122 h 1122"/>
                <a:gd name="T2" fmla="*/ 0 w 1153"/>
                <a:gd name="T3" fmla="*/ 226 h 1122"/>
                <a:gd name="T4" fmla="*/ 104 w 1153"/>
                <a:gd name="T5" fmla="*/ 218 h 1122"/>
                <a:gd name="T6" fmla="*/ 107 w 1153"/>
                <a:gd name="T7" fmla="*/ 198 h 1122"/>
                <a:gd name="T8" fmla="*/ 102 w 1153"/>
                <a:gd name="T9" fmla="*/ 173 h 1122"/>
                <a:gd name="T10" fmla="*/ 94 w 1153"/>
                <a:gd name="T11" fmla="*/ 143 h 1122"/>
                <a:gd name="T12" fmla="*/ 89 w 1153"/>
                <a:gd name="T13" fmla="*/ 114 h 1122"/>
                <a:gd name="T14" fmla="*/ 90 w 1153"/>
                <a:gd name="T15" fmla="*/ 87 h 1122"/>
                <a:gd name="T16" fmla="*/ 99 w 1153"/>
                <a:gd name="T17" fmla="*/ 60 h 1122"/>
                <a:gd name="T18" fmla="*/ 118 w 1153"/>
                <a:gd name="T19" fmla="*/ 38 h 1122"/>
                <a:gd name="T20" fmla="*/ 139 w 1153"/>
                <a:gd name="T21" fmla="*/ 20 h 1122"/>
                <a:gd name="T22" fmla="*/ 165 w 1153"/>
                <a:gd name="T23" fmla="*/ 7 h 1122"/>
                <a:gd name="T24" fmla="*/ 198 w 1153"/>
                <a:gd name="T25" fmla="*/ 1 h 1122"/>
                <a:gd name="T26" fmla="*/ 227 w 1153"/>
                <a:gd name="T27" fmla="*/ 0 h 1122"/>
                <a:gd name="T28" fmla="*/ 252 w 1153"/>
                <a:gd name="T29" fmla="*/ 3 h 1122"/>
                <a:gd name="T30" fmla="*/ 278 w 1153"/>
                <a:gd name="T31" fmla="*/ 11 h 1122"/>
                <a:gd name="T32" fmla="*/ 299 w 1153"/>
                <a:gd name="T33" fmla="*/ 25 h 1122"/>
                <a:gd name="T34" fmla="*/ 319 w 1153"/>
                <a:gd name="T35" fmla="*/ 46 h 1122"/>
                <a:gd name="T36" fmla="*/ 335 w 1153"/>
                <a:gd name="T37" fmla="*/ 69 h 1122"/>
                <a:gd name="T38" fmla="*/ 344 w 1153"/>
                <a:gd name="T39" fmla="*/ 101 h 1122"/>
                <a:gd name="T40" fmla="*/ 340 w 1153"/>
                <a:gd name="T41" fmla="*/ 133 h 1122"/>
                <a:gd name="T42" fmla="*/ 332 w 1153"/>
                <a:gd name="T43" fmla="*/ 165 h 1122"/>
                <a:gd name="T44" fmla="*/ 324 w 1153"/>
                <a:gd name="T45" fmla="*/ 197 h 1122"/>
                <a:gd name="T46" fmla="*/ 326 w 1153"/>
                <a:gd name="T47" fmla="*/ 212 h 1122"/>
                <a:gd name="T48" fmla="*/ 520 w 1153"/>
                <a:gd name="T49" fmla="*/ 220 h 1122"/>
                <a:gd name="T50" fmla="*/ 515 w 1153"/>
                <a:gd name="T51" fmla="*/ 279 h 1122"/>
                <a:gd name="T52" fmla="*/ 517 w 1153"/>
                <a:gd name="T53" fmla="*/ 314 h 1122"/>
                <a:gd name="T54" fmla="*/ 522 w 1153"/>
                <a:gd name="T55" fmla="*/ 350 h 1122"/>
                <a:gd name="T56" fmla="*/ 535 w 1153"/>
                <a:gd name="T57" fmla="*/ 372 h 1122"/>
                <a:gd name="T58" fmla="*/ 556 w 1153"/>
                <a:gd name="T59" fmla="*/ 388 h 1122"/>
                <a:gd name="T60" fmla="*/ 582 w 1153"/>
                <a:gd name="T61" fmla="*/ 395 h 1122"/>
                <a:gd name="T62" fmla="*/ 612 w 1153"/>
                <a:gd name="T63" fmla="*/ 396 h 1122"/>
                <a:gd name="T64" fmla="*/ 641 w 1153"/>
                <a:gd name="T65" fmla="*/ 393 h 1122"/>
                <a:gd name="T66" fmla="*/ 677 w 1153"/>
                <a:gd name="T67" fmla="*/ 389 h 1122"/>
                <a:gd name="T68" fmla="*/ 714 w 1153"/>
                <a:gd name="T69" fmla="*/ 391 h 1122"/>
                <a:gd name="T70" fmla="*/ 748 w 1153"/>
                <a:gd name="T71" fmla="*/ 400 h 1122"/>
                <a:gd name="T72" fmla="*/ 776 w 1153"/>
                <a:gd name="T73" fmla="*/ 416 h 1122"/>
                <a:gd name="T74" fmla="*/ 793 w 1153"/>
                <a:gd name="T75" fmla="*/ 440 h 1122"/>
                <a:gd name="T76" fmla="*/ 800 w 1153"/>
                <a:gd name="T77" fmla="*/ 468 h 1122"/>
                <a:gd name="T78" fmla="*/ 797 w 1153"/>
                <a:gd name="T79" fmla="*/ 500 h 1122"/>
                <a:gd name="T80" fmla="*/ 800 w 1153"/>
                <a:gd name="T81" fmla="*/ 530 h 1122"/>
                <a:gd name="T82" fmla="*/ 811 w 1153"/>
                <a:gd name="T83" fmla="*/ 556 h 1122"/>
                <a:gd name="T84" fmla="*/ 831 w 1153"/>
                <a:gd name="T85" fmla="*/ 574 h 1122"/>
                <a:gd name="T86" fmla="*/ 864 w 1153"/>
                <a:gd name="T87" fmla="*/ 585 h 1122"/>
                <a:gd name="T88" fmla="*/ 895 w 1153"/>
                <a:gd name="T89" fmla="*/ 593 h 1122"/>
                <a:gd name="T90" fmla="*/ 932 w 1153"/>
                <a:gd name="T91" fmla="*/ 600 h 1122"/>
                <a:gd name="T92" fmla="*/ 963 w 1153"/>
                <a:gd name="T93" fmla="*/ 610 h 1122"/>
                <a:gd name="T94" fmla="*/ 988 w 1153"/>
                <a:gd name="T95" fmla="*/ 624 h 1122"/>
                <a:gd name="T96" fmla="*/ 1009 w 1153"/>
                <a:gd name="T97" fmla="*/ 645 h 1122"/>
                <a:gd name="T98" fmla="*/ 1022 w 1153"/>
                <a:gd name="T99" fmla="*/ 670 h 1122"/>
                <a:gd name="T100" fmla="*/ 1023 w 1153"/>
                <a:gd name="T101" fmla="*/ 705 h 1122"/>
                <a:gd name="T102" fmla="*/ 1016 w 1153"/>
                <a:gd name="T103" fmla="*/ 739 h 1122"/>
                <a:gd name="T104" fmla="*/ 1006 w 1153"/>
                <a:gd name="T105" fmla="*/ 779 h 1122"/>
                <a:gd name="T106" fmla="*/ 1004 w 1153"/>
                <a:gd name="T107" fmla="*/ 808 h 1122"/>
                <a:gd name="T108" fmla="*/ 1011 w 1153"/>
                <a:gd name="T109" fmla="*/ 843 h 1122"/>
                <a:gd name="T110" fmla="*/ 1024 w 1153"/>
                <a:gd name="T111" fmla="*/ 867 h 1122"/>
                <a:gd name="T112" fmla="*/ 1045 w 1153"/>
                <a:gd name="T113" fmla="*/ 893 h 1122"/>
                <a:gd name="T114" fmla="*/ 1073 w 1153"/>
                <a:gd name="T115" fmla="*/ 913 h 1122"/>
                <a:gd name="T116" fmla="*/ 1102 w 1153"/>
                <a:gd name="T117" fmla="*/ 922 h 1122"/>
                <a:gd name="T118" fmla="*/ 1135 w 1153"/>
                <a:gd name="T119" fmla="*/ 925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3" h="1122">
                  <a:moveTo>
                    <a:pt x="1153" y="924"/>
                  </a:moveTo>
                  <a:lnTo>
                    <a:pt x="1153" y="1122"/>
                  </a:lnTo>
                  <a:lnTo>
                    <a:pt x="1" y="1122"/>
                  </a:lnTo>
                  <a:lnTo>
                    <a:pt x="0" y="226"/>
                  </a:lnTo>
                  <a:lnTo>
                    <a:pt x="100" y="226"/>
                  </a:lnTo>
                  <a:lnTo>
                    <a:pt x="104" y="218"/>
                  </a:lnTo>
                  <a:lnTo>
                    <a:pt x="107" y="207"/>
                  </a:lnTo>
                  <a:lnTo>
                    <a:pt x="107" y="198"/>
                  </a:lnTo>
                  <a:lnTo>
                    <a:pt x="106" y="187"/>
                  </a:lnTo>
                  <a:lnTo>
                    <a:pt x="102" y="173"/>
                  </a:lnTo>
                  <a:lnTo>
                    <a:pt x="98" y="155"/>
                  </a:lnTo>
                  <a:lnTo>
                    <a:pt x="94" y="143"/>
                  </a:lnTo>
                  <a:lnTo>
                    <a:pt x="90" y="128"/>
                  </a:lnTo>
                  <a:lnTo>
                    <a:pt x="89" y="114"/>
                  </a:lnTo>
                  <a:lnTo>
                    <a:pt x="89" y="100"/>
                  </a:lnTo>
                  <a:lnTo>
                    <a:pt x="90" y="87"/>
                  </a:lnTo>
                  <a:lnTo>
                    <a:pt x="94" y="73"/>
                  </a:lnTo>
                  <a:lnTo>
                    <a:pt x="99" y="60"/>
                  </a:lnTo>
                  <a:lnTo>
                    <a:pt x="107" y="50"/>
                  </a:lnTo>
                  <a:lnTo>
                    <a:pt x="118" y="38"/>
                  </a:lnTo>
                  <a:lnTo>
                    <a:pt x="128" y="29"/>
                  </a:lnTo>
                  <a:lnTo>
                    <a:pt x="139" y="20"/>
                  </a:lnTo>
                  <a:lnTo>
                    <a:pt x="151" y="13"/>
                  </a:lnTo>
                  <a:lnTo>
                    <a:pt x="165" y="7"/>
                  </a:lnTo>
                  <a:lnTo>
                    <a:pt x="181" y="3"/>
                  </a:lnTo>
                  <a:lnTo>
                    <a:pt x="198" y="1"/>
                  </a:lnTo>
                  <a:lnTo>
                    <a:pt x="212" y="0"/>
                  </a:lnTo>
                  <a:lnTo>
                    <a:pt x="227" y="0"/>
                  </a:lnTo>
                  <a:lnTo>
                    <a:pt x="241" y="1"/>
                  </a:lnTo>
                  <a:lnTo>
                    <a:pt x="252" y="3"/>
                  </a:lnTo>
                  <a:lnTo>
                    <a:pt x="265" y="7"/>
                  </a:lnTo>
                  <a:lnTo>
                    <a:pt x="278" y="11"/>
                  </a:lnTo>
                  <a:lnTo>
                    <a:pt x="288" y="17"/>
                  </a:lnTo>
                  <a:lnTo>
                    <a:pt x="299" y="25"/>
                  </a:lnTo>
                  <a:lnTo>
                    <a:pt x="309" y="35"/>
                  </a:lnTo>
                  <a:lnTo>
                    <a:pt x="319" y="46"/>
                  </a:lnTo>
                  <a:lnTo>
                    <a:pt x="328" y="57"/>
                  </a:lnTo>
                  <a:lnTo>
                    <a:pt x="335" y="69"/>
                  </a:lnTo>
                  <a:lnTo>
                    <a:pt x="340" y="84"/>
                  </a:lnTo>
                  <a:lnTo>
                    <a:pt x="344" y="101"/>
                  </a:lnTo>
                  <a:lnTo>
                    <a:pt x="344" y="117"/>
                  </a:lnTo>
                  <a:lnTo>
                    <a:pt x="340" y="133"/>
                  </a:lnTo>
                  <a:lnTo>
                    <a:pt x="336" y="149"/>
                  </a:lnTo>
                  <a:lnTo>
                    <a:pt x="332" y="165"/>
                  </a:lnTo>
                  <a:lnTo>
                    <a:pt x="327" y="183"/>
                  </a:lnTo>
                  <a:lnTo>
                    <a:pt x="324" y="197"/>
                  </a:lnTo>
                  <a:lnTo>
                    <a:pt x="324" y="205"/>
                  </a:lnTo>
                  <a:lnTo>
                    <a:pt x="326" y="212"/>
                  </a:lnTo>
                  <a:lnTo>
                    <a:pt x="329" y="220"/>
                  </a:lnTo>
                  <a:lnTo>
                    <a:pt x="520" y="220"/>
                  </a:lnTo>
                  <a:lnTo>
                    <a:pt x="516" y="257"/>
                  </a:lnTo>
                  <a:lnTo>
                    <a:pt x="515" y="279"/>
                  </a:lnTo>
                  <a:lnTo>
                    <a:pt x="516" y="297"/>
                  </a:lnTo>
                  <a:lnTo>
                    <a:pt x="517" y="314"/>
                  </a:lnTo>
                  <a:lnTo>
                    <a:pt x="519" y="332"/>
                  </a:lnTo>
                  <a:lnTo>
                    <a:pt x="522" y="350"/>
                  </a:lnTo>
                  <a:lnTo>
                    <a:pt x="528" y="362"/>
                  </a:lnTo>
                  <a:lnTo>
                    <a:pt x="535" y="372"/>
                  </a:lnTo>
                  <a:lnTo>
                    <a:pt x="544" y="381"/>
                  </a:lnTo>
                  <a:lnTo>
                    <a:pt x="556" y="388"/>
                  </a:lnTo>
                  <a:lnTo>
                    <a:pt x="569" y="393"/>
                  </a:lnTo>
                  <a:lnTo>
                    <a:pt x="582" y="395"/>
                  </a:lnTo>
                  <a:lnTo>
                    <a:pt x="596" y="396"/>
                  </a:lnTo>
                  <a:lnTo>
                    <a:pt x="612" y="396"/>
                  </a:lnTo>
                  <a:lnTo>
                    <a:pt x="629" y="394"/>
                  </a:lnTo>
                  <a:lnTo>
                    <a:pt x="641" y="393"/>
                  </a:lnTo>
                  <a:lnTo>
                    <a:pt x="659" y="391"/>
                  </a:lnTo>
                  <a:lnTo>
                    <a:pt x="677" y="389"/>
                  </a:lnTo>
                  <a:lnTo>
                    <a:pt x="697" y="389"/>
                  </a:lnTo>
                  <a:lnTo>
                    <a:pt x="714" y="391"/>
                  </a:lnTo>
                  <a:lnTo>
                    <a:pt x="731" y="394"/>
                  </a:lnTo>
                  <a:lnTo>
                    <a:pt x="748" y="400"/>
                  </a:lnTo>
                  <a:lnTo>
                    <a:pt x="762" y="406"/>
                  </a:lnTo>
                  <a:lnTo>
                    <a:pt x="776" y="416"/>
                  </a:lnTo>
                  <a:lnTo>
                    <a:pt x="785" y="427"/>
                  </a:lnTo>
                  <a:lnTo>
                    <a:pt x="793" y="440"/>
                  </a:lnTo>
                  <a:lnTo>
                    <a:pt x="798" y="454"/>
                  </a:lnTo>
                  <a:lnTo>
                    <a:pt x="800" y="468"/>
                  </a:lnTo>
                  <a:lnTo>
                    <a:pt x="798" y="484"/>
                  </a:lnTo>
                  <a:lnTo>
                    <a:pt x="797" y="500"/>
                  </a:lnTo>
                  <a:lnTo>
                    <a:pt x="798" y="516"/>
                  </a:lnTo>
                  <a:lnTo>
                    <a:pt x="800" y="530"/>
                  </a:lnTo>
                  <a:lnTo>
                    <a:pt x="805" y="543"/>
                  </a:lnTo>
                  <a:lnTo>
                    <a:pt x="811" y="556"/>
                  </a:lnTo>
                  <a:lnTo>
                    <a:pt x="819" y="565"/>
                  </a:lnTo>
                  <a:lnTo>
                    <a:pt x="831" y="574"/>
                  </a:lnTo>
                  <a:lnTo>
                    <a:pt x="847" y="580"/>
                  </a:lnTo>
                  <a:lnTo>
                    <a:pt x="864" y="585"/>
                  </a:lnTo>
                  <a:lnTo>
                    <a:pt x="878" y="589"/>
                  </a:lnTo>
                  <a:lnTo>
                    <a:pt x="895" y="593"/>
                  </a:lnTo>
                  <a:lnTo>
                    <a:pt x="915" y="597"/>
                  </a:lnTo>
                  <a:lnTo>
                    <a:pt x="932" y="600"/>
                  </a:lnTo>
                  <a:lnTo>
                    <a:pt x="949" y="605"/>
                  </a:lnTo>
                  <a:lnTo>
                    <a:pt x="963" y="610"/>
                  </a:lnTo>
                  <a:lnTo>
                    <a:pt x="977" y="616"/>
                  </a:lnTo>
                  <a:lnTo>
                    <a:pt x="988" y="624"/>
                  </a:lnTo>
                  <a:lnTo>
                    <a:pt x="997" y="632"/>
                  </a:lnTo>
                  <a:lnTo>
                    <a:pt x="1009" y="645"/>
                  </a:lnTo>
                  <a:lnTo>
                    <a:pt x="1016" y="657"/>
                  </a:lnTo>
                  <a:lnTo>
                    <a:pt x="1022" y="670"/>
                  </a:lnTo>
                  <a:lnTo>
                    <a:pt x="1025" y="688"/>
                  </a:lnTo>
                  <a:lnTo>
                    <a:pt x="1023" y="705"/>
                  </a:lnTo>
                  <a:lnTo>
                    <a:pt x="1020" y="720"/>
                  </a:lnTo>
                  <a:lnTo>
                    <a:pt x="1016" y="739"/>
                  </a:lnTo>
                  <a:lnTo>
                    <a:pt x="1011" y="760"/>
                  </a:lnTo>
                  <a:lnTo>
                    <a:pt x="1006" y="779"/>
                  </a:lnTo>
                  <a:lnTo>
                    <a:pt x="1004" y="795"/>
                  </a:lnTo>
                  <a:lnTo>
                    <a:pt x="1004" y="808"/>
                  </a:lnTo>
                  <a:lnTo>
                    <a:pt x="1007" y="827"/>
                  </a:lnTo>
                  <a:lnTo>
                    <a:pt x="1011" y="843"/>
                  </a:lnTo>
                  <a:lnTo>
                    <a:pt x="1017" y="855"/>
                  </a:lnTo>
                  <a:lnTo>
                    <a:pt x="1024" y="867"/>
                  </a:lnTo>
                  <a:lnTo>
                    <a:pt x="1034" y="880"/>
                  </a:lnTo>
                  <a:lnTo>
                    <a:pt x="1045" y="893"/>
                  </a:lnTo>
                  <a:lnTo>
                    <a:pt x="1058" y="904"/>
                  </a:lnTo>
                  <a:lnTo>
                    <a:pt x="1073" y="913"/>
                  </a:lnTo>
                  <a:lnTo>
                    <a:pt x="1087" y="918"/>
                  </a:lnTo>
                  <a:lnTo>
                    <a:pt x="1102" y="922"/>
                  </a:lnTo>
                  <a:lnTo>
                    <a:pt x="1117" y="924"/>
                  </a:lnTo>
                  <a:lnTo>
                    <a:pt x="1135" y="925"/>
                  </a:lnTo>
                  <a:lnTo>
                    <a:pt x="1153" y="924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2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24" name="Freeform 12"/>
            <p:cNvSpPr>
              <a:spLocks/>
            </p:cNvSpPr>
            <p:nvPr>
              <p:custDataLst>
                <p:tags r:id="rId20"/>
              </p:custDataLst>
            </p:nvPr>
          </p:nvSpPr>
          <p:spPr bwMode="gray">
            <a:xfrm>
              <a:off x="3100240" y="2778752"/>
              <a:ext cx="1758031" cy="1493395"/>
            </a:xfrm>
            <a:custGeom>
              <a:avLst/>
              <a:gdLst>
                <a:gd name="T0" fmla="*/ 516 w 1284"/>
                <a:gd name="T1" fmla="*/ 224 h 1407"/>
                <a:gd name="T2" fmla="*/ 498 w 1284"/>
                <a:gd name="T3" fmla="*/ 107 h 1407"/>
                <a:gd name="T4" fmla="*/ 561 w 1284"/>
                <a:gd name="T5" fmla="*/ 13 h 1407"/>
                <a:gd name="T6" fmla="*/ 705 w 1284"/>
                <a:gd name="T7" fmla="*/ 3 h 1407"/>
                <a:gd name="T8" fmla="*/ 776 w 1284"/>
                <a:gd name="T9" fmla="*/ 58 h 1407"/>
                <a:gd name="T10" fmla="*/ 792 w 1284"/>
                <a:gd name="T11" fmla="*/ 154 h 1407"/>
                <a:gd name="T12" fmla="*/ 778 w 1284"/>
                <a:gd name="T13" fmla="*/ 257 h 1407"/>
                <a:gd name="T14" fmla="*/ 848 w 1284"/>
                <a:gd name="T15" fmla="*/ 318 h 1407"/>
                <a:gd name="T16" fmla="*/ 954 w 1284"/>
                <a:gd name="T17" fmla="*/ 344 h 1407"/>
                <a:gd name="T18" fmla="*/ 998 w 1284"/>
                <a:gd name="T19" fmla="*/ 392 h 1407"/>
                <a:gd name="T20" fmla="*/ 1000 w 1284"/>
                <a:gd name="T21" fmla="*/ 460 h 1407"/>
                <a:gd name="T22" fmla="*/ 1041 w 1284"/>
                <a:gd name="T23" fmla="*/ 521 h 1407"/>
                <a:gd name="T24" fmla="*/ 1125 w 1284"/>
                <a:gd name="T25" fmla="*/ 533 h 1407"/>
                <a:gd name="T26" fmla="*/ 1216 w 1284"/>
                <a:gd name="T27" fmla="*/ 528 h 1407"/>
                <a:gd name="T28" fmla="*/ 1270 w 1284"/>
                <a:gd name="T29" fmla="*/ 558 h 1407"/>
                <a:gd name="T30" fmla="*/ 1283 w 1284"/>
                <a:gd name="T31" fmla="*/ 665 h 1407"/>
                <a:gd name="T32" fmla="*/ 1270 w 1284"/>
                <a:gd name="T33" fmla="*/ 808 h 1407"/>
                <a:gd name="T34" fmla="*/ 1215 w 1284"/>
                <a:gd name="T35" fmla="*/ 842 h 1407"/>
                <a:gd name="T36" fmla="*/ 1116 w 1284"/>
                <a:gd name="T37" fmla="*/ 837 h 1407"/>
                <a:gd name="T38" fmla="*/ 1043 w 1284"/>
                <a:gd name="T39" fmla="*/ 848 h 1407"/>
                <a:gd name="T40" fmla="*/ 1002 w 1284"/>
                <a:gd name="T41" fmla="*/ 890 h 1407"/>
                <a:gd name="T42" fmla="*/ 998 w 1284"/>
                <a:gd name="T43" fmla="*/ 971 h 1407"/>
                <a:gd name="T44" fmla="*/ 951 w 1284"/>
                <a:gd name="T45" fmla="*/ 1027 h 1407"/>
                <a:gd name="T46" fmla="*/ 866 w 1284"/>
                <a:gd name="T47" fmla="*/ 1046 h 1407"/>
                <a:gd name="T48" fmla="*/ 792 w 1284"/>
                <a:gd name="T49" fmla="*/ 1085 h 1407"/>
                <a:gd name="T50" fmla="*/ 776 w 1284"/>
                <a:gd name="T51" fmla="*/ 1164 h 1407"/>
                <a:gd name="T52" fmla="*/ 792 w 1284"/>
                <a:gd name="T53" fmla="*/ 1261 h 1407"/>
                <a:gd name="T54" fmla="*/ 757 w 1284"/>
                <a:gd name="T55" fmla="*/ 1353 h 1407"/>
                <a:gd name="T56" fmla="*/ 695 w 1284"/>
                <a:gd name="T57" fmla="*/ 1401 h 1407"/>
                <a:gd name="T58" fmla="*/ 599 w 1284"/>
                <a:gd name="T59" fmla="*/ 1406 h 1407"/>
                <a:gd name="T60" fmla="*/ 527 w 1284"/>
                <a:gd name="T61" fmla="*/ 1370 h 1407"/>
                <a:gd name="T62" fmla="*/ 493 w 1284"/>
                <a:gd name="T63" fmla="*/ 1301 h 1407"/>
                <a:gd name="T64" fmla="*/ 502 w 1284"/>
                <a:gd name="T65" fmla="*/ 1220 h 1407"/>
                <a:gd name="T66" fmla="*/ 507 w 1284"/>
                <a:gd name="T67" fmla="*/ 1147 h 1407"/>
                <a:gd name="T68" fmla="*/ 459 w 1284"/>
                <a:gd name="T69" fmla="*/ 1095 h 1407"/>
                <a:gd name="T70" fmla="*/ 380 w 1284"/>
                <a:gd name="T71" fmla="*/ 1075 h 1407"/>
                <a:gd name="T72" fmla="*/ 304 w 1284"/>
                <a:gd name="T73" fmla="*/ 1045 h 1407"/>
                <a:gd name="T74" fmla="*/ 284 w 1284"/>
                <a:gd name="T75" fmla="*/ 964 h 1407"/>
                <a:gd name="T76" fmla="*/ 261 w 1284"/>
                <a:gd name="T77" fmla="*/ 897 h 1407"/>
                <a:gd name="T78" fmla="*/ 185 w 1284"/>
                <a:gd name="T79" fmla="*/ 872 h 1407"/>
                <a:gd name="T80" fmla="*/ 108 w 1284"/>
                <a:gd name="T81" fmla="*/ 879 h 1407"/>
                <a:gd name="T82" fmla="*/ 25 w 1284"/>
                <a:gd name="T83" fmla="*/ 858 h 1407"/>
                <a:gd name="T84" fmla="*/ 1 w 1284"/>
                <a:gd name="T85" fmla="*/ 764 h 1407"/>
                <a:gd name="T86" fmla="*/ 6 w 1284"/>
                <a:gd name="T87" fmla="*/ 629 h 1407"/>
                <a:gd name="T88" fmla="*/ 31 w 1284"/>
                <a:gd name="T89" fmla="*/ 548 h 1407"/>
                <a:gd name="T90" fmla="*/ 95 w 1284"/>
                <a:gd name="T91" fmla="*/ 527 h 1407"/>
                <a:gd name="T92" fmla="*/ 190 w 1284"/>
                <a:gd name="T93" fmla="*/ 534 h 1407"/>
                <a:gd name="T94" fmla="*/ 274 w 1284"/>
                <a:gd name="T95" fmla="*/ 502 h 1407"/>
                <a:gd name="T96" fmla="*/ 289 w 1284"/>
                <a:gd name="T97" fmla="*/ 427 h 1407"/>
                <a:gd name="T98" fmla="*/ 320 w 1284"/>
                <a:gd name="T99" fmla="*/ 353 h 1407"/>
                <a:gd name="T100" fmla="*/ 409 w 1284"/>
                <a:gd name="T101" fmla="*/ 327 h 1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84" h="1407">
                  <a:moveTo>
                    <a:pt x="489" y="294"/>
                  </a:moveTo>
                  <a:lnTo>
                    <a:pt x="502" y="278"/>
                  </a:lnTo>
                  <a:lnTo>
                    <a:pt x="511" y="263"/>
                  </a:lnTo>
                  <a:lnTo>
                    <a:pt x="516" y="246"/>
                  </a:lnTo>
                  <a:lnTo>
                    <a:pt x="516" y="224"/>
                  </a:lnTo>
                  <a:lnTo>
                    <a:pt x="510" y="199"/>
                  </a:lnTo>
                  <a:lnTo>
                    <a:pt x="505" y="178"/>
                  </a:lnTo>
                  <a:lnTo>
                    <a:pt x="498" y="152"/>
                  </a:lnTo>
                  <a:lnTo>
                    <a:pt x="495" y="124"/>
                  </a:lnTo>
                  <a:lnTo>
                    <a:pt x="498" y="107"/>
                  </a:lnTo>
                  <a:lnTo>
                    <a:pt x="503" y="86"/>
                  </a:lnTo>
                  <a:lnTo>
                    <a:pt x="513" y="64"/>
                  </a:lnTo>
                  <a:lnTo>
                    <a:pt x="527" y="43"/>
                  </a:lnTo>
                  <a:lnTo>
                    <a:pt x="545" y="26"/>
                  </a:lnTo>
                  <a:lnTo>
                    <a:pt x="561" y="13"/>
                  </a:lnTo>
                  <a:lnTo>
                    <a:pt x="583" y="5"/>
                  </a:lnTo>
                  <a:lnTo>
                    <a:pt x="609" y="1"/>
                  </a:lnTo>
                  <a:lnTo>
                    <a:pt x="637" y="0"/>
                  </a:lnTo>
                  <a:lnTo>
                    <a:pt x="675" y="0"/>
                  </a:lnTo>
                  <a:lnTo>
                    <a:pt x="705" y="3"/>
                  </a:lnTo>
                  <a:lnTo>
                    <a:pt x="722" y="9"/>
                  </a:lnTo>
                  <a:lnTo>
                    <a:pt x="735" y="17"/>
                  </a:lnTo>
                  <a:lnTo>
                    <a:pt x="749" y="26"/>
                  </a:lnTo>
                  <a:lnTo>
                    <a:pt x="763" y="40"/>
                  </a:lnTo>
                  <a:lnTo>
                    <a:pt x="776" y="58"/>
                  </a:lnTo>
                  <a:lnTo>
                    <a:pt x="786" y="74"/>
                  </a:lnTo>
                  <a:lnTo>
                    <a:pt x="791" y="88"/>
                  </a:lnTo>
                  <a:lnTo>
                    <a:pt x="795" y="112"/>
                  </a:lnTo>
                  <a:lnTo>
                    <a:pt x="795" y="133"/>
                  </a:lnTo>
                  <a:lnTo>
                    <a:pt x="792" y="154"/>
                  </a:lnTo>
                  <a:lnTo>
                    <a:pt x="788" y="170"/>
                  </a:lnTo>
                  <a:lnTo>
                    <a:pt x="783" y="196"/>
                  </a:lnTo>
                  <a:lnTo>
                    <a:pt x="776" y="223"/>
                  </a:lnTo>
                  <a:lnTo>
                    <a:pt x="773" y="240"/>
                  </a:lnTo>
                  <a:lnTo>
                    <a:pt x="778" y="257"/>
                  </a:lnTo>
                  <a:lnTo>
                    <a:pt x="784" y="269"/>
                  </a:lnTo>
                  <a:lnTo>
                    <a:pt x="795" y="285"/>
                  </a:lnTo>
                  <a:lnTo>
                    <a:pt x="811" y="298"/>
                  </a:lnTo>
                  <a:lnTo>
                    <a:pt x="826" y="309"/>
                  </a:lnTo>
                  <a:lnTo>
                    <a:pt x="848" y="318"/>
                  </a:lnTo>
                  <a:lnTo>
                    <a:pt x="870" y="324"/>
                  </a:lnTo>
                  <a:lnTo>
                    <a:pt x="891" y="329"/>
                  </a:lnTo>
                  <a:lnTo>
                    <a:pt x="913" y="332"/>
                  </a:lnTo>
                  <a:lnTo>
                    <a:pt x="936" y="338"/>
                  </a:lnTo>
                  <a:lnTo>
                    <a:pt x="954" y="344"/>
                  </a:lnTo>
                  <a:lnTo>
                    <a:pt x="968" y="351"/>
                  </a:lnTo>
                  <a:lnTo>
                    <a:pt x="979" y="359"/>
                  </a:lnTo>
                  <a:lnTo>
                    <a:pt x="987" y="368"/>
                  </a:lnTo>
                  <a:lnTo>
                    <a:pt x="993" y="379"/>
                  </a:lnTo>
                  <a:lnTo>
                    <a:pt x="998" y="392"/>
                  </a:lnTo>
                  <a:lnTo>
                    <a:pt x="1000" y="404"/>
                  </a:lnTo>
                  <a:lnTo>
                    <a:pt x="1002" y="415"/>
                  </a:lnTo>
                  <a:lnTo>
                    <a:pt x="1002" y="430"/>
                  </a:lnTo>
                  <a:lnTo>
                    <a:pt x="1000" y="447"/>
                  </a:lnTo>
                  <a:lnTo>
                    <a:pt x="1000" y="460"/>
                  </a:lnTo>
                  <a:lnTo>
                    <a:pt x="1003" y="476"/>
                  </a:lnTo>
                  <a:lnTo>
                    <a:pt x="1010" y="490"/>
                  </a:lnTo>
                  <a:lnTo>
                    <a:pt x="1018" y="502"/>
                  </a:lnTo>
                  <a:lnTo>
                    <a:pt x="1028" y="511"/>
                  </a:lnTo>
                  <a:lnTo>
                    <a:pt x="1041" y="521"/>
                  </a:lnTo>
                  <a:lnTo>
                    <a:pt x="1054" y="527"/>
                  </a:lnTo>
                  <a:lnTo>
                    <a:pt x="1074" y="531"/>
                  </a:lnTo>
                  <a:lnTo>
                    <a:pt x="1091" y="533"/>
                  </a:lnTo>
                  <a:lnTo>
                    <a:pt x="1107" y="534"/>
                  </a:lnTo>
                  <a:lnTo>
                    <a:pt x="1125" y="533"/>
                  </a:lnTo>
                  <a:lnTo>
                    <a:pt x="1147" y="531"/>
                  </a:lnTo>
                  <a:lnTo>
                    <a:pt x="1164" y="530"/>
                  </a:lnTo>
                  <a:lnTo>
                    <a:pt x="1181" y="528"/>
                  </a:lnTo>
                  <a:lnTo>
                    <a:pt x="1197" y="527"/>
                  </a:lnTo>
                  <a:lnTo>
                    <a:pt x="1216" y="528"/>
                  </a:lnTo>
                  <a:lnTo>
                    <a:pt x="1226" y="530"/>
                  </a:lnTo>
                  <a:lnTo>
                    <a:pt x="1238" y="533"/>
                  </a:lnTo>
                  <a:lnTo>
                    <a:pt x="1249" y="539"/>
                  </a:lnTo>
                  <a:lnTo>
                    <a:pt x="1261" y="548"/>
                  </a:lnTo>
                  <a:lnTo>
                    <a:pt x="1270" y="558"/>
                  </a:lnTo>
                  <a:lnTo>
                    <a:pt x="1277" y="573"/>
                  </a:lnTo>
                  <a:lnTo>
                    <a:pt x="1280" y="586"/>
                  </a:lnTo>
                  <a:lnTo>
                    <a:pt x="1282" y="602"/>
                  </a:lnTo>
                  <a:lnTo>
                    <a:pt x="1284" y="631"/>
                  </a:lnTo>
                  <a:lnTo>
                    <a:pt x="1283" y="665"/>
                  </a:lnTo>
                  <a:lnTo>
                    <a:pt x="1284" y="701"/>
                  </a:lnTo>
                  <a:lnTo>
                    <a:pt x="1281" y="743"/>
                  </a:lnTo>
                  <a:lnTo>
                    <a:pt x="1278" y="772"/>
                  </a:lnTo>
                  <a:lnTo>
                    <a:pt x="1275" y="795"/>
                  </a:lnTo>
                  <a:lnTo>
                    <a:pt x="1270" y="808"/>
                  </a:lnTo>
                  <a:lnTo>
                    <a:pt x="1262" y="820"/>
                  </a:lnTo>
                  <a:lnTo>
                    <a:pt x="1253" y="828"/>
                  </a:lnTo>
                  <a:lnTo>
                    <a:pt x="1241" y="835"/>
                  </a:lnTo>
                  <a:lnTo>
                    <a:pt x="1227" y="839"/>
                  </a:lnTo>
                  <a:lnTo>
                    <a:pt x="1215" y="842"/>
                  </a:lnTo>
                  <a:lnTo>
                    <a:pt x="1190" y="843"/>
                  </a:lnTo>
                  <a:lnTo>
                    <a:pt x="1168" y="842"/>
                  </a:lnTo>
                  <a:lnTo>
                    <a:pt x="1150" y="839"/>
                  </a:lnTo>
                  <a:lnTo>
                    <a:pt x="1134" y="838"/>
                  </a:lnTo>
                  <a:lnTo>
                    <a:pt x="1116" y="837"/>
                  </a:lnTo>
                  <a:lnTo>
                    <a:pt x="1100" y="837"/>
                  </a:lnTo>
                  <a:lnTo>
                    <a:pt x="1086" y="838"/>
                  </a:lnTo>
                  <a:lnTo>
                    <a:pt x="1071" y="839"/>
                  </a:lnTo>
                  <a:lnTo>
                    <a:pt x="1053" y="844"/>
                  </a:lnTo>
                  <a:lnTo>
                    <a:pt x="1043" y="848"/>
                  </a:lnTo>
                  <a:lnTo>
                    <a:pt x="1034" y="852"/>
                  </a:lnTo>
                  <a:lnTo>
                    <a:pt x="1022" y="860"/>
                  </a:lnTo>
                  <a:lnTo>
                    <a:pt x="1014" y="870"/>
                  </a:lnTo>
                  <a:lnTo>
                    <a:pt x="1008" y="879"/>
                  </a:lnTo>
                  <a:lnTo>
                    <a:pt x="1002" y="890"/>
                  </a:lnTo>
                  <a:lnTo>
                    <a:pt x="999" y="901"/>
                  </a:lnTo>
                  <a:lnTo>
                    <a:pt x="998" y="913"/>
                  </a:lnTo>
                  <a:lnTo>
                    <a:pt x="999" y="926"/>
                  </a:lnTo>
                  <a:lnTo>
                    <a:pt x="999" y="948"/>
                  </a:lnTo>
                  <a:lnTo>
                    <a:pt x="998" y="971"/>
                  </a:lnTo>
                  <a:lnTo>
                    <a:pt x="992" y="988"/>
                  </a:lnTo>
                  <a:lnTo>
                    <a:pt x="986" y="1002"/>
                  </a:lnTo>
                  <a:lnTo>
                    <a:pt x="977" y="1012"/>
                  </a:lnTo>
                  <a:lnTo>
                    <a:pt x="964" y="1020"/>
                  </a:lnTo>
                  <a:lnTo>
                    <a:pt x="951" y="1027"/>
                  </a:lnTo>
                  <a:lnTo>
                    <a:pt x="936" y="1031"/>
                  </a:lnTo>
                  <a:lnTo>
                    <a:pt x="917" y="1035"/>
                  </a:lnTo>
                  <a:lnTo>
                    <a:pt x="901" y="1040"/>
                  </a:lnTo>
                  <a:lnTo>
                    <a:pt x="882" y="1043"/>
                  </a:lnTo>
                  <a:lnTo>
                    <a:pt x="866" y="1046"/>
                  </a:lnTo>
                  <a:lnTo>
                    <a:pt x="848" y="1050"/>
                  </a:lnTo>
                  <a:lnTo>
                    <a:pt x="834" y="1057"/>
                  </a:lnTo>
                  <a:lnTo>
                    <a:pt x="818" y="1064"/>
                  </a:lnTo>
                  <a:lnTo>
                    <a:pt x="803" y="1073"/>
                  </a:lnTo>
                  <a:lnTo>
                    <a:pt x="792" y="1085"/>
                  </a:lnTo>
                  <a:lnTo>
                    <a:pt x="782" y="1099"/>
                  </a:lnTo>
                  <a:lnTo>
                    <a:pt x="774" y="1116"/>
                  </a:lnTo>
                  <a:lnTo>
                    <a:pt x="772" y="1131"/>
                  </a:lnTo>
                  <a:lnTo>
                    <a:pt x="773" y="1148"/>
                  </a:lnTo>
                  <a:lnTo>
                    <a:pt x="776" y="1164"/>
                  </a:lnTo>
                  <a:lnTo>
                    <a:pt x="781" y="1181"/>
                  </a:lnTo>
                  <a:lnTo>
                    <a:pt x="785" y="1200"/>
                  </a:lnTo>
                  <a:lnTo>
                    <a:pt x="788" y="1217"/>
                  </a:lnTo>
                  <a:lnTo>
                    <a:pt x="792" y="1239"/>
                  </a:lnTo>
                  <a:lnTo>
                    <a:pt x="792" y="1261"/>
                  </a:lnTo>
                  <a:lnTo>
                    <a:pt x="787" y="1283"/>
                  </a:lnTo>
                  <a:lnTo>
                    <a:pt x="782" y="1300"/>
                  </a:lnTo>
                  <a:lnTo>
                    <a:pt x="776" y="1317"/>
                  </a:lnTo>
                  <a:lnTo>
                    <a:pt x="768" y="1333"/>
                  </a:lnTo>
                  <a:lnTo>
                    <a:pt x="757" y="1353"/>
                  </a:lnTo>
                  <a:lnTo>
                    <a:pt x="745" y="1366"/>
                  </a:lnTo>
                  <a:lnTo>
                    <a:pt x="735" y="1375"/>
                  </a:lnTo>
                  <a:lnTo>
                    <a:pt x="722" y="1386"/>
                  </a:lnTo>
                  <a:lnTo>
                    <a:pt x="708" y="1396"/>
                  </a:lnTo>
                  <a:lnTo>
                    <a:pt x="695" y="1401"/>
                  </a:lnTo>
                  <a:lnTo>
                    <a:pt x="683" y="1404"/>
                  </a:lnTo>
                  <a:lnTo>
                    <a:pt x="663" y="1406"/>
                  </a:lnTo>
                  <a:lnTo>
                    <a:pt x="640" y="1407"/>
                  </a:lnTo>
                  <a:lnTo>
                    <a:pt x="612" y="1406"/>
                  </a:lnTo>
                  <a:lnTo>
                    <a:pt x="599" y="1406"/>
                  </a:lnTo>
                  <a:lnTo>
                    <a:pt x="582" y="1403"/>
                  </a:lnTo>
                  <a:lnTo>
                    <a:pt x="564" y="1398"/>
                  </a:lnTo>
                  <a:lnTo>
                    <a:pt x="548" y="1389"/>
                  </a:lnTo>
                  <a:lnTo>
                    <a:pt x="538" y="1381"/>
                  </a:lnTo>
                  <a:lnTo>
                    <a:pt x="527" y="1370"/>
                  </a:lnTo>
                  <a:lnTo>
                    <a:pt x="518" y="1360"/>
                  </a:lnTo>
                  <a:lnTo>
                    <a:pt x="509" y="1347"/>
                  </a:lnTo>
                  <a:lnTo>
                    <a:pt x="502" y="1334"/>
                  </a:lnTo>
                  <a:lnTo>
                    <a:pt x="496" y="1318"/>
                  </a:lnTo>
                  <a:lnTo>
                    <a:pt x="493" y="1301"/>
                  </a:lnTo>
                  <a:lnTo>
                    <a:pt x="492" y="1288"/>
                  </a:lnTo>
                  <a:lnTo>
                    <a:pt x="492" y="1270"/>
                  </a:lnTo>
                  <a:lnTo>
                    <a:pt x="493" y="1255"/>
                  </a:lnTo>
                  <a:lnTo>
                    <a:pt x="498" y="1239"/>
                  </a:lnTo>
                  <a:lnTo>
                    <a:pt x="502" y="1220"/>
                  </a:lnTo>
                  <a:lnTo>
                    <a:pt x="507" y="1202"/>
                  </a:lnTo>
                  <a:lnTo>
                    <a:pt x="510" y="1186"/>
                  </a:lnTo>
                  <a:lnTo>
                    <a:pt x="511" y="1171"/>
                  </a:lnTo>
                  <a:lnTo>
                    <a:pt x="510" y="1159"/>
                  </a:lnTo>
                  <a:lnTo>
                    <a:pt x="507" y="1147"/>
                  </a:lnTo>
                  <a:lnTo>
                    <a:pt x="499" y="1132"/>
                  </a:lnTo>
                  <a:lnTo>
                    <a:pt x="491" y="1122"/>
                  </a:lnTo>
                  <a:lnTo>
                    <a:pt x="481" y="1111"/>
                  </a:lnTo>
                  <a:lnTo>
                    <a:pt x="470" y="1103"/>
                  </a:lnTo>
                  <a:lnTo>
                    <a:pt x="459" y="1095"/>
                  </a:lnTo>
                  <a:lnTo>
                    <a:pt x="443" y="1089"/>
                  </a:lnTo>
                  <a:lnTo>
                    <a:pt x="429" y="1085"/>
                  </a:lnTo>
                  <a:lnTo>
                    <a:pt x="411" y="1081"/>
                  </a:lnTo>
                  <a:lnTo>
                    <a:pt x="395" y="1079"/>
                  </a:lnTo>
                  <a:lnTo>
                    <a:pt x="380" y="1075"/>
                  </a:lnTo>
                  <a:lnTo>
                    <a:pt x="362" y="1071"/>
                  </a:lnTo>
                  <a:lnTo>
                    <a:pt x="347" y="1065"/>
                  </a:lnTo>
                  <a:lnTo>
                    <a:pt x="329" y="1060"/>
                  </a:lnTo>
                  <a:lnTo>
                    <a:pt x="315" y="1054"/>
                  </a:lnTo>
                  <a:lnTo>
                    <a:pt x="304" y="1045"/>
                  </a:lnTo>
                  <a:lnTo>
                    <a:pt x="295" y="1033"/>
                  </a:lnTo>
                  <a:lnTo>
                    <a:pt x="289" y="1018"/>
                  </a:lnTo>
                  <a:lnTo>
                    <a:pt x="284" y="998"/>
                  </a:lnTo>
                  <a:lnTo>
                    <a:pt x="283" y="982"/>
                  </a:lnTo>
                  <a:lnTo>
                    <a:pt x="284" y="964"/>
                  </a:lnTo>
                  <a:lnTo>
                    <a:pt x="286" y="950"/>
                  </a:lnTo>
                  <a:lnTo>
                    <a:pt x="284" y="933"/>
                  </a:lnTo>
                  <a:lnTo>
                    <a:pt x="279" y="920"/>
                  </a:lnTo>
                  <a:lnTo>
                    <a:pt x="270" y="906"/>
                  </a:lnTo>
                  <a:lnTo>
                    <a:pt x="261" y="897"/>
                  </a:lnTo>
                  <a:lnTo>
                    <a:pt x="250" y="888"/>
                  </a:lnTo>
                  <a:lnTo>
                    <a:pt x="235" y="882"/>
                  </a:lnTo>
                  <a:lnTo>
                    <a:pt x="218" y="876"/>
                  </a:lnTo>
                  <a:lnTo>
                    <a:pt x="200" y="874"/>
                  </a:lnTo>
                  <a:lnTo>
                    <a:pt x="185" y="872"/>
                  </a:lnTo>
                  <a:lnTo>
                    <a:pt x="168" y="872"/>
                  </a:lnTo>
                  <a:lnTo>
                    <a:pt x="153" y="874"/>
                  </a:lnTo>
                  <a:lnTo>
                    <a:pt x="138" y="875"/>
                  </a:lnTo>
                  <a:lnTo>
                    <a:pt x="123" y="877"/>
                  </a:lnTo>
                  <a:lnTo>
                    <a:pt x="108" y="879"/>
                  </a:lnTo>
                  <a:lnTo>
                    <a:pt x="83" y="879"/>
                  </a:lnTo>
                  <a:lnTo>
                    <a:pt x="67" y="878"/>
                  </a:lnTo>
                  <a:lnTo>
                    <a:pt x="50" y="874"/>
                  </a:lnTo>
                  <a:lnTo>
                    <a:pt x="38" y="868"/>
                  </a:lnTo>
                  <a:lnTo>
                    <a:pt x="25" y="858"/>
                  </a:lnTo>
                  <a:lnTo>
                    <a:pt x="16" y="847"/>
                  </a:lnTo>
                  <a:lnTo>
                    <a:pt x="10" y="835"/>
                  </a:lnTo>
                  <a:lnTo>
                    <a:pt x="3" y="812"/>
                  </a:lnTo>
                  <a:lnTo>
                    <a:pt x="2" y="788"/>
                  </a:lnTo>
                  <a:lnTo>
                    <a:pt x="1" y="764"/>
                  </a:lnTo>
                  <a:lnTo>
                    <a:pt x="0" y="734"/>
                  </a:lnTo>
                  <a:lnTo>
                    <a:pt x="2" y="708"/>
                  </a:lnTo>
                  <a:lnTo>
                    <a:pt x="3" y="680"/>
                  </a:lnTo>
                  <a:lnTo>
                    <a:pt x="4" y="655"/>
                  </a:lnTo>
                  <a:lnTo>
                    <a:pt x="6" y="629"/>
                  </a:lnTo>
                  <a:lnTo>
                    <a:pt x="9" y="609"/>
                  </a:lnTo>
                  <a:lnTo>
                    <a:pt x="12" y="587"/>
                  </a:lnTo>
                  <a:lnTo>
                    <a:pt x="16" y="570"/>
                  </a:lnTo>
                  <a:lnTo>
                    <a:pt x="22" y="559"/>
                  </a:lnTo>
                  <a:lnTo>
                    <a:pt x="31" y="548"/>
                  </a:lnTo>
                  <a:lnTo>
                    <a:pt x="40" y="541"/>
                  </a:lnTo>
                  <a:lnTo>
                    <a:pt x="52" y="533"/>
                  </a:lnTo>
                  <a:lnTo>
                    <a:pt x="63" y="531"/>
                  </a:lnTo>
                  <a:lnTo>
                    <a:pt x="77" y="528"/>
                  </a:lnTo>
                  <a:lnTo>
                    <a:pt x="95" y="527"/>
                  </a:lnTo>
                  <a:lnTo>
                    <a:pt x="111" y="528"/>
                  </a:lnTo>
                  <a:lnTo>
                    <a:pt x="133" y="531"/>
                  </a:lnTo>
                  <a:lnTo>
                    <a:pt x="152" y="532"/>
                  </a:lnTo>
                  <a:lnTo>
                    <a:pt x="168" y="533"/>
                  </a:lnTo>
                  <a:lnTo>
                    <a:pt x="190" y="534"/>
                  </a:lnTo>
                  <a:lnTo>
                    <a:pt x="213" y="531"/>
                  </a:lnTo>
                  <a:lnTo>
                    <a:pt x="232" y="527"/>
                  </a:lnTo>
                  <a:lnTo>
                    <a:pt x="250" y="520"/>
                  </a:lnTo>
                  <a:lnTo>
                    <a:pt x="262" y="513"/>
                  </a:lnTo>
                  <a:lnTo>
                    <a:pt x="274" y="502"/>
                  </a:lnTo>
                  <a:lnTo>
                    <a:pt x="283" y="488"/>
                  </a:lnTo>
                  <a:lnTo>
                    <a:pt x="289" y="474"/>
                  </a:lnTo>
                  <a:lnTo>
                    <a:pt x="291" y="459"/>
                  </a:lnTo>
                  <a:lnTo>
                    <a:pt x="290" y="448"/>
                  </a:lnTo>
                  <a:lnTo>
                    <a:pt x="289" y="427"/>
                  </a:lnTo>
                  <a:lnTo>
                    <a:pt x="290" y="406"/>
                  </a:lnTo>
                  <a:lnTo>
                    <a:pt x="294" y="390"/>
                  </a:lnTo>
                  <a:lnTo>
                    <a:pt x="299" y="375"/>
                  </a:lnTo>
                  <a:lnTo>
                    <a:pt x="306" y="364"/>
                  </a:lnTo>
                  <a:lnTo>
                    <a:pt x="320" y="353"/>
                  </a:lnTo>
                  <a:lnTo>
                    <a:pt x="335" y="345"/>
                  </a:lnTo>
                  <a:lnTo>
                    <a:pt x="354" y="339"/>
                  </a:lnTo>
                  <a:lnTo>
                    <a:pt x="373" y="334"/>
                  </a:lnTo>
                  <a:lnTo>
                    <a:pt x="389" y="330"/>
                  </a:lnTo>
                  <a:lnTo>
                    <a:pt x="409" y="327"/>
                  </a:lnTo>
                  <a:lnTo>
                    <a:pt x="428" y="323"/>
                  </a:lnTo>
                  <a:lnTo>
                    <a:pt x="450" y="317"/>
                  </a:lnTo>
                  <a:lnTo>
                    <a:pt x="471" y="308"/>
                  </a:lnTo>
                  <a:lnTo>
                    <a:pt x="489" y="294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 cap="flat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24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25" name="Rectangle 13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gray">
            <a:xfrm>
              <a:off x="3244167" y="3371096"/>
              <a:ext cx="1469212" cy="309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marL="0" marR="0" lvl="0" indent="0" algn="ctr" defTabSz="89525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224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Make SHEQS</a:t>
              </a:r>
            </a:p>
            <a:p>
              <a:pPr marL="0" marR="0" lvl="0" indent="0" algn="ctr" defTabSz="89525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US" sz="1224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Personal </a:t>
              </a:r>
            </a:p>
          </p:txBody>
        </p:sp>
        <p:sp>
          <p:nvSpPr>
            <p:cNvPr id="26" name="Freeform 14"/>
            <p:cNvSpPr>
              <a:spLocks/>
            </p:cNvSpPr>
            <p:nvPr>
              <p:custDataLst>
                <p:tags r:id="rId22"/>
              </p:custDataLst>
            </p:nvPr>
          </p:nvSpPr>
          <p:spPr bwMode="gray">
            <a:xfrm>
              <a:off x="4206254" y="2011769"/>
              <a:ext cx="1528135" cy="1147576"/>
            </a:xfrm>
            <a:custGeom>
              <a:avLst/>
              <a:gdLst>
                <a:gd name="T0" fmla="*/ 0 w 1153"/>
                <a:gd name="T1" fmla="*/ 0 h 1122"/>
                <a:gd name="T2" fmla="*/ 1153 w 1153"/>
                <a:gd name="T3" fmla="*/ 896 h 1122"/>
                <a:gd name="T4" fmla="*/ 1049 w 1153"/>
                <a:gd name="T5" fmla="*/ 904 h 1122"/>
                <a:gd name="T6" fmla="*/ 1046 w 1153"/>
                <a:gd name="T7" fmla="*/ 924 h 1122"/>
                <a:gd name="T8" fmla="*/ 1051 w 1153"/>
                <a:gd name="T9" fmla="*/ 949 h 1122"/>
                <a:gd name="T10" fmla="*/ 1059 w 1153"/>
                <a:gd name="T11" fmla="*/ 979 h 1122"/>
                <a:gd name="T12" fmla="*/ 1064 w 1153"/>
                <a:gd name="T13" fmla="*/ 1008 h 1122"/>
                <a:gd name="T14" fmla="*/ 1062 w 1153"/>
                <a:gd name="T15" fmla="*/ 1035 h 1122"/>
                <a:gd name="T16" fmla="*/ 1054 w 1153"/>
                <a:gd name="T17" fmla="*/ 1062 h 1122"/>
                <a:gd name="T18" fmla="*/ 1035 w 1153"/>
                <a:gd name="T19" fmla="*/ 1084 h 1122"/>
                <a:gd name="T20" fmla="*/ 1014 w 1153"/>
                <a:gd name="T21" fmla="*/ 1102 h 1122"/>
                <a:gd name="T22" fmla="*/ 988 w 1153"/>
                <a:gd name="T23" fmla="*/ 1114 h 1122"/>
                <a:gd name="T24" fmla="*/ 955 w 1153"/>
                <a:gd name="T25" fmla="*/ 1121 h 1122"/>
                <a:gd name="T26" fmla="*/ 926 w 1153"/>
                <a:gd name="T27" fmla="*/ 1122 h 1122"/>
                <a:gd name="T28" fmla="*/ 901 w 1153"/>
                <a:gd name="T29" fmla="*/ 1119 h 1122"/>
                <a:gd name="T30" fmla="*/ 875 w 1153"/>
                <a:gd name="T31" fmla="*/ 1111 h 1122"/>
                <a:gd name="T32" fmla="*/ 854 w 1153"/>
                <a:gd name="T33" fmla="*/ 1097 h 1122"/>
                <a:gd name="T34" fmla="*/ 834 w 1153"/>
                <a:gd name="T35" fmla="*/ 1076 h 1122"/>
                <a:gd name="T36" fmla="*/ 818 w 1153"/>
                <a:gd name="T37" fmla="*/ 1053 h 1122"/>
                <a:gd name="T38" fmla="*/ 809 w 1153"/>
                <a:gd name="T39" fmla="*/ 1021 h 1122"/>
                <a:gd name="T40" fmla="*/ 813 w 1153"/>
                <a:gd name="T41" fmla="*/ 989 h 1122"/>
                <a:gd name="T42" fmla="*/ 821 w 1153"/>
                <a:gd name="T43" fmla="*/ 957 h 1122"/>
                <a:gd name="T44" fmla="*/ 828 w 1153"/>
                <a:gd name="T45" fmla="*/ 925 h 1122"/>
                <a:gd name="T46" fmla="*/ 827 w 1153"/>
                <a:gd name="T47" fmla="*/ 910 h 1122"/>
                <a:gd name="T48" fmla="*/ 632 w 1153"/>
                <a:gd name="T49" fmla="*/ 902 h 1122"/>
                <a:gd name="T50" fmla="*/ 634 w 1153"/>
                <a:gd name="T51" fmla="*/ 849 h 1122"/>
                <a:gd name="T52" fmla="*/ 630 w 1153"/>
                <a:gd name="T53" fmla="*/ 814 h 1122"/>
                <a:gd name="T54" fmla="*/ 622 w 1153"/>
                <a:gd name="T55" fmla="*/ 793 h 1122"/>
                <a:gd name="T56" fmla="*/ 606 w 1153"/>
                <a:gd name="T57" fmla="*/ 776 h 1122"/>
                <a:gd name="T58" fmla="*/ 584 w 1153"/>
                <a:gd name="T59" fmla="*/ 765 h 1122"/>
                <a:gd name="T60" fmla="*/ 557 w 1153"/>
                <a:gd name="T61" fmla="*/ 762 h 1122"/>
                <a:gd name="T62" fmla="*/ 518 w 1153"/>
                <a:gd name="T63" fmla="*/ 764 h 1122"/>
                <a:gd name="T64" fmla="*/ 481 w 1153"/>
                <a:gd name="T65" fmla="*/ 767 h 1122"/>
                <a:gd name="T66" fmla="*/ 443 w 1153"/>
                <a:gd name="T67" fmla="*/ 767 h 1122"/>
                <a:gd name="T68" fmla="*/ 405 w 1153"/>
                <a:gd name="T69" fmla="*/ 760 h 1122"/>
                <a:gd name="T70" fmla="*/ 376 w 1153"/>
                <a:gd name="T71" fmla="*/ 743 h 1122"/>
                <a:gd name="T72" fmla="*/ 359 w 1153"/>
                <a:gd name="T73" fmla="*/ 720 h 1122"/>
                <a:gd name="T74" fmla="*/ 352 w 1153"/>
                <a:gd name="T75" fmla="*/ 689 h 1122"/>
                <a:gd name="T76" fmla="*/ 353 w 1153"/>
                <a:gd name="T77" fmla="*/ 654 h 1122"/>
                <a:gd name="T78" fmla="*/ 348 w 1153"/>
                <a:gd name="T79" fmla="*/ 622 h 1122"/>
                <a:gd name="T80" fmla="*/ 340 w 1153"/>
                <a:gd name="T81" fmla="*/ 602 h 1122"/>
                <a:gd name="T82" fmla="*/ 328 w 1153"/>
                <a:gd name="T83" fmla="*/ 589 h 1122"/>
                <a:gd name="T84" fmla="*/ 300 w 1153"/>
                <a:gd name="T85" fmla="*/ 576 h 1122"/>
                <a:gd name="T86" fmla="*/ 263 w 1153"/>
                <a:gd name="T87" fmla="*/ 566 h 1122"/>
                <a:gd name="T88" fmla="*/ 222 w 1153"/>
                <a:gd name="T89" fmla="*/ 559 h 1122"/>
                <a:gd name="T90" fmla="*/ 191 w 1153"/>
                <a:gd name="T91" fmla="*/ 549 h 1122"/>
                <a:gd name="T92" fmla="*/ 164 w 1153"/>
                <a:gd name="T93" fmla="*/ 534 h 1122"/>
                <a:gd name="T94" fmla="*/ 142 w 1153"/>
                <a:gd name="T95" fmla="*/ 513 h 1122"/>
                <a:gd name="T96" fmla="*/ 128 w 1153"/>
                <a:gd name="T97" fmla="*/ 487 h 1122"/>
                <a:gd name="T98" fmla="*/ 126 w 1153"/>
                <a:gd name="T99" fmla="*/ 458 h 1122"/>
                <a:gd name="T100" fmla="*/ 134 w 1153"/>
                <a:gd name="T101" fmla="*/ 426 h 1122"/>
                <a:gd name="T102" fmla="*/ 141 w 1153"/>
                <a:gd name="T103" fmla="*/ 390 h 1122"/>
                <a:gd name="T104" fmla="*/ 147 w 1153"/>
                <a:gd name="T105" fmla="*/ 356 h 1122"/>
                <a:gd name="T106" fmla="*/ 141 w 1153"/>
                <a:gd name="T107" fmla="*/ 322 h 1122"/>
                <a:gd name="T108" fmla="*/ 127 w 1153"/>
                <a:gd name="T109" fmla="*/ 291 h 1122"/>
                <a:gd name="T110" fmla="*/ 113 w 1153"/>
                <a:gd name="T111" fmla="*/ 272 h 1122"/>
                <a:gd name="T112" fmla="*/ 95 w 1153"/>
                <a:gd name="T113" fmla="*/ 255 h 1122"/>
                <a:gd name="T114" fmla="*/ 74 w 1153"/>
                <a:gd name="T115" fmla="*/ 243 h 1122"/>
                <a:gd name="T116" fmla="*/ 47 w 1153"/>
                <a:gd name="T117" fmla="*/ 235 h 1122"/>
                <a:gd name="T118" fmla="*/ 15 w 1153"/>
                <a:gd name="T119" fmla="*/ 234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3" h="1122">
                  <a:moveTo>
                    <a:pt x="0" y="234"/>
                  </a:moveTo>
                  <a:lnTo>
                    <a:pt x="0" y="0"/>
                  </a:lnTo>
                  <a:lnTo>
                    <a:pt x="1152" y="0"/>
                  </a:lnTo>
                  <a:lnTo>
                    <a:pt x="1153" y="896"/>
                  </a:lnTo>
                  <a:lnTo>
                    <a:pt x="1053" y="896"/>
                  </a:lnTo>
                  <a:lnTo>
                    <a:pt x="1049" y="904"/>
                  </a:lnTo>
                  <a:lnTo>
                    <a:pt x="1046" y="915"/>
                  </a:lnTo>
                  <a:lnTo>
                    <a:pt x="1046" y="924"/>
                  </a:lnTo>
                  <a:lnTo>
                    <a:pt x="1047" y="935"/>
                  </a:lnTo>
                  <a:lnTo>
                    <a:pt x="1051" y="949"/>
                  </a:lnTo>
                  <a:lnTo>
                    <a:pt x="1055" y="967"/>
                  </a:lnTo>
                  <a:lnTo>
                    <a:pt x="1059" y="979"/>
                  </a:lnTo>
                  <a:lnTo>
                    <a:pt x="1062" y="994"/>
                  </a:lnTo>
                  <a:lnTo>
                    <a:pt x="1064" y="1008"/>
                  </a:lnTo>
                  <a:lnTo>
                    <a:pt x="1064" y="1022"/>
                  </a:lnTo>
                  <a:lnTo>
                    <a:pt x="1062" y="1035"/>
                  </a:lnTo>
                  <a:lnTo>
                    <a:pt x="1059" y="1049"/>
                  </a:lnTo>
                  <a:lnTo>
                    <a:pt x="1054" y="1062"/>
                  </a:lnTo>
                  <a:lnTo>
                    <a:pt x="1046" y="1072"/>
                  </a:lnTo>
                  <a:lnTo>
                    <a:pt x="1035" y="1084"/>
                  </a:lnTo>
                  <a:lnTo>
                    <a:pt x="1024" y="1093"/>
                  </a:lnTo>
                  <a:lnTo>
                    <a:pt x="1014" y="1102"/>
                  </a:lnTo>
                  <a:lnTo>
                    <a:pt x="1002" y="1109"/>
                  </a:lnTo>
                  <a:lnTo>
                    <a:pt x="988" y="1114"/>
                  </a:lnTo>
                  <a:lnTo>
                    <a:pt x="971" y="1119"/>
                  </a:lnTo>
                  <a:lnTo>
                    <a:pt x="955" y="1121"/>
                  </a:lnTo>
                  <a:lnTo>
                    <a:pt x="941" y="1122"/>
                  </a:lnTo>
                  <a:lnTo>
                    <a:pt x="926" y="1122"/>
                  </a:lnTo>
                  <a:lnTo>
                    <a:pt x="912" y="1121"/>
                  </a:lnTo>
                  <a:lnTo>
                    <a:pt x="901" y="1119"/>
                  </a:lnTo>
                  <a:lnTo>
                    <a:pt x="888" y="1115"/>
                  </a:lnTo>
                  <a:lnTo>
                    <a:pt x="875" y="1111"/>
                  </a:lnTo>
                  <a:lnTo>
                    <a:pt x="865" y="1105"/>
                  </a:lnTo>
                  <a:lnTo>
                    <a:pt x="854" y="1097"/>
                  </a:lnTo>
                  <a:lnTo>
                    <a:pt x="844" y="1087"/>
                  </a:lnTo>
                  <a:lnTo>
                    <a:pt x="834" y="1076"/>
                  </a:lnTo>
                  <a:lnTo>
                    <a:pt x="825" y="1065"/>
                  </a:lnTo>
                  <a:lnTo>
                    <a:pt x="818" y="1053"/>
                  </a:lnTo>
                  <a:lnTo>
                    <a:pt x="813" y="1038"/>
                  </a:lnTo>
                  <a:lnTo>
                    <a:pt x="809" y="1021"/>
                  </a:lnTo>
                  <a:lnTo>
                    <a:pt x="809" y="1005"/>
                  </a:lnTo>
                  <a:lnTo>
                    <a:pt x="813" y="989"/>
                  </a:lnTo>
                  <a:lnTo>
                    <a:pt x="817" y="973"/>
                  </a:lnTo>
                  <a:lnTo>
                    <a:pt x="821" y="957"/>
                  </a:lnTo>
                  <a:lnTo>
                    <a:pt x="826" y="939"/>
                  </a:lnTo>
                  <a:lnTo>
                    <a:pt x="828" y="925"/>
                  </a:lnTo>
                  <a:lnTo>
                    <a:pt x="828" y="917"/>
                  </a:lnTo>
                  <a:lnTo>
                    <a:pt x="827" y="910"/>
                  </a:lnTo>
                  <a:lnTo>
                    <a:pt x="824" y="902"/>
                  </a:lnTo>
                  <a:lnTo>
                    <a:pt x="632" y="902"/>
                  </a:lnTo>
                  <a:lnTo>
                    <a:pt x="635" y="868"/>
                  </a:lnTo>
                  <a:lnTo>
                    <a:pt x="634" y="849"/>
                  </a:lnTo>
                  <a:lnTo>
                    <a:pt x="632" y="831"/>
                  </a:lnTo>
                  <a:lnTo>
                    <a:pt x="630" y="814"/>
                  </a:lnTo>
                  <a:lnTo>
                    <a:pt x="627" y="803"/>
                  </a:lnTo>
                  <a:lnTo>
                    <a:pt x="622" y="793"/>
                  </a:lnTo>
                  <a:lnTo>
                    <a:pt x="616" y="784"/>
                  </a:lnTo>
                  <a:lnTo>
                    <a:pt x="606" y="776"/>
                  </a:lnTo>
                  <a:lnTo>
                    <a:pt x="595" y="769"/>
                  </a:lnTo>
                  <a:lnTo>
                    <a:pt x="584" y="765"/>
                  </a:lnTo>
                  <a:lnTo>
                    <a:pt x="574" y="763"/>
                  </a:lnTo>
                  <a:lnTo>
                    <a:pt x="557" y="762"/>
                  </a:lnTo>
                  <a:lnTo>
                    <a:pt x="537" y="762"/>
                  </a:lnTo>
                  <a:lnTo>
                    <a:pt x="518" y="764"/>
                  </a:lnTo>
                  <a:lnTo>
                    <a:pt x="497" y="765"/>
                  </a:lnTo>
                  <a:lnTo>
                    <a:pt x="481" y="767"/>
                  </a:lnTo>
                  <a:lnTo>
                    <a:pt x="460" y="768"/>
                  </a:lnTo>
                  <a:lnTo>
                    <a:pt x="443" y="767"/>
                  </a:lnTo>
                  <a:lnTo>
                    <a:pt x="428" y="765"/>
                  </a:lnTo>
                  <a:lnTo>
                    <a:pt x="405" y="760"/>
                  </a:lnTo>
                  <a:lnTo>
                    <a:pt x="390" y="753"/>
                  </a:lnTo>
                  <a:lnTo>
                    <a:pt x="376" y="743"/>
                  </a:lnTo>
                  <a:lnTo>
                    <a:pt x="367" y="732"/>
                  </a:lnTo>
                  <a:lnTo>
                    <a:pt x="359" y="720"/>
                  </a:lnTo>
                  <a:lnTo>
                    <a:pt x="353" y="705"/>
                  </a:lnTo>
                  <a:lnTo>
                    <a:pt x="352" y="689"/>
                  </a:lnTo>
                  <a:lnTo>
                    <a:pt x="352" y="669"/>
                  </a:lnTo>
                  <a:lnTo>
                    <a:pt x="353" y="654"/>
                  </a:lnTo>
                  <a:lnTo>
                    <a:pt x="352" y="639"/>
                  </a:lnTo>
                  <a:lnTo>
                    <a:pt x="348" y="622"/>
                  </a:lnTo>
                  <a:lnTo>
                    <a:pt x="345" y="612"/>
                  </a:lnTo>
                  <a:lnTo>
                    <a:pt x="340" y="602"/>
                  </a:lnTo>
                  <a:lnTo>
                    <a:pt x="334" y="595"/>
                  </a:lnTo>
                  <a:lnTo>
                    <a:pt x="328" y="589"/>
                  </a:lnTo>
                  <a:lnTo>
                    <a:pt x="315" y="583"/>
                  </a:lnTo>
                  <a:lnTo>
                    <a:pt x="300" y="576"/>
                  </a:lnTo>
                  <a:lnTo>
                    <a:pt x="283" y="571"/>
                  </a:lnTo>
                  <a:lnTo>
                    <a:pt x="263" y="566"/>
                  </a:lnTo>
                  <a:lnTo>
                    <a:pt x="243" y="562"/>
                  </a:lnTo>
                  <a:lnTo>
                    <a:pt x="222" y="559"/>
                  </a:lnTo>
                  <a:lnTo>
                    <a:pt x="207" y="554"/>
                  </a:lnTo>
                  <a:lnTo>
                    <a:pt x="191" y="549"/>
                  </a:lnTo>
                  <a:lnTo>
                    <a:pt x="175" y="543"/>
                  </a:lnTo>
                  <a:lnTo>
                    <a:pt x="164" y="534"/>
                  </a:lnTo>
                  <a:lnTo>
                    <a:pt x="151" y="523"/>
                  </a:lnTo>
                  <a:lnTo>
                    <a:pt x="142" y="513"/>
                  </a:lnTo>
                  <a:lnTo>
                    <a:pt x="134" y="501"/>
                  </a:lnTo>
                  <a:lnTo>
                    <a:pt x="128" y="487"/>
                  </a:lnTo>
                  <a:lnTo>
                    <a:pt x="126" y="472"/>
                  </a:lnTo>
                  <a:lnTo>
                    <a:pt x="126" y="458"/>
                  </a:lnTo>
                  <a:lnTo>
                    <a:pt x="129" y="445"/>
                  </a:lnTo>
                  <a:lnTo>
                    <a:pt x="134" y="426"/>
                  </a:lnTo>
                  <a:lnTo>
                    <a:pt x="139" y="407"/>
                  </a:lnTo>
                  <a:lnTo>
                    <a:pt x="141" y="390"/>
                  </a:lnTo>
                  <a:lnTo>
                    <a:pt x="145" y="373"/>
                  </a:lnTo>
                  <a:lnTo>
                    <a:pt x="147" y="356"/>
                  </a:lnTo>
                  <a:lnTo>
                    <a:pt x="145" y="338"/>
                  </a:lnTo>
                  <a:lnTo>
                    <a:pt x="141" y="322"/>
                  </a:lnTo>
                  <a:lnTo>
                    <a:pt x="135" y="306"/>
                  </a:lnTo>
                  <a:lnTo>
                    <a:pt x="127" y="291"/>
                  </a:lnTo>
                  <a:lnTo>
                    <a:pt x="118" y="279"/>
                  </a:lnTo>
                  <a:lnTo>
                    <a:pt x="113" y="272"/>
                  </a:lnTo>
                  <a:lnTo>
                    <a:pt x="104" y="263"/>
                  </a:lnTo>
                  <a:lnTo>
                    <a:pt x="95" y="255"/>
                  </a:lnTo>
                  <a:lnTo>
                    <a:pt x="86" y="249"/>
                  </a:lnTo>
                  <a:lnTo>
                    <a:pt x="74" y="243"/>
                  </a:lnTo>
                  <a:lnTo>
                    <a:pt x="62" y="239"/>
                  </a:lnTo>
                  <a:lnTo>
                    <a:pt x="47" y="235"/>
                  </a:lnTo>
                  <a:lnTo>
                    <a:pt x="30" y="234"/>
                  </a:lnTo>
                  <a:lnTo>
                    <a:pt x="15" y="234"/>
                  </a:lnTo>
                  <a:lnTo>
                    <a:pt x="0" y="234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2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27" name="Freeform 15"/>
            <p:cNvSpPr>
              <a:spLocks/>
            </p:cNvSpPr>
            <p:nvPr>
              <p:custDataLst>
                <p:tags r:id="rId23"/>
              </p:custDataLst>
            </p:nvPr>
          </p:nvSpPr>
          <p:spPr bwMode="gray">
            <a:xfrm>
              <a:off x="4198527" y="3992981"/>
              <a:ext cx="1535862" cy="966939"/>
            </a:xfrm>
            <a:custGeom>
              <a:avLst/>
              <a:gdLst>
                <a:gd name="T0" fmla="*/ 0 w 1158"/>
                <a:gd name="T1" fmla="*/ 940 h 940"/>
                <a:gd name="T2" fmla="*/ 1157 w 1158"/>
                <a:gd name="T3" fmla="*/ 0 h 940"/>
                <a:gd name="T4" fmla="*/ 1049 w 1158"/>
                <a:gd name="T5" fmla="*/ 18 h 940"/>
                <a:gd name="T6" fmla="*/ 1052 w 1158"/>
                <a:gd name="T7" fmla="*/ 49 h 940"/>
                <a:gd name="T8" fmla="*/ 1064 w 1158"/>
                <a:gd name="T9" fmla="*/ 91 h 940"/>
                <a:gd name="T10" fmla="*/ 1067 w 1158"/>
                <a:gd name="T11" fmla="*/ 125 h 940"/>
                <a:gd name="T12" fmla="*/ 1060 w 1158"/>
                <a:gd name="T13" fmla="*/ 160 h 940"/>
                <a:gd name="T14" fmla="*/ 1036 w 1158"/>
                <a:gd name="T15" fmla="*/ 190 h 940"/>
                <a:gd name="T16" fmla="*/ 1006 w 1158"/>
                <a:gd name="T17" fmla="*/ 212 h 940"/>
                <a:gd name="T18" fmla="*/ 970 w 1158"/>
                <a:gd name="T19" fmla="*/ 223 h 940"/>
                <a:gd name="T20" fmla="*/ 918 w 1158"/>
                <a:gd name="T21" fmla="*/ 222 h 940"/>
                <a:gd name="T22" fmla="*/ 884 w 1158"/>
                <a:gd name="T23" fmla="*/ 215 h 940"/>
                <a:gd name="T24" fmla="*/ 850 w 1158"/>
                <a:gd name="T25" fmla="*/ 191 h 940"/>
                <a:gd name="T26" fmla="*/ 827 w 1158"/>
                <a:gd name="T27" fmla="*/ 162 h 940"/>
                <a:gd name="T28" fmla="*/ 817 w 1158"/>
                <a:gd name="T29" fmla="*/ 131 h 940"/>
                <a:gd name="T30" fmla="*/ 819 w 1158"/>
                <a:gd name="T31" fmla="*/ 97 h 940"/>
                <a:gd name="T32" fmla="*/ 827 w 1158"/>
                <a:gd name="T33" fmla="*/ 66 h 940"/>
                <a:gd name="T34" fmla="*/ 835 w 1158"/>
                <a:gd name="T35" fmla="*/ 34 h 940"/>
                <a:gd name="T36" fmla="*/ 831 w 1158"/>
                <a:gd name="T37" fmla="*/ 4 h 940"/>
                <a:gd name="T38" fmla="*/ 639 w 1158"/>
                <a:gd name="T39" fmla="*/ 37 h 940"/>
                <a:gd name="T40" fmla="*/ 636 w 1158"/>
                <a:gd name="T41" fmla="*/ 79 h 940"/>
                <a:gd name="T42" fmla="*/ 634 w 1158"/>
                <a:gd name="T43" fmla="*/ 114 h 940"/>
                <a:gd name="T44" fmla="*/ 625 w 1158"/>
                <a:gd name="T45" fmla="*/ 144 h 940"/>
                <a:gd name="T46" fmla="*/ 608 w 1158"/>
                <a:gd name="T47" fmla="*/ 164 h 940"/>
                <a:gd name="T48" fmla="*/ 584 w 1158"/>
                <a:gd name="T49" fmla="*/ 175 h 940"/>
                <a:gd name="T50" fmla="*/ 557 w 1158"/>
                <a:gd name="T51" fmla="*/ 178 h 940"/>
                <a:gd name="T52" fmla="*/ 524 w 1158"/>
                <a:gd name="T53" fmla="*/ 176 h 940"/>
                <a:gd name="T54" fmla="*/ 494 w 1158"/>
                <a:gd name="T55" fmla="*/ 174 h 940"/>
                <a:gd name="T56" fmla="*/ 456 w 1158"/>
                <a:gd name="T57" fmla="*/ 172 h 940"/>
                <a:gd name="T58" fmla="*/ 422 w 1158"/>
                <a:gd name="T59" fmla="*/ 176 h 940"/>
                <a:gd name="T60" fmla="*/ 391 w 1158"/>
                <a:gd name="T61" fmla="*/ 188 h 940"/>
                <a:gd name="T62" fmla="*/ 368 w 1158"/>
                <a:gd name="T63" fmla="*/ 209 h 940"/>
                <a:gd name="T64" fmla="*/ 355 w 1158"/>
                <a:gd name="T65" fmla="*/ 235 h 940"/>
                <a:gd name="T66" fmla="*/ 355 w 1158"/>
                <a:gd name="T67" fmla="*/ 265 h 940"/>
                <a:gd name="T68" fmla="*/ 355 w 1158"/>
                <a:gd name="T69" fmla="*/ 298 h 940"/>
                <a:gd name="T70" fmla="*/ 348 w 1158"/>
                <a:gd name="T71" fmla="*/ 325 h 940"/>
                <a:gd name="T72" fmla="*/ 334 w 1158"/>
                <a:gd name="T73" fmla="*/ 347 h 940"/>
                <a:gd name="T74" fmla="*/ 305 w 1158"/>
                <a:gd name="T75" fmla="*/ 362 h 940"/>
                <a:gd name="T76" fmla="*/ 274 w 1158"/>
                <a:gd name="T77" fmla="*/ 371 h 940"/>
                <a:gd name="T78" fmla="*/ 237 w 1158"/>
                <a:gd name="T79" fmla="*/ 379 h 940"/>
                <a:gd name="T80" fmla="*/ 204 w 1158"/>
                <a:gd name="T81" fmla="*/ 387 h 940"/>
                <a:gd name="T82" fmla="*/ 176 w 1158"/>
                <a:gd name="T83" fmla="*/ 398 h 940"/>
                <a:gd name="T84" fmla="*/ 155 w 1158"/>
                <a:gd name="T85" fmla="*/ 414 h 940"/>
                <a:gd name="T86" fmla="*/ 137 w 1158"/>
                <a:gd name="T87" fmla="*/ 439 h 940"/>
                <a:gd name="T88" fmla="*/ 128 w 1158"/>
                <a:gd name="T89" fmla="*/ 470 h 940"/>
                <a:gd name="T90" fmla="*/ 132 w 1158"/>
                <a:gd name="T91" fmla="*/ 502 h 940"/>
                <a:gd name="T92" fmla="*/ 142 w 1158"/>
                <a:gd name="T93" fmla="*/ 542 h 940"/>
                <a:gd name="T94" fmla="*/ 148 w 1158"/>
                <a:gd name="T95" fmla="*/ 576 h 940"/>
                <a:gd name="T96" fmla="*/ 146 w 1158"/>
                <a:gd name="T97" fmla="*/ 609 h 940"/>
                <a:gd name="T98" fmla="*/ 137 w 1158"/>
                <a:gd name="T99" fmla="*/ 639 h 940"/>
                <a:gd name="T100" fmla="*/ 123 w 1158"/>
                <a:gd name="T101" fmla="*/ 669 h 940"/>
                <a:gd name="T102" fmla="*/ 100 w 1158"/>
                <a:gd name="T103" fmla="*/ 702 h 940"/>
                <a:gd name="T104" fmla="*/ 77 w 1158"/>
                <a:gd name="T105" fmla="*/ 723 h 940"/>
                <a:gd name="T106" fmla="*/ 53 w 1158"/>
                <a:gd name="T107" fmla="*/ 736 h 940"/>
                <a:gd name="T108" fmla="*/ 17 w 1158"/>
                <a:gd name="T109" fmla="*/ 743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58" h="940">
                  <a:moveTo>
                    <a:pt x="0" y="743"/>
                  </a:moveTo>
                  <a:lnTo>
                    <a:pt x="0" y="940"/>
                  </a:lnTo>
                  <a:lnTo>
                    <a:pt x="1158" y="940"/>
                  </a:lnTo>
                  <a:lnTo>
                    <a:pt x="1157" y="0"/>
                  </a:lnTo>
                  <a:lnTo>
                    <a:pt x="1054" y="0"/>
                  </a:lnTo>
                  <a:lnTo>
                    <a:pt x="1049" y="18"/>
                  </a:lnTo>
                  <a:lnTo>
                    <a:pt x="1049" y="31"/>
                  </a:lnTo>
                  <a:lnTo>
                    <a:pt x="1052" y="49"/>
                  </a:lnTo>
                  <a:lnTo>
                    <a:pt x="1058" y="68"/>
                  </a:lnTo>
                  <a:lnTo>
                    <a:pt x="1064" y="91"/>
                  </a:lnTo>
                  <a:lnTo>
                    <a:pt x="1067" y="109"/>
                  </a:lnTo>
                  <a:lnTo>
                    <a:pt x="1067" y="125"/>
                  </a:lnTo>
                  <a:lnTo>
                    <a:pt x="1065" y="143"/>
                  </a:lnTo>
                  <a:lnTo>
                    <a:pt x="1060" y="160"/>
                  </a:lnTo>
                  <a:lnTo>
                    <a:pt x="1049" y="176"/>
                  </a:lnTo>
                  <a:lnTo>
                    <a:pt x="1036" y="190"/>
                  </a:lnTo>
                  <a:lnTo>
                    <a:pt x="1022" y="203"/>
                  </a:lnTo>
                  <a:lnTo>
                    <a:pt x="1006" y="212"/>
                  </a:lnTo>
                  <a:lnTo>
                    <a:pt x="987" y="219"/>
                  </a:lnTo>
                  <a:lnTo>
                    <a:pt x="970" y="223"/>
                  </a:lnTo>
                  <a:lnTo>
                    <a:pt x="946" y="224"/>
                  </a:lnTo>
                  <a:lnTo>
                    <a:pt x="918" y="222"/>
                  </a:lnTo>
                  <a:lnTo>
                    <a:pt x="900" y="219"/>
                  </a:lnTo>
                  <a:lnTo>
                    <a:pt x="884" y="215"/>
                  </a:lnTo>
                  <a:lnTo>
                    <a:pt x="869" y="206"/>
                  </a:lnTo>
                  <a:lnTo>
                    <a:pt x="850" y="191"/>
                  </a:lnTo>
                  <a:lnTo>
                    <a:pt x="838" y="177"/>
                  </a:lnTo>
                  <a:lnTo>
                    <a:pt x="827" y="162"/>
                  </a:lnTo>
                  <a:lnTo>
                    <a:pt x="821" y="146"/>
                  </a:lnTo>
                  <a:lnTo>
                    <a:pt x="817" y="131"/>
                  </a:lnTo>
                  <a:lnTo>
                    <a:pt x="817" y="114"/>
                  </a:lnTo>
                  <a:lnTo>
                    <a:pt x="819" y="97"/>
                  </a:lnTo>
                  <a:lnTo>
                    <a:pt x="823" y="81"/>
                  </a:lnTo>
                  <a:lnTo>
                    <a:pt x="827" y="66"/>
                  </a:lnTo>
                  <a:lnTo>
                    <a:pt x="832" y="50"/>
                  </a:lnTo>
                  <a:lnTo>
                    <a:pt x="835" y="34"/>
                  </a:lnTo>
                  <a:lnTo>
                    <a:pt x="835" y="20"/>
                  </a:lnTo>
                  <a:lnTo>
                    <a:pt x="831" y="4"/>
                  </a:lnTo>
                  <a:lnTo>
                    <a:pt x="637" y="4"/>
                  </a:lnTo>
                  <a:lnTo>
                    <a:pt x="639" y="37"/>
                  </a:lnTo>
                  <a:lnTo>
                    <a:pt x="637" y="60"/>
                  </a:lnTo>
                  <a:lnTo>
                    <a:pt x="636" y="79"/>
                  </a:lnTo>
                  <a:lnTo>
                    <a:pt x="636" y="96"/>
                  </a:lnTo>
                  <a:lnTo>
                    <a:pt x="634" y="114"/>
                  </a:lnTo>
                  <a:lnTo>
                    <a:pt x="630" y="132"/>
                  </a:lnTo>
                  <a:lnTo>
                    <a:pt x="625" y="144"/>
                  </a:lnTo>
                  <a:lnTo>
                    <a:pt x="618" y="155"/>
                  </a:lnTo>
                  <a:lnTo>
                    <a:pt x="608" y="164"/>
                  </a:lnTo>
                  <a:lnTo>
                    <a:pt x="597" y="171"/>
                  </a:lnTo>
                  <a:lnTo>
                    <a:pt x="584" y="175"/>
                  </a:lnTo>
                  <a:lnTo>
                    <a:pt x="570" y="177"/>
                  </a:lnTo>
                  <a:lnTo>
                    <a:pt x="557" y="178"/>
                  </a:lnTo>
                  <a:lnTo>
                    <a:pt x="540" y="178"/>
                  </a:lnTo>
                  <a:lnTo>
                    <a:pt x="524" y="176"/>
                  </a:lnTo>
                  <a:lnTo>
                    <a:pt x="511" y="175"/>
                  </a:lnTo>
                  <a:lnTo>
                    <a:pt x="494" y="174"/>
                  </a:lnTo>
                  <a:lnTo>
                    <a:pt x="476" y="172"/>
                  </a:lnTo>
                  <a:lnTo>
                    <a:pt x="456" y="172"/>
                  </a:lnTo>
                  <a:lnTo>
                    <a:pt x="439" y="174"/>
                  </a:lnTo>
                  <a:lnTo>
                    <a:pt x="422" y="176"/>
                  </a:lnTo>
                  <a:lnTo>
                    <a:pt x="404" y="181"/>
                  </a:lnTo>
                  <a:lnTo>
                    <a:pt x="391" y="188"/>
                  </a:lnTo>
                  <a:lnTo>
                    <a:pt x="377" y="197"/>
                  </a:lnTo>
                  <a:lnTo>
                    <a:pt x="368" y="209"/>
                  </a:lnTo>
                  <a:lnTo>
                    <a:pt x="359" y="222"/>
                  </a:lnTo>
                  <a:lnTo>
                    <a:pt x="355" y="235"/>
                  </a:lnTo>
                  <a:lnTo>
                    <a:pt x="353" y="250"/>
                  </a:lnTo>
                  <a:lnTo>
                    <a:pt x="355" y="265"/>
                  </a:lnTo>
                  <a:lnTo>
                    <a:pt x="356" y="281"/>
                  </a:lnTo>
                  <a:lnTo>
                    <a:pt x="355" y="298"/>
                  </a:lnTo>
                  <a:lnTo>
                    <a:pt x="352" y="311"/>
                  </a:lnTo>
                  <a:lnTo>
                    <a:pt x="348" y="325"/>
                  </a:lnTo>
                  <a:lnTo>
                    <a:pt x="342" y="338"/>
                  </a:lnTo>
                  <a:lnTo>
                    <a:pt x="334" y="347"/>
                  </a:lnTo>
                  <a:lnTo>
                    <a:pt x="321" y="356"/>
                  </a:lnTo>
                  <a:lnTo>
                    <a:pt x="305" y="362"/>
                  </a:lnTo>
                  <a:lnTo>
                    <a:pt x="289" y="367"/>
                  </a:lnTo>
                  <a:lnTo>
                    <a:pt x="274" y="371"/>
                  </a:lnTo>
                  <a:lnTo>
                    <a:pt x="258" y="375"/>
                  </a:lnTo>
                  <a:lnTo>
                    <a:pt x="237" y="379"/>
                  </a:lnTo>
                  <a:lnTo>
                    <a:pt x="221" y="382"/>
                  </a:lnTo>
                  <a:lnTo>
                    <a:pt x="204" y="387"/>
                  </a:lnTo>
                  <a:lnTo>
                    <a:pt x="190" y="392"/>
                  </a:lnTo>
                  <a:lnTo>
                    <a:pt x="176" y="398"/>
                  </a:lnTo>
                  <a:lnTo>
                    <a:pt x="165" y="406"/>
                  </a:lnTo>
                  <a:lnTo>
                    <a:pt x="155" y="414"/>
                  </a:lnTo>
                  <a:lnTo>
                    <a:pt x="144" y="427"/>
                  </a:lnTo>
                  <a:lnTo>
                    <a:pt x="137" y="439"/>
                  </a:lnTo>
                  <a:lnTo>
                    <a:pt x="131" y="453"/>
                  </a:lnTo>
                  <a:lnTo>
                    <a:pt x="128" y="470"/>
                  </a:lnTo>
                  <a:lnTo>
                    <a:pt x="130" y="486"/>
                  </a:lnTo>
                  <a:lnTo>
                    <a:pt x="132" y="502"/>
                  </a:lnTo>
                  <a:lnTo>
                    <a:pt x="137" y="521"/>
                  </a:lnTo>
                  <a:lnTo>
                    <a:pt x="142" y="542"/>
                  </a:lnTo>
                  <a:lnTo>
                    <a:pt x="146" y="561"/>
                  </a:lnTo>
                  <a:lnTo>
                    <a:pt x="148" y="576"/>
                  </a:lnTo>
                  <a:lnTo>
                    <a:pt x="148" y="590"/>
                  </a:lnTo>
                  <a:lnTo>
                    <a:pt x="146" y="609"/>
                  </a:lnTo>
                  <a:lnTo>
                    <a:pt x="141" y="625"/>
                  </a:lnTo>
                  <a:lnTo>
                    <a:pt x="137" y="639"/>
                  </a:lnTo>
                  <a:lnTo>
                    <a:pt x="131" y="652"/>
                  </a:lnTo>
                  <a:lnTo>
                    <a:pt x="123" y="669"/>
                  </a:lnTo>
                  <a:lnTo>
                    <a:pt x="112" y="688"/>
                  </a:lnTo>
                  <a:lnTo>
                    <a:pt x="100" y="702"/>
                  </a:lnTo>
                  <a:lnTo>
                    <a:pt x="88" y="713"/>
                  </a:lnTo>
                  <a:lnTo>
                    <a:pt x="77" y="723"/>
                  </a:lnTo>
                  <a:lnTo>
                    <a:pt x="65" y="731"/>
                  </a:lnTo>
                  <a:lnTo>
                    <a:pt x="53" y="736"/>
                  </a:lnTo>
                  <a:lnTo>
                    <a:pt x="36" y="740"/>
                  </a:lnTo>
                  <a:lnTo>
                    <a:pt x="17" y="743"/>
                  </a:lnTo>
                  <a:lnTo>
                    <a:pt x="0" y="743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2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481063" y="4563173"/>
              <a:ext cx="1333890" cy="2307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24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Quality 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247001" y="2056631"/>
              <a:ext cx="1307898" cy="2307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24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Environment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623356" y="2033877"/>
              <a:ext cx="1467279" cy="385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24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Occ</a:t>
              </a:r>
              <a:r>
                <a:rPr kumimoji="0" lang="en-US" sz="1224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Health &amp; Safety 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180452" y="4628181"/>
              <a:ext cx="1307898" cy="2307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24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Security </a:t>
              </a:r>
            </a:p>
          </p:txBody>
        </p:sp>
        <p:sp>
          <p:nvSpPr>
            <p:cNvPr id="32" name="Oval 31"/>
            <p:cNvSpPr/>
            <p:nvPr/>
          </p:nvSpPr>
          <p:spPr>
            <a:xfrm>
              <a:off x="2311408" y="2088925"/>
              <a:ext cx="207401" cy="216131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6464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24" b="1" i="0" u="none" strike="noStrike" kern="1200" cap="none" spc="0" normalizeH="0" baseline="0" noProof="0" dirty="0">
                  <a:ln>
                    <a:noFill/>
                  </a:ln>
                  <a:solidFill>
                    <a:srgbClr val="003896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</a:t>
              </a:r>
              <a:endParaRPr kumimoji="0" lang="en-ZA" sz="1224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2315176" y="4595467"/>
              <a:ext cx="207401" cy="216131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6464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24" b="1" i="0" u="none" strike="noStrike" kern="1200" cap="none" spc="0" normalizeH="0" baseline="0" noProof="0" dirty="0">
                  <a:ln>
                    <a:noFill/>
                  </a:ln>
                  <a:solidFill>
                    <a:srgbClr val="003896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3</a:t>
              </a:r>
            </a:p>
          </p:txBody>
        </p:sp>
        <p:sp>
          <p:nvSpPr>
            <p:cNvPr id="34" name="Oval 33"/>
            <p:cNvSpPr/>
            <p:nvPr/>
          </p:nvSpPr>
          <p:spPr>
            <a:xfrm>
              <a:off x="5507670" y="4608175"/>
              <a:ext cx="207401" cy="216131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6464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24" b="1" i="0" u="none" strike="noStrike" kern="1200" cap="none" spc="0" normalizeH="0" baseline="0" noProof="0" dirty="0">
                  <a:ln>
                    <a:noFill/>
                  </a:ln>
                  <a:solidFill>
                    <a:srgbClr val="003896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4</a:t>
              </a:r>
              <a:endParaRPr kumimoji="0" lang="en-ZA" sz="1224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515849" y="2088925"/>
              <a:ext cx="207401" cy="216131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6464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24" b="1" i="0" u="none" strike="noStrike" kern="1200" cap="none" spc="0" normalizeH="0" baseline="0" noProof="0" dirty="0">
                  <a:ln>
                    <a:noFill/>
                  </a:ln>
                  <a:solidFill>
                    <a:srgbClr val="003896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2</a:t>
              </a:r>
              <a:endParaRPr kumimoji="0" lang="en-ZA" sz="1224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</p:grpSp>
      <p:sp>
        <p:nvSpPr>
          <p:cNvPr id="36" name="TextBox 3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2922318" y="2577015"/>
            <a:ext cx="3284918" cy="169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5238" tIns="0" rIns="15238" bIns="0" numCol="1" anchor="t" anchorCtr="0" compatLnSpc="1">
            <a:prstTxWarp prst="textNoShape">
              <a:avLst/>
            </a:prstTxWarp>
            <a:spAutoFit/>
          </a:bodyPr>
          <a:lstStyle>
            <a:lvl1pPr marL="174625" lvl="0" indent="-174625" eaLnBrk="1" hangingPunct="1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Font typeface="Wingdings" panose="05000000000000000000" pitchFamily="2" charset="2"/>
              <a:buChar char="§"/>
              <a:defRPr sz="1400">
                <a:solidFill>
                  <a:srgbClr val="003896"/>
                </a:solidFill>
                <a:latin typeface="+mn-lt"/>
                <a:cs typeface="+mn-cs"/>
              </a:defRPr>
            </a:lvl1pPr>
            <a:lvl2pPr marL="363538" indent="-188913" eaLnBrk="1" hangingPunct="1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Font typeface="Arial" panose="020B0604020202020204" pitchFamily="34" charset="0"/>
              <a:buChar char="–"/>
              <a:defRPr sz="1400">
                <a:solidFill>
                  <a:srgbClr val="003896"/>
                </a:solidFill>
                <a:latin typeface="+mn-lt"/>
                <a:cs typeface="+mn-cs"/>
              </a:defRPr>
            </a:lvl2pPr>
            <a:lvl3pPr marL="538163" indent="-174625" eaLnBrk="1" hangingPunct="1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+mn-lt"/>
                <a:cs typeface="+mn-cs"/>
              </a:defRPr>
            </a:lvl3pPr>
            <a:lvl4pPr marL="712788" indent="-174625" eaLnBrk="1" hangingPunct="1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Font typeface="Wingdings" panose="05000000000000000000" pitchFamily="2" charset="2"/>
              <a:buChar char="Ø"/>
              <a:defRPr sz="1400">
                <a:solidFill>
                  <a:srgbClr val="003896"/>
                </a:solidFill>
                <a:latin typeface="+mn-lt"/>
                <a:cs typeface="+mn-cs"/>
              </a:defRPr>
            </a:lvl4pPr>
            <a:lvl5pPr marL="981075" indent="-268288" eaLnBrk="1" hangingPunct="1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Font typeface="Courier New" panose="02070309020205020404" pitchFamily="49" charset="0"/>
              <a:buChar char="o"/>
              <a:defRPr sz="1400">
                <a:solidFill>
                  <a:srgbClr val="003896"/>
                </a:solidFill>
                <a:latin typeface="+mn-lt"/>
                <a:cs typeface="+mn-cs"/>
              </a:defRPr>
            </a:lvl5pPr>
            <a:lvl6pPr marL="2251075" indent="-179388" fontAlgn="base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+mn-lt"/>
                <a:cs typeface="+mn-cs"/>
              </a:defRPr>
            </a:lvl6pPr>
            <a:lvl7pPr marL="2708275" indent="-179388" fontAlgn="base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+mn-lt"/>
                <a:cs typeface="+mn-cs"/>
              </a:defRPr>
            </a:lvl7pPr>
            <a:lvl8pPr marL="3165475" indent="-179388" fontAlgn="base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+mn-lt"/>
                <a:cs typeface="+mn-cs"/>
              </a:defRPr>
            </a:lvl8pPr>
            <a:lvl9pPr marL="3622675" indent="-179388" fontAlgn="base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+mn-lt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ZA" sz="1224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Toolkit to drive “Zero Harm &amp; Excellence”</a:t>
            </a:r>
          </a:p>
        </p:txBody>
      </p:sp>
      <p:sp>
        <p:nvSpPr>
          <p:cNvPr id="37" name="Line 13"/>
          <p:cNvSpPr>
            <a:spLocks noChangeShapeType="1"/>
          </p:cNvSpPr>
          <p:nvPr>
            <p:custDataLst>
              <p:tags r:id="rId6"/>
            </p:custDataLst>
          </p:nvPr>
        </p:nvSpPr>
        <p:spPr bwMode="gray">
          <a:xfrm rot="10800000" flipH="1" flipV="1">
            <a:off x="2366483" y="3345351"/>
            <a:ext cx="705755" cy="1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oval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1" tIns="45716" rIns="91431" bIns="45716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1224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8" name="Line 13"/>
          <p:cNvSpPr>
            <a:spLocks noChangeShapeType="1"/>
          </p:cNvSpPr>
          <p:nvPr>
            <p:custDataLst>
              <p:tags r:id="rId7"/>
            </p:custDataLst>
          </p:nvPr>
        </p:nvSpPr>
        <p:spPr bwMode="gray">
          <a:xfrm rot="10800000" flipH="1">
            <a:off x="2366483" y="5848033"/>
            <a:ext cx="705755" cy="147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oval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1" tIns="45716" rIns="91431" bIns="45716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1224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0" name="Line 13"/>
          <p:cNvSpPr>
            <a:spLocks noChangeShapeType="1"/>
          </p:cNvSpPr>
          <p:nvPr/>
        </p:nvSpPr>
        <p:spPr bwMode="gray">
          <a:xfrm flipH="1">
            <a:off x="6098442" y="3335935"/>
            <a:ext cx="663764" cy="941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oval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1224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1" name="Line 13"/>
          <p:cNvSpPr>
            <a:spLocks noChangeShapeType="1"/>
          </p:cNvSpPr>
          <p:nvPr>
            <p:custDataLst>
              <p:tags r:id="rId8"/>
            </p:custDataLst>
          </p:nvPr>
        </p:nvSpPr>
        <p:spPr bwMode="gray">
          <a:xfrm flipH="1">
            <a:off x="6115955" y="5849503"/>
            <a:ext cx="663764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oval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1224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2" name="Rectangle 6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167540" y="1025235"/>
            <a:ext cx="2206234" cy="3572147"/>
          </a:xfrm>
          <a:prstGeom prst="rect">
            <a:avLst/>
          </a:prstGeom>
          <a:solidFill>
            <a:schemeClr val="bg2"/>
          </a:solidFill>
          <a:ln w="19050" algn="ctr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45716" tIns="45711" rIns="45716" bIns="45711" anchor="ctr">
            <a:noAutofit/>
          </a:bodyPr>
          <a:lstStyle>
            <a:lvl1pPr>
              <a:buClr>
                <a:schemeClr val="tx2"/>
              </a:buCl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160338" indent="-158750">
              <a:buClr>
                <a:schemeClr val="tx2"/>
              </a:buClr>
              <a:buSzPct val="125000"/>
              <a:buFont typeface="Arial" pitchFamily="34" charset="0"/>
              <a:buChar char="▪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>
              <a:buClr>
                <a:schemeClr val="tx2"/>
              </a:buClr>
              <a:buSzPct val="120000"/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>
              <a:buClr>
                <a:schemeClr val="tx2"/>
              </a:buClr>
              <a:buSzPct val="120000"/>
              <a:buFont typeface="Arial" pitchFamily="34" charset="0"/>
              <a:buChar char="▫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60338" marR="0" lvl="1" indent="-158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endParaRPr kumimoji="0" lang="en-US" sz="1300" b="1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60338" marR="0" lvl="1" indent="-158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endParaRPr kumimoji="0" lang="en-US" sz="1300" b="1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60338" marR="0" lvl="1" indent="-158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Reduce the impact of workplace injuries and ill health from a lost-time injury rate (LTIR) tolerance level of 0,30 to 0,24;</a:t>
            </a:r>
          </a:p>
          <a:p>
            <a:pPr marL="160338" marR="0" lvl="1" indent="-158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Improve communication, consultation, and involvement by 10% on OHS processes throughout all levels in the organization;</a:t>
            </a:r>
          </a:p>
          <a:p>
            <a:pPr marL="160338" marR="0" lvl="1" indent="-158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Ensure that 90% of the workforce understand and proactively and effectively control OHS risks, thereby building a good safety culture in the organization;</a:t>
            </a:r>
          </a:p>
          <a:p>
            <a:pPr marL="160338" marR="0" lvl="1" indent="-158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Reduce contractor-related incidents by 30%  with more focus on minimizing the level of risk exposure  from the current performance. </a:t>
            </a:r>
          </a:p>
          <a:p>
            <a:pPr marL="160338" marR="0" lvl="1" indent="-158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60338" marR="0" lvl="1" indent="-158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4" name="Rectangle 6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6751504" y="2118203"/>
            <a:ext cx="2193734" cy="2127359"/>
          </a:xfrm>
          <a:prstGeom prst="rect">
            <a:avLst/>
          </a:prstGeom>
          <a:solidFill>
            <a:schemeClr val="bg2"/>
          </a:solidFill>
          <a:ln w="19050" algn="ctr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45716" tIns="45711" rIns="45716" bIns="45711" anchor="ctr">
            <a:spAutoFit/>
          </a:bodyPr>
          <a:lstStyle>
            <a:lvl1pPr>
              <a:buClr>
                <a:schemeClr val="tx2"/>
              </a:buCl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160338" indent="-158750">
              <a:buClr>
                <a:schemeClr val="tx2"/>
              </a:buClr>
              <a:buSzPct val="125000"/>
              <a:buFont typeface="Arial" pitchFamily="34" charset="0"/>
              <a:buChar char="▪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>
              <a:buClr>
                <a:schemeClr val="tx2"/>
              </a:buClr>
              <a:buSzPct val="120000"/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>
              <a:buClr>
                <a:schemeClr val="tx2"/>
              </a:buClr>
              <a:buSzPct val="120000"/>
              <a:buFont typeface="Arial" pitchFamily="34" charset="0"/>
              <a:buChar char="▫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60338" marR="0" lvl="1" indent="-158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endParaRPr kumimoji="0" lang="en-US" sz="1224" b="1" i="0" u="none" strike="noStrike" kern="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60338" marR="0" lvl="1" indent="-158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Continue to reduce Eskom’s environmental footprint by enhancing environmental performance and delivery;</a:t>
            </a:r>
          </a:p>
          <a:p>
            <a:pPr marL="160338" marR="0" lvl="1" indent="-158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60338" marR="0" lvl="1" indent="-158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Guide the Eskom of tomorrow from an environmental perspective that leads to Eskom being recognized as an environmentally responsible and sustainable organization;</a:t>
            </a:r>
          </a:p>
          <a:p>
            <a:pPr marL="160338" marR="0" lvl="1" indent="-158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5" name="Rectangle 6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6771442" y="4303371"/>
            <a:ext cx="2193734" cy="2499213"/>
          </a:xfrm>
          <a:prstGeom prst="rect">
            <a:avLst/>
          </a:prstGeom>
          <a:solidFill>
            <a:schemeClr val="bg2"/>
          </a:solidFill>
          <a:ln w="19050" algn="ctr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45716" tIns="45711" rIns="45716" bIns="45711" anchor="ctr">
            <a:noAutofit/>
          </a:bodyPr>
          <a:lstStyle>
            <a:lvl1pPr>
              <a:buClr>
                <a:schemeClr val="tx2"/>
              </a:buCl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160338" indent="-158750">
              <a:buClr>
                <a:schemeClr val="tx2"/>
              </a:buClr>
              <a:buSzPct val="125000"/>
              <a:buFont typeface="Arial" pitchFamily="34" charset="0"/>
              <a:buChar char="▪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>
              <a:buClr>
                <a:schemeClr val="tx2"/>
              </a:buClr>
              <a:buSzPct val="120000"/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>
              <a:buClr>
                <a:schemeClr val="tx2"/>
              </a:buClr>
              <a:buSzPct val="120000"/>
              <a:buFont typeface="Arial" pitchFamily="34" charset="0"/>
              <a:buChar char="▫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60338" marR="0" lvl="1" indent="-158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60338" marR="0" lvl="1" indent="-158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Reduce crime incidents and occurrences through resilient operations, implementing effective and robust crime prevention strategies and effective investigations.</a:t>
            </a:r>
          </a:p>
          <a:p>
            <a:pPr marL="160338" marR="0" lvl="1" indent="-158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Establish an fully integrated Security Business Intelligence capability</a:t>
            </a:r>
          </a:p>
          <a:p>
            <a:pPr marL="160338" marR="0" lvl="1" indent="-158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Establish an integrated Cyber-crime detection and prevention capability</a:t>
            </a:r>
          </a:p>
          <a:p>
            <a:pPr marL="160338" marR="0" lvl="1" indent="-158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Maintain organizational resilience through incident management and recovery, including business continuity and sustainability</a:t>
            </a:r>
          </a:p>
          <a:p>
            <a:pPr marL="160338" marR="0" lvl="1" indent="-158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 bwMode="auto">
          <a:xfrm>
            <a:off x="2578725" y="1104411"/>
            <a:ext cx="6377215" cy="955983"/>
          </a:xfrm>
          <a:prstGeom prst="rect">
            <a:avLst/>
          </a:prstGeom>
          <a:solidFill>
            <a:srgbClr val="96363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297" tIns="46649" rIns="93297" bIns="46649" numCol="1" anchor="ctr" anchorCtr="0" compatLnSpc="1">
            <a:prstTxWarp prst="textNoShape">
              <a:avLst/>
            </a:prstTxWarp>
            <a:spAutoFit/>
          </a:bodyPr>
          <a:lstStyle>
            <a:lvl1pPr marL="174625" indent="-174625" algn="l" rtl="0" eaLnBrk="1" fontAlgn="base" hangingPunct="1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Font typeface="Wingdings" panose="05000000000000000000" pitchFamily="2" charset="2"/>
              <a:buChar char="§"/>
              <a:defRPr sz="1400">
                <a:solidFill>
                  <a:srgbClr val="003896"/>
                </a:solidFill>
                <a:latin typeface="+mn-lt"/>
                <a:ea typeface="+mn-ea"/>
                <a:cs typeface="+mn-cs"/>
              </a:defRPr>
            </a:lvl1pPr>
            <a:lvl2pPr marL="363538" indent="-188913" algn="l" rtl="0" eaLnBrk="1" fontAlgn="base" hangingPunct="1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Font typeface="Arial" panose="020B0604020202020204" pitchFamily="34" charset="0"/>
              <a:buChar char="–"/>
              <a:defRPr sz="1400">
                <a:solidFill>
                  <a:srgbClr val="003896"/>
                </a:solidFill>
                <a:latin typeface="+mn-lt"/>
                <a:cs typeface="+mn-cs"/>
              </a:defRPr>
            </a:lvl2pPr>
            <a:lvl3pPr marL="538163" indent="-174625" algn="l" rtl="0" eaLnBrk="1" fontAlgn="base" hangingPunct="1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+mn-lt"/>
                <a:cs typeface="+mn-cs"/>
              </a:defRPr>
            </a:lvl3pPr>
            <a:lvl4pPr marL="712788" indent="-174625" algn="l" rtl="0" eaLnBrk="1" fontAlgn="base" hangingPunct="1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Font typeface="Wingdings" panose="05000000000000000000" pitchFamily="2" charset="2"/>
              <a:buChar char="Ø"/>
              <a:defRPr sz="1400">
                <a:solidFill>
                  <a:srgbClr val="003896"/>
                </a:solidFill>
                <a:latin typeface="+mn-lt"/>
                <a:cs typeface="+mn-cs"/>
              </a:defRPr>
            </a:lvl4pPr>
            <a:lvl5pPr marL="981075" indent="-268288" algn="l" rtl="0" eaLnBrk="1" fontAlgn="base" hangingPunct="1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Font typeface="Courier New" panose="02070309020205020404" pitchFamily="49" charset="0"/>
              <a:buChar char="o"/>
              <a:defRPr sz="1400">
                <a:solidFill>
                  <a:srgbClr val="003896"/>
                </a:solidFill>
                <a:latin typeface="+mn-lt"/>
                <a:cs typeface="+mn-cs"/>
              </a:defRPr>
            </a:lvl5pPr>
            <a:lvl6pPr marL="2251075" indent="-179388" algn="l" rtl="0" eaLnBrk="1" fontAlgn="base" hangingPunct="1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+mn-lt"/>
                <a:cs typeface="+mn-cs"/>
              </a:defRPr>
            </a:lvl6pPr>
            <a:lvl7pPr marL="2708275" indent="-179388" algn="l" rtl="0" eaLnBrk="1" fontAlgn="base" hangingPunct="1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+mn-lt"/>
                <a:cs typeface="+mn-cs"/>
              </a:defRPr>
            </a:lvl7pPr>
            <a:lvl8pPr marL="3165475" indent="-179388" algn="l" rtl="0" eaLnBrk="1" fontAlgn="base" hangingPunct="1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+mn-lt"/>
                <a:cs typeface="+mn-cs"/>
              </a:defRPr>
            </a:lvl8pPr>
            <a:lvl9pPr marL="3622675" indent="-179388" algn="l" rtl="0" eaLnBrk="1" fontAlgn="base" hangingPunct="1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+mn-lt"/>
                <a:cs typeface="+mn-cs"/>
              </a:defRPr>
            </a:lvl9pPr>
          </a:lstStyle>
          <a:p>
            <a:pPr marL="1588" marR="0" lvl="1" indent="0" algn="ctr" defTabSz="8927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25000"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TPD Mandate </a:t>
            </a:r>
          </a:p>
          <a:p>
            <a:pPr marL="1588" marR="0" lvl="1" indent="0" algn="ctr" defTabSz="8927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25000"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To support the Transmission network availability and reliability through the development and execution of expansion, new build and refurbishment projects.</a:t>
            </a:r>
          </a:p>
        </p:txBody>
      </p:sp>
      <p:sp>
        <p:nvSpPr>
          <p:cNvPr id="50" name="Rectangle 6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180040" y="4721430"/>
            <a:ext cx="2193734" cy="2015745"/>
          </a:xfrm>
          <a:prstGeom prst="rect">
            <a:avLst/>
          </a:prstGeom>
          <a:solidFill>
            <a:schemeClr val="bg2"/>
          </a:solidFill>
          <a:ln w="19050" algn="ctr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45716" tIns="45711" rIns="45716" bIns="45711" anchor="ctr">
            <a:noAutofit/>
          </a:bodyPr>
          <a:lstStyle>
            <a:lvl1pPr>
              <a:buClr>
                <a:schemeClr val="tx2"/>
              </a:buCl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160338" indent="-158750">
              <a:buClr>
                <a:schemeClr val="tx2"/>
              </a:buClr>
              <a:buSzPct val="125000"/>
              <a:buFont typeface="Arial" pitchFamily="34" charset="0"/>
              <a:buChar char="▪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>
              <a:buClr>
                <a:schemeClr val="tx2"/>
              </a:buClr>
              <a:buSzPct val="120000"/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>
              <a:buClr>
                <a:schemeClr val="tx2"/>
              </a:buClr>
              <a:buSzPct val="120000"/>
              <a:buFont typeface="Arial" pitchFamily="34" charset="0"/>
              <a:buChar char="▫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60338" marR="0" lvl="1" indent="-158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Achieve “Zero Defects by 31 March 2023; </a:t>
            </a:r>
          </a:p>
          <a:p>
            <a:pPr marL="160338" marR="0" lvl="1" indent="-158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3725B"/>
              </a:buClr>
              <a:buSzPct val="125000"/>
              <a:buFont typeface="Arial" pitchFamily="34" charset="0"/>
              <a:buChar char="▪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Instill a culture of continuous improvement by 31 March 2023</a:t>
            </a:r>
          </a:p>
        </p:txBody>
      </p:sp>
    </p:spTree>
    <p:extLst>
      <p:ext uri="{BB962C8B-B14F-4D97-AF65-F5344CB8AC3E}">
        <p14:creationId xmlns:p14="http://schemas.microsoft.com/office/powerpoint/2010/main" val="2020257610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601" y="145046"/>
            <a:ext cx="7126938" cy="666750"/>
          </a:xfrm>
        </p:spPr>
        <p:txBody>
          <a:bodyPr/>
          <a:lstStyle/>
          <a:p>
            <a:r>
              <a:rPr lang="en-US" dirty="0"/>
              <a:t>ISO 45001:2018; ISO 14001:2015; ISO 9001:2015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D57ED0-4422-4D03-A100-A435918D97DA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ZA" sz="1000" b="0" i="0" u="none" strike="noStrike" kern="1200" cap="none" spc="0" normalizeH="0" baseline="0" noProof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149" y="1062263"/>
            <a:ext cx="2816814" cy="2593256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94" y="4831434"/>
            <a:ext cx="1997412" cy="1980386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701996" y="3624993"/>
            <a:ext cx="4472185" cy="3096482"/>
          </a:xfrm>
          <a:ln w="25400">
            <a:solidFill>
              <a:schemeClr val="accent1"/>
            </a:solidFill>
          </a:ln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altLang="en-US" sz="1200" b="1" dirty="0"/>
              <a:t>Operational planning and control </a:t>
            </a:r>
            <a:r>
              <a:rPr lang="en-US" altLang="en-US" sz="1200" dirty="0"/>
              <a:t>– considering Life-cycle perspective</a:t>
            </a:r>
          </a:p>
          <a:p>
            <a:pPr>
              <a:defRPr/>
            </a:pPr>
            <a:r>
              <a:rPr lang="en-US" altLang="en-US" sz="1100" dirty="0"/>
              <a:t>Establish, implement, control and maintain processes needed to meet SHEQS requirements and implement actions identified </a:t>
            </a:r>
            <a:r>
              <a:rPr lang="en-US" altLang="en-US" sz="1050" b="1" i="1" dirty="0"/>
              <a:t>(Safety Plan, TRA, EMP, QCP/ITP, method statements, safe work procedures, procedure for sourcing or procurement of products or services, project execution, etc. )</a:t>
            </a:r>
          </a:p>
          <a:p>
            <a:pPr>
              <a:defRPr/>
            </a:pPr>
            <a:endParaRPr lang="en-US" altLang="en-US" sz="1400" dirty="0"/>
          </a:p>
          <a:p>
            <a:pPr marL="0" indent="0">
              <a:buFontTx/>
              <a:buNone/>
              <a:defRPr/>
            </a:pPr>
            <a:r>
              <a:rPr lang="en-US" altLang="en-US" sz="1200" b="1" dirty="0"/>
              <a:t>Emergency preparedness &amp; response</a:t>
            </a:r>
          </a:p>
          <a:p>
            <a:pPr>
              <a:defRPr/>
            </a:pPr>
            <a:r>
              <a:rPr lang="en-US" altLang="en-US" sz="1050" dirty="0"/>
              <a:t>Establish, implement and maintain processes needed to prepare for and respond to potential emergency situations </a:t>
            </a:r>
            <a:r>
              <a:rPr lang="en-US" altLang="en-US" sz="1050" b="1" i="1" dirty="0"/>
              <a:t>(Stability Plans, Security Plans, Safety Incidents, wildlife interactions, harsh weather conditions, seismic events, fires, chemical spills)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502" y="3619806"/>
            <a:ext cx="2665801" cy="113594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1997" y="1020635"/>
            <a:ext cx="4472184" cy="2562227"/>
          </a:xfrm>
          <a:prstGeom prst="rect">
            <a:avLst/>
          </a:prstGeom>
          <a:ln>
            <a:solidFill>
              <a:srgbClr val="003896"/>
            </a:solidFill>
          </a:ln>
        </p:spPr>
      </p:pic>
    </p:spTree>
    <p:extLst>
      <p:ext uri="{BB962C8B-B14F-4D97-AF65-F5344CB8AC3E}">
        <p14:creationId xmlns:p14="http://schemas.microsoft.com/office/powerpoint/2010/main" val="61802554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939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64" name="Object 63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7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9144000" cy="690529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>
            <a:glow rad="127000">
              <a:schemeClr val="accent1">
                <a:alpha val="0"/>
              </a:schemeClr>
            </a:glow>
            <a:reflection endPos="0" dir="5400000" sy="-100000" algn="bl" rotWithShape="0"/>
          </a:effectLst>
        </p:spPr>
      </p:pic>
      <p:sp>
        <p:nvSpPr>
          <p:cNvPr id="65" name="Rectangle 64"/>
          <p:cNvSpPr/>
          <p:nvPr/>
        </p:nvSpPr>
        <p:spPr>
          <a:xfrm>
            <a:off x="-14199" y="-38878"/>
            <a:ext cx="9144000" cy="6859194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5988" y="97954"/>
            <a:ext cx="7697895" cy="587355"/>
          </a:xfrm>
        </p:spPr>
        <p:txBody>
          <a:bodyPr/>
          <a:lstStyle/>
          <a:p>
            <a:pPr algn="ctr"/>
            <a:r>
              <a:rPr lang="en-ZA" dirty="0">
                <a:solidFill>
                  <a:schemeClr val="tx1"/>
                </a:solidFill>
              </a:rPr>
              <a:t>TPD SHEQS</a:t>
            </a:r>
            <a:r>
              <a:rPr lang="en-ZA" b="1" dirty="0">
                <a:solidFill>
                  <a:schemeClr val="tx1"/>
                </a:solidFill>
              </a:rPr>
              <a:t> winning Formula towards </a:t>
            </a:r>
            <a:r>
              <a:rPr lang="en-ZA" dirty="0">
                <a:solidFill>
                  <a:schemeClr val="tx1"/>
                </a:solidFill>
              </a:rPr>
              <a:t>Excellence</a:t>
            </a:r>
            <a:endParaRPr lang="en-ZA" b="1" dirty="0">
              <a:solidFill>
                <a:schemeClr val="tx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 rot="5400000">
            <a:off x="7296269" y="2901476"/>
            <a:ext cx="614152" cy="1508613"/>
          </a:xfrm>
          <a:custGeom>
            <a:avLst/>
            <a:gdLst>
              <a:gd name="connsiteX0" fmla="*/ 0 w 2219632"/>
              <a:gd name="connsiteY0" fmla="*/ 0 h 4890706"/>
              <a:gd name="connsiteX1" fmla="*/ 5729 w 2219632"/>
              <a:gd name="connsiteY1" fmla="*/ 113452 h 4890706"/>
              <a:gd name="connsiteX2" fmla="*/ 1109816 w 2219632"/>
              <a:gd name="connsiteY2" fmla="*/ 1109797 h 4890706"/>
              <a:gd name="connsiteX3" fmla="*/ 2213903 w 2219632"/>
              <a:gd name="connsiteY3" fmla="*/ 113452 h 4890706"/>
              <a:gd name="connsiteX4" fmla="*/ 2219632 w 2219632"/>
              <a:gd name="connsiteY4" fmla="*/ 0 h 4890706"/>
              <a:gd name="connsiteX5" fmla="*/ 2219632 w 2219632"/>
              <a:gd name="connsiteY5" fmla="*/ 4890706 h 4890706"/>
              <a:gd name="connsiteX6" fmla="*/ 0 w 2219632"/>
              <a:gd name="connsiteY6" fmla="*/ 4890706 h 4890706"/>
              <a:gd name="connsiteX7" fmla="*/ 0 w 2219632"/>
              <a:gd name="connsiteY7" fmla="*/ 0 h 4890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9632" h="4890706">
                <a:moveTo>
                  <a:pt x="0" y="0"/>
                </a:moveTo>
                <a:lnTo>
                  <a:pt x="5729" y="113452"/>
                </a:lnTo>
                <a:cubicBezTo>
                  <a:pt x="62563" y="673084"/>
                  <a:pt x="535190" y="1109797"/>
                  <a:pt x="1109816" y="1109797"/>
                </a:cubicBezTo>
                <a:cubicBezTo>
                  <a:pt x="1684443" y="1109797"/>
                  <a:pt x="2157070" y="673084"/>
                  <a:pt x="2213903" y="113452"/>
                </a:cubicBezTo>
                <a:lnTo>
                  <a:pt x="2219632" y="0"/>
                </a:lnTo>
                <a:lnTo>
                  <a:pt x="2219632" y="4890706"/>
                </a:lnTo>
                <a:lnTo>
                  <a:pt x="0" y="489070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">
                <a:srgbClr val="EAE4DD">
                  <a:alpha val="0"/>
                </a:srgbClr>
              </a:gs>
              <a:gs pos="78000">
                <a:srgbClr val="B4D8D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03345" y="3655782"/>
            <a:ext cx="552409" cy="16425"/>
          </a:xfrm>
          <a:prstGeom prst="line">
            <a:avLst/>
          </a:prstGeom>
          <a:ln>
            <a:solidFill>
              <a:srgbClr val="6A36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 rot="16200000">
            <a:off x="1058535" y="2978807"/>
            <a:ext cx="614152" cy="1353950"/>
          </a:xfrm>
          <a:custGeom>
            <a:avLst/>
            <a:gdLst>
              <a:gd name="connsiteX0" fmla="*/ 0 w 2219632"/>
              <a:gd name="connsiteY0" fmla="*/ 0 h 4890706"/>
              <a:gd name="connsiteX1" fmla="*/ 5729 w 2219632"/>
              <a:gd name="connsiteY1" fmla="*/ 113452 h 4890706"/>
              <a:gd name="connsiteX2" fmla="*/ 1109816 w 2219632"/>
              <a:gd name="connsiteY2" fmla="*/ 1109797 h 4890706"/>
              <a:gd name="connsiteX3" fmla="*/ 2213903 w 2219632"/>
              <a:gd name="connsiteY3" fmla="*/ 113452 h 4890706"/>
              <a:gd name="connsiteX4" fmla="*/ 2219632 w 2219632"/>
              <a:gd name="connsiteY4" fmla="*/ 0 h 4890706"/>
              <a:gd name="connsiteX5" fmla="*/ 2219632 w 2219632"/>
              <a:gd name="connsiteY5" fmla="*/ 4890706 h 4890706"/>
              <a:gd name="connsiteX6" fmla="*/ 0 w 2219632"/>
              <a:gd name="connsiteY6" fmla="*/ 4890706 h 4890706"/>
              <a:gd name="connsiteX7" fmla="*/ 0 w 2219632"/>
              <a:gd name="connsiteY7" fmla="*/ 0 h 4890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9632" h="4890706">
                <a:moveTo>
                  <a:pt x="0" y="0"/>
                </a:moveTo>
                <a:lnTo>
                  <a:pt x="5729" y="113452"/>
                </a:lnTo>
                <a:cubicBezTo>
                  <a:pt x="62563" y="673084"/>
                  <a:pt x="535190" y="1109797"/>
                  <a:pt x="1109816" y="1109797"/>
                </a:cubicBezTo>
                <a:cubicBezTo>
                  <a:pt x="1684443" y="1109797"/>
                  <a:pt x="2157070" y="673084"/>
                  <a:pt x="2213903" y="113452"/>
                </a:cubicBezTo>
                <a:lnTo>
                  <a:pt x="2219632" y="0"/>
                </a:lnTo>
                <a:lnTo>
                  <a:pt x="2219632" y="4890706"/>
                </a:lnTo>
                <a:lnTo>
                  <a:pt x="0" y="489070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">
                <a:srgbClr val="EAE4DD">
                  <a:alpha val="0"/>
                </a:srgbClr>
              </a:gs>
              <a:gs pos="78000">
                <a:srgbClr val="B4D8D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cxnSp>
        <p:nvCxnSpPr>
          <p:cNvPr id="10" name="Straight Connector 9"/>
          <p:cNvCxnSpPr>
            <a:endCxn id="51" idx="6"/>
          </p:cNvCxnSpPr>
          <p:nvPr/>
        </p:nvCxnSpPr>
        <p:spPr>
          <a:xfrm>
            <a:off x="975172" y="3655782"/>
            <a:ext cx="876501" cy="0"/>
          </a:xfrm>
          <a:prstGeom prst="line">
            <a:avLst/>
          </a:prstGeom>
          <a:ln>
            <a:solidFill>
              <a:srgbClr val="6A36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250826" y="3248236"/>
            <a:ext cx="896050" cy="847942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Where we are now</a:t>
            </a:r>
          </a:p>
        </p:txBody>
      </p:sp>
      <p:sp>
        <p:nvSpPr>
          <p:cNvPr id="27" name="Oval 26"/>
          <p:cNvSpPr/>
          <p:nvPr/>
        </p:nvSpPr>
        <p:spPr>
          <a:xfrm>
            <a:off x="7871808" y="3155492"/>
            <a:ext cx="948664" cy="907836"/>
          </a:xfrm>
          <a:prstGeom prst="ellipse">
            <a:avLst/>
          </a:prstGeom>
          <a:solidFill>
            <a:srgbClr val="8B8D3A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8085789" y="3370289"/>
            <a:ext cx="520702" cy="478241"/>
            <a:chOff x="-1892704" y="1944681"/>
            <a:chExt cx="3284538" cy="3811588"/>
          </a:xfrm>
        </p:grpSpPr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-1892704" y="1944681"/>
              <a:ext cx="3284538" cy="3811588"/>
            </a:xfrm>
            <a:custGeom>
              <a:avLst/>
              <a:gdLst>
                <a:gd name="T0" fmla="*/ 1611 w 1764"/>
                <a:gd name="T1" fmla="*/ 145 h 2048"/>
                <a:gd name="T2" fmla="*/ 1468 w 1764"/>
                <a:gd name="T3" fmla="*/ 100 h 2048"/>
                <a:gd name="T4" fmla="*/ 397 w 1764"/>
                <a:gd name="T5" fmla="*/ 0 h 2048"/>
                <a:gd name="T6" fmla="*/ 296 w 1764"/>
                <a:gd name="T7" fmla="*/ 145 h 2048"/>
                <a:gd name="T8" fmla="*/ 40 w 1764"/>
                <a:gd name="T9" fmla="*/ 197 h 2048"/>
                <a:gd name="T10" fmla="*/ 397 w 1764"/>
                <a:gd name="T11" fmla="*/ 863 h 2048"/>
                <a:gd name="T12" fmla="*/ 735 w 1764"/>
                <a:gd name="T13" fmla="*/ 1251 h 2048"/>
                <a:gd name="T14" fmla="*/ 567 w 1764"/>
                <a:gd name="T15" fmla="*/ 1483 h 2048"/>
                <a:gd name="T16" fmla="*/ 531 w 1764"/>
                <a:gd name="T17" fmla="*/ 1746 h 2048"/>
                <a:gd name="T18" fmla="*/ 301 w 1764"/>
                <a:gd name="T19" fmla="*/ 1888 h 2048"/>
                <a:gd name="T20" fmla="*/ 348 w 1764"/>
                <a:gd name="T21" fmla="*/ 2048 h 2048"/>
                <a:gd name="T22" fmla="*/ 1468 w 1764"/>
                <a:gd name="T23" fmla="*/ 2001 h 2048"/>
                <a:gd name="T24" fmla="*/ 1325 w 1764"/>
                <a:gd name="T25" fmla="*/ 1746 h 2048"/>
                <a:gd name="T26" fmla="*/ 1237 w 1764"/>
                <a:gd name="T27" fmla="*/ 1529 h 2048"/>
                <a:gd name="T28" fmla="*/ 1200 w 1764"/>
                <a:gd name="T29" fmla="*/ 1482 h 2048"/>
                <a:gd name="T30" fmla="*/ 1303 w 1764"/>
                <a:gd name="T31" fmla="*/ 992 h 2048"/>
                <a:gd name="T32" fmla="*/ 1757 w 1764"/>
                <a:gd name="T33" fmla="*/ 316 h 2048"/>
                <a:gd name="T34" fmla="*/ 101 w 1764"/>
                <a:gd name="T35" fmla="*/ 301 h 2048"/>
                <a:gd name="T36" fmla="*/ 153 w 1764"/>
                <a:gd name="T37" fmla="*/ 240 h 2048"/>
                <a:gd name="T38" fmla="*/ 296 w 1764"/>
                <a:gd name="T39" fmla="*/ 327 h 2048"/>
                <a:gd name="T40" fmla="*/ 101 w 1764"/>
                <a:gd name="T41" fmla="*/ 301 h 2048"/>
                <a:gd name="T42" fmla="*/ 1373 w 1764"/>
                <a:gd name="T43" fmla="*/ 1888 h 2048"/>
                <a:gd name="T44" fmla="*/ 396 w 1764"/>
                <a:gd name="T45" fmla="*/ 1953 h 2048"/>
                <a:gd name="T46" fmla="*/ 443 w 1764"/>
                <a:gd name="T47" fmla="*/ 1841 h 2048"/>
                <a:gd name="T48" fmla="*/ 1143 w 1764"/>
                <a:gd name="T49" fmla="*/ 1576 h 2048"/>
                <a:gd name="T50" fmla="*/ 626 w 1764"/>
                <a:gd name="T51" fmla="*/ 1746 h 2048"/>
                <a:gd name="T52" fmla="*/ 1143 w 1764"/>
                <a:gd name="T53" fmla="*/ 1576 h 2048"/>
                <a:gd name="T54" fmla="*/ 782 w 1764"/>
                <a:gd name="T55" fmla="*/ 1439 h 2048"/>
                <a:gd name="T56" fmla="*/ 882 w 1764"/>
                <a:gd name="T57" fmla="*/ 1280 h 2048"/>
                <a:gd name="T58" fmla="*/ 1019 w 1764"/>
                <a:gd name="T59" fmla="*/ 1481 h 2048"/>
                <a:gd name="T60" fmla="*/ 1373 w 1764"/>
                <a:gd name="T61" fmla="*/ 327 h 2048"/>
                <a:gd name="T62" fmla="*/ 882 w 1764"/>
                <a:gd name="T63" fmla="*/ 1186 h 2048"/>
                <a:gd name="T64" fmla="*/ 391 w 1764"/>
                <a:gd name="T65" fmla="*/ 327 h 2048"/>
                <a:gd name="T66" fmla="*/ 397 w 1764"/>
                <a:gd name="T67" fmla="*/ 95 h 2048"/>
                <a:gd name="T68" fmla="*/ 1373 w 1764"/>
                <a:gd name="T69" fmla="*/ 100 h 2048"/>
                <a:gd name="T70" fmla="*/ 1663 w 1764"/>
                <a:gd name="T71" fmla="*/ 301 h 2048"/>
                <a:gd name="T72" fmla="*/ 1468 w 1764"/>
                <a:gd name="T73" fmla="*/ 327 h 2048"/>
                <a:gd name="T74" fmla="*/ 1611 w 1764"/>
                <a:gd name="T75" fmla="*/ 240 h 2048"/>
                <a:gd name="T76" fmla="*/ 1663 w 1764"/>
                <a:gd name="T77" fmla="*/ 301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64" h="2048">
                  <a:moveTo>
                    <a:pt x="1724" y="197"/>
                  </a:moveTo>
                  <a:cubicBezTo>
                    <a:pt x="1696" y="164"/>
                    <a:pt x="1654" y="145"/>
                    <a:pt x="1611" y="145"/>
                  </a:cubicBezTo>
                  <a:cubicBezTo>
                    <a:pt x="1468" y="145"/>
                    <a:pt x="1468" y="145"/>
                    <a:pt x="1468" y="145"/>
                  </a:cubicBezTo>
                  <a:cubicBezTo>
                    <a:pt x="1468" y="100"/>
                    <a:pt x="1468" y="100"/>
                    <a:pt x="1468" y="100"/>
                  </a:cubicBezTo>
                  <a:cubicBezTo>
                    <a:pt x="1468" y="45"/>
                    <a:pt x="1423" y="0"/>
                    <a:pt x="1367" y="0"/>
                  </a:cubicBezTo>
                  <a:cubicBezTo>
                    <a:pt x="397" y="0"/>
                    <a:pt x="397" y="0"/>
                    <a:pt x="397" y="0"/>
                  </a:cubicBezTo>
                  <a:cubicBezTo>
                    <a:pt x="341" y="0"/>
                    <a:pt x="296" y="45"/>
                    <a:pt x="296" y="100"/>
                  </a:cubicBezTo>
                  <a:cubicBezTo>
                    <a:pt x="296" y="145"/>
                    <a:pt x="296" y="145"/>
                    <a:pt x="296" y="145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10" y="145"/>
                    <a:pt x="68" y="164"/>
                    <a:pt x="40" y="197"/>
                  </a:cubicBezTo>
                  <a:cubicBezTo>
                    <a:pt x="12" y="230"/>
                    <a:pt x="0" y="274"/>
                    <a:pt x="7" y="316"/>
                  </a:cubicBezTo>
                  <a:cubicBezTo>
                    <a:pt x="45" y="547"/>
                    <a:pt x="190" y="751"/>
                    <a:pt x="397" y="863"/>
                  </a:cubicBezTo>
                  <a:cubicBezTo>
                    <a:pt x="416" y="909"/>
                    <a:pt x="437" y="952"/>
                    <a:pt x="461" y="992"/>
                  </a:cubicBezTo>
                  <a:cubicBezTo>
                    <a:pt x="537" y="1120"/>
                    <a:pt x="631" y="1208"/>
                    <a:pt x="735" y="1251"/>
                  </a:cubicBezTo>
                  <a:cubicBezTo>
                    <a:pt x="746" y="1357"/>
                    <a:pt x="675" y="1458"/>
                    <a:pt x="568" y="1482"/>
                  </a:cubicBezTo>
                  <a:cubicBezTo>
                    <a:pt x="568" y="1483"/>
                    <a:pt x="568" y="1483"/>
                    <a:pt x="567" y="1483"/>
                  </a:cubicBezTo>
                  <a:cubicBezTo>
                    <a:pt x="547" y="1488"/>
                    <a:pt x="531" y="1506"/>
                    <a:pt x="531" y="1529"/>
                  </a:cubicBezTo>
                  <a:cubicBezTo>
                    <a:pt x="531" y="1746"/>
                    <a:pt x="531" y="1746"/>
                    <a:pt x="531" y="1746"/>
                  </a:cubicBezTo>
                  <a:cubicBezTo>
                    <a:pt x="443" y="1746"/>
                    <a:pt x="443" y="1746"/>
                    <a:pt x="443" y="1746"/>
                  </a:cubicBezTo>
                  <a:cubicBezTo>
                    <a:pt x="365" y="1746"/>
                    <a:pt x="301" y="1810"/>
                    <a:pt x="301" y="1888"/>
                  </a:cubicBezTo>
                  <a:cubicBezTo>
                    <a:pt x="301" y="2001"/>
                    <a:pt x="301" y="2001"/>
                    <a:pt x="301" y="2001"/>
                  </a:cubicBezTo>
                  <a:cubicBezTo>
                    <a:pt x="301" y="2027"/>
                    <a:pt x="322" y="2048"/>
                    <a:pt x="348" y="2048"/>
                  </a:cubicBezTo>
                  <a:cubicBezTo>
                    <a:pt x="1420" y="2048"/>
                    <a:pt x="1420" y="2048"/>
                    <a:pt x="1420" y="2048"/>
                  </a:cubicBezTo>
                  <a:cubicBezTo>
                    <a:pt x="1446" y="2048"/>
                    <a:pt x="1468" y="2027"/>
                    <a:pt x="1468" y="2001"/>
                  </a:cubicBezTo>
                  <a:cubicBezTo>
                    <a:pt x="1468" y="1888"/>
                    <a:pt x="1468" y="1888"/>
                    <a:pt x="1468" y="1888"/>
                  </a:cubicBezTo>
                  <a:cubicBezTo>
                    <a:pt x="1468" y="1810"/>
                    <a:pt x="1404" y="1746"/>
                    <a:pt x="1325" y="1746"/>
                  </a:cubicBezTo>
                  <a:cubicBezTo>
                    <a:pt x="1237" y="1746"/>
                    <a:pt x="1237" y="1746"/>
                    <a:pt x="1237" y="1746"/>
                  </a:cubicBezTo>
                  <a:cubicBezTo>
                    <a:pt x="1237" y="1529"/>
                    <a:pt x="1237" y="1529"/>
                    <a:pt x="1237" y="1529"/>
                  </a:cubicBezTo>
                  <a:cubicBezTo>
                    <a:pt x="1237" y="1506"/>
                    <a:pt x="1222" y="1488"/>
                    <a:pt x="1201" y="1483"/>
                  </a:cubicBezTo>
                  <a:cubicBezTo>
                    <a:pt x="1201" y="1483"/>
                    <a:pt x="1201" y="1483"/>
                    <a:pt x="1200" y="1482"/>
                  </a:cubicBezTo>
                  <a:cubicBezTo>
                    <a:pt x="1093" y="1458"/>
                    <a:pt x="1022" y="1356"/>
                    <a:pt x="1033" y="1249"/>
                  </a:cubicBezTo>
                  <a:cubicBezTo>
                    <a:pt x="1136" y="1205"/>
                    <a:pt x="1228" y="1118"/>
                    <a:pt x="1303" y="992"/>
                  </a:cubicBezTo>
                  <a:cubicBezTo>
                    <a:pt x="1327" y="952"/>
                    <a:pt x="1349" y="909"/>
                    <a:pt x="1367" y="863"/>
                  </a:cubicBezTo>
                  <a:cubicBezTo>
                    <a:pt x="1574" y="751"/>
                    <a:pt x="1719" y="547"/>
                    <a:pt x="1757" y="316"/>
                  </a:cubicBezTo>
                  <a:cubicBezTo>
                    <a:pt x="1764" y="274"/>
                    <a:pt x="1752" y="230"/>
                    <a:pt x="1724" y="197"/>
                  </a:cubicBezTo>
                  <a:close/>
                  <a:moveTo>
                    <a:pt x="101" y="301"/>
                  </a:moveTo>
                  <a:cubicBezTo>
                    <a:pt x="98" y="286"/>
                    <a:pt x="102" y="271"/>
                    <a:pt x="112" y="259"/>
                  </a:cubicBezTo>
                  <a:cubicBezTo>
                    <a:pt x="123" y="247"/>
                    <a:pt x="138" y="240"/>
                    <a:pt x="153" y="240"/>
                  </a:cubicBezTo>
                  <a:cubicBezTo>
                    <a:pt x="296" y="240"/>
                    <a:pt x="296" y="240"/>
                    <a:pt x="296" y="240"/>
                  </a:cubicBezTo>
                  <a:cubicBezTo>
                    <a:pt x="296" y="327"/>
                    <a:pt x="296" y="327"/>
                    <a:pt x="296" y="327"/>
                  </a:cubicBezTo>
                  <a:cubicBezTo>
                    <a:pt x="296" y="464"/>
                    <a:pt x="314" y="596"/>
                    <a:pt x="347" y="718"/>
                  </a:cubicBezTo>
                  <a:cubicBezTo>
                    <a:pt x="217" y="615"/>
                    <a:pt x="127" y="466"/>
                    <a:pt x="101" y="301"/>
                  </a:cubicBezTo>
                  <a:close/>
                  <a:moveTo>
                    <a:pt x="1325" y="1841"/>
                  </a:moveTo>
                  <a:cubicBezTo>
                    <a:pt x="1352" y="1841"/>
                    <a:pt x="1373" y="1862"/>
                    <a:pt x="1373" y="1888"/>
                  </a:cubicBezTo>
                  <a:cubicBezTo>
                    <a:pt x="1373" y="1953"/>
                    <a:pt x="1373" y="1953"/>
                    <a:pt x="1373" y="1953"/>
                  </a:cubicBezTo>
                  <a:cubicBezTo>
                    <a:pt x="396" y="1953"/>
                    <a:pt x="396" y="1953"/>
                    <a:pt x="396" y="1953"/>
                  </a:cubicBezTo>
                  <a:cubicBezTo>
                    <a:pt x="396" y="1888"/>
                    <a:pt x="396" y="1888"/>
                    <a:pt x="396" y="1888"/>
                  </a:cubicBezTo>
                  <a:cubicBezTo>
                    <a:pt x="396" y="1862"/>
                    <a:pt x="417" y="1841"/>
                    <a:pt x="443" y="1841"/>
                  </a:cubicBezTo>
                  <a:lnTo>
                    <a:pt x="1325" y="1841"/>
                  </a:lnTo>
                  <a:close/>
                  <a:moveTo>
                    <a:pt x="1143" y="1576"/>
                  </a:moveTo>
                  <a:cubicBezTo>
                    <a:pt x="1143" y="1746"/>
                    <a:pt x="1143" y="1746"/>
                    <a:pt x="1143" y="1746"/>
                  </a:cubicBezTo>
                  <a:cubicBezTo>
                    <a:pt x="626" y="1746"/>
                    <a:pt x="626" y="1746"/>
                    <a:pt x="626" y="1746"/>
                  </a:cubicBezTo>
                  <a:cubicBezTo>
                    <a:pt x="626" y="1576"/>
                    <a:pt x="626" y="1576"/>
                    <a:pt x="626" y="1576"/>
                  </a:cubicBezTo>
                  <a:lnTo>
                    <a:pt x="1143" y="1576"/>
                  </a:lnTo>
                  <a:close/>
                  <a:moveTo>
                    <a:pt x="750" y="1481"/>
                  </a:moveTo>
                  <a:cubicBezTo>
                    <a:pt x="762" y="1468"/>
                    <a:pt x="773" y="1454"/>
                    <a:pt x="782" y="1439"/>
                  </a:cubicBezTo>
                  <a:cubicBezTo>
                    <a:pt x="814" y="1390"/>
                    <a:pt x="830" y="1334"/>
                    <a:pt x="831" y="1277"/>
                  </a:cubicBezTo>
                  <a:cubicBezTo>
                    <a:pt x="848" y="1279"/>
                    <a:pt x="865" y="1280"/>
                    <a:pt x="882" y="1280"/>
                  </a:cubicBezTo>
                  <a:cubicBezTo>
                    <a:pt x="901" y="1280"/>
                    <a:pt x="919" y="1279"/>
                    <a:pt x="937" y="1276"/>
                  </a:cubicBezTo>
                  <a:cubicBezTo>
                    <a:pt x="939" y="1353"/>
                    <a:pt x="968" y="1426"/>
                    <a:pt x="1019" y="1481"/>
                  </a:cubicBezTo>
                  <a:cubicBezTo>
                    <a:pt x="750" y="1481"/>
                    <a:pt x="750" y="1481"/>
                    <a:pt x="750" y="1481"/>
                  </a:cubicBezTo>
                  <a:close/>
                  <a:moveTo>
                    <a:pt x="1373" y="327"/>
                  </a:moveTo>
                  <a:cubicBezTo>
                    <a:pt x="1373" y="561"/>
                    <a:pt x="1319" y="780"/>
                    <a:pt x="1222" y="943"/>
                  </a:cubicBezTo>
                  <a:cubicBezTo>
                    <a:pt x="1129" y="1100"/>
                    <a:pt x="1008" y="1186"/>
                    <a:pt x="882" y="1186"/>
                  </a:cubicBezTo>
                  <a:cubicBezTo>
                    <a:pt x="756" y="1186"/>
                    <a:pt x="635" y="1100"/>
                    <a:pt x="542" y="943"/>
                  </a:cubicBezTo>
                  <a:cubicBezTo>
                    <a:pt x="445" y="780"/>
                    <a:pt x="391" y="561"/>
                    <a:pt x="391" y="327"/>
                  </a:cubicBezTo>
                  <a:cubicBezTo>
                    <a:pt x="391" y="100"/>
                    <a:pt x="391" y="100"/>
                    <a:pt x="391" y="100"/>
                  </a:cubicBezTo>
                  <a:cubicBezTo>
                    <a:pt x="391" y="97"/>
                    <a:pt x="394" y="95"/>
                    <a:pt x="397" y="95"/>
                  </a:cubicBezTo>
                  <a:cubicBezTo>
                    <a:pt x="1367" y="95"/>
                    <a:pt x="1367" y="95"/>
                    <a:pt x="1367" y="95"/>
                  </a:cubicBezTo>
                  <a:cubicBezTo>
                    <a:pt x="1370" y="95"/>
                    <a:pt x="1373" y="97"/>
                    <a:pt x="1373" y="100"/>
                  </a:cubicBezTo>
                  <a:lnTo>
                    <a:pt x="1373" y="327"/>
                  </a:lnTo>
                  <a:close/>
                  <a:moveTo>
                    <a:pt x="1663" y="301"/>
                  </a:moveTo>
                  <a:cubicBezTo>
                    <a:pt x="1637" y="466"/>
                    <a:pt x="1547" y="615"/>
                    <a:pt x="1417" y="718"/>
                  </a:cubicBezTo>
                  <a:cubicBezTo>
                    <a:pt x="1450" y="596"/>
                    <a:pt x="1468" y="464"/>
                    <a:pt x="1468" y="327"/>
                  </a:cubicBezTo>
                  <a:cubicBezTo>
                    <a:pt x="1468" y="240"/>
                    <a:pt x="1468" y="240"/>
                    <a:pt x="1468" y="240"/>
                  </a:cubicBezTo>
                  <a:cubicBezTo>
                    <a:pt x="1611" y="240"/>
                    <a:pt x="1611" y="240"/>
                    <a:pt x="1611" y="240"/>
                  </a:cubicBezTo>
                  <a:cubicBezTo>
                    <a:pt x="1626" y="240"/>
                    <a:pt x="1641" y="247"/>
                    <a:pt x="1652" y="259"/>
                  </a:cubicBezTo>
                  <a:cubicBezTo>
                    <a:pt x="1662" y="271"/>
                    <a:pt x="1666" y="286"/>
                    <a:pt x="1663" y="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40" name="Freeform 6"/>
            <p:cNvSpPr>
              <a:spLocks noEditPoints="1"/>
            </p:cNvSpPr>
            <p:nvPr/>
          </p:nvSpPr>
          <p:spPr bwMode="auto">
            <a:xfrm>
              <a:off x="-795751" y="2462197"/>
              <a:ext cx="1090616" cy="1039801"/>
            </a:xfrm>
            <a:custGeom>
              <a:avLst/>
              <a:gdLst>
                <a:gd name="T0" fmla="*/ 581 w 586"/>
                <a:gd name="T1" fmla="*/ 209 h 559"/>
                <a:gd name="T2" fmla="*/ 543 w 586"/>
                <a:gd name="T3" fmla="*/ 176 h 559"/>
                <a:gd name="T4" fmla="*/ 399 w 586"/>
                <a:gd name="T5" fmla="*/ 156 h 559"/>
                <a:gd name="T6" fmla="*/ 336 w 586"/>
                <a:gd name="T7" fmla="*/ 26 h 559"/>
                <a:gd name="T8" fmla="*/ 293 w 586"/>
                <a:gd name="T9" fmla="*/ 0 h 559"/>
                <a:gd name="T10" fmla="*/ 250 w 586"/>
                <a:gd name="T11" fmla="*/ 26 h 559"/>
                <a:gd name="T12" fmla="*/ 187 w 586"/>
                <a:gd name="T13" fmla="*/ 156 h 559"/>
                <a:gd name="T14" fmla="*/ 44 w 586"/>
                <a:gd name="T15" fmla="*/ 176 h 559"/>
                <a:gd name="T16" fmla="*/ 5 w 586"/>
                <a:gd name="T17" fmla="*/ 209 h 559"/>
                <a:gd name="T18" fmla="*/ 17 w 586"/>
                <a:gd name="T19" fmla="*/ 257 h 559"/>
                <a:gd name="T20" fmla="*/ 121 w 586"/>
                <a:gd name="T21" fmla="*/ 358 h 559"/>
                <a:gd name="T22" fmla="*/ 96 w 586"/>
                <a:gd name="T23" fmla="*/ 501 h 559"/>
                <a:gd name="T24" fmla="*/ 115 w 586"/>
                <a:gd name="T25" fmla="*/ 547 h 559"/>
                <a:gd name="T26" fmla="*/ 165 w 586"/>
                <a:gd name="T27" fmla="*/ 551 h 559"/>
                <a:gd name="T28" fmla="*/ 293 w 586"/>
                <a:gd name="T29" fmla="*/ 483 h 559"/>
                <a:gd name="T30" fmla="*/ 421 w 586"/>
                <a:gd name="T31" fmla="*/ 551 h 559"/>
                <a:gd name="T32" fmla="*/ 443 w 586"/>
                <a:gd name="T33" fmla="*/ 556 h 559"/>
                <a:gd name="T34" fmla="*/ 471 w 586"/>
                <a:gd name="T35" fmla="*/ 547 h 559"/>
                <a:gd name="T36" fmla="*/ 490 w 586"/>
                <a:gd name="T37" fmla="*/ 501 h 559"/>
                <a:gd name="T38" fmla="*/ 465 w 586"/>
                <a:gd name="T39" fmla="*/ 358 h 559"/>
                <a:gd name="T40" fmla="*/ 569 w 586"/>
                <a:gd name="T41" fmla="*/ 257 h 559"/>
                <a:gd name="T42" fmla="*/ 581 w 586"/>
                <a:gd name="T43" fmla="*/ 209 h 559"/>
                <a:gd name="T44" fmla="*/ 381 w 586"/>
                <a:gd name="T45" fmla="*/ 308 h 559"/>
                <a:gd name="T46" fmla="*/ 368 w 586"/>
                <a:gd name="T47" fmla="*/ 350 h 559"/>
                <a:gd name="T48" fmla="*/ 380 w 586"/>
                <a:gd name="T49" fmla="*/ 422 h 559"/>
                <a:gd name="T50" fmla="*/ 315 w 586"/>
                <a:gd name="T51" fmla="*/ 388 h 559"/>
                <a:gd name="T52" fmla="*/ 293 w 586"/>
                <a:gd name="T53" fmla="*/ 382 h 559"/>
                <a:gd name="T54" fmla="*/ 271 w 586"/>
                <a:gd name="T55" fmla="*/ 388 h 559"/>
                <a:gd name="T56" fmla="*/ 206 w 586"/>
                <a:gd name="T57" fmla="*/ 422 h 559"/>
                <a:gd name="T58" fmla="*/ 218 w 586"/>
                <a:gd name="T59" fmla="*/ 350 h 559"/>
                <a:gd name="T60" fmla="*/ 205 w 586"/>
                <a:gd name="T61" fmla="*/ 308 h 559"/>
                <a:gd name="T62" fmla="*/ 152 w 586"/>
                <a:gd name="T63" fmla="*/ 256 h 559"/>
                <a:gd name="T64" fmla="*/ 225 w 586"/>
                <a:gd name="T65" fmla="*/ 246 h 559"/>
                <a:gd name="T66" fmla="*/ 261 w 586"/>
                <a:gd name="T67" fmla="*/ 220 h 559"/>
                <a:gd name="T68" fmla="*/ 293 w 586"/>
                <a:gd name="T69" fmla="*/ 154 h 559"/>
                <a:gd name="T70" fmla="*/ 325 w 586"/>
                <a:gd name="T71" fmla="*/ 220 h 559"/>
                <a:gd name="T72" fmla="*/ 361 w 586"/>
                <a:gd name="T73" fmla="*/ 246 h 559"/>
                <a:gd name="T74" fmla="*/ 434 w 586"/>
                <a:gd name="T75" fmla="*/ 256 h 559"/>
                <a:gd name="T76" fmla="*/ 381 w 586"/>
                <a:gd name="T77" fmla="*/ 308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86" h="559">
                  <a:moveTo>
                    <a:pt x="581" y="209"/>
                  </a:moveTo>
                  <a:cubicBezTo>
                    <a:pt x="575" y="191"/>
                    <a:pt x="560" y="179"/>
                    <a:pt x="543" y="176"/>
                  </a:cubicBezTo>
                  <a:cubicBezTo>
                    <a:pt x="399" y="156"/>
                    <a:pt x="399" y="156"/>
                    <a:pt x="399" y="156"/>
                  </a:cubicBezTo>
                  <a:cubicBezTo>
                    <a:pt x="336" y="26"/>
                    <a:pt x="336" y="26"/>
                    <a:pt x="336" y="26"/>
                  </a:cubicBezTo>
                  <a:cubicBezTo>
                    <a:pt x="328" y="10"/>
                    <a:pt x="311" y="0"/>
                    <a:pt x="293" y="0"/>
                  </a:cubicBezTo>
                  <a:cubicBezTo>
                    <a:pt x="275" y="0"/>
                    <a:pt x="258" y="10"/>
                    <a:pt x="250" y="26"/>
                  </a:cubicBezTo>
                  <a:cubicBezTo>
                    <a:pt x="187" y="156"/>
                    <a:pt x="187" y="156"/>
                    <a:pt x="187" y="156"/>
                  </a:cubicBezTo>
                  <a:cubicBezTo>
                    <a:pt x="44" y="176"/>
                    <a:pt x="44" y="176"/>
                    <a:pt x="44" y="176"/>
                  </a:cubicBezTo>
                  <a:cubicBezTo>
                    <a:pt x="26" y="179"/>
                    <a:pt x="11" y="191"/>
                    <a:pt x="5" y="209"/>
                  </a:cubicBezTo>
                  <a:cubicBezTo>
                    <a:pt x="0" y="226"/>
                    <a:pt x="4" y="245"/>
                    <a:pt x="17" y="257"/>
                  </a:cubicBezTo>
                  <a:cubicBezTo>
                    <a:pt x="121" y="358"/>
                    <a:pt x="121" y="358"/>
                    <a:pt x="121" y="358"/>
                  </a:cubicBezTo>
                  <a:cubicBezTo>
                    <a:pt x="96" y="501"/>
                    <a:pt x="96" y="501"/>
                    <a:pt x="96" y="501"/>
                  </a:cubicBezTo>
                  <a:cubicBezTo>
                    <a:pt x="93" y="518"/>
                    <a:pt x="101" y="536"/>
                    <a:pt x="115" y="547"/>
                  </a:cubicBezTo>
                  <a:cubicBezTo>
                    <a:pt x="130" y="558"/>
                    <a:pt x="149" y="559"/>
                    <a:pt x="165" y="551"/>
                  </a:cubicBezTo>
                  <a:cubicBezTo>
                    <a:pt x="293" y="483"/>
                    <a:pt x="293" y="483"/>
                    <a:pt x="293" y="483"/>
                  </a:cubicBezTo>
                  <a:cubicBezTo>
                    <a:pt x="421" y="551"/>
                    <a:pt x="421" y="551"/>
                    <a:pt x="421" y="551"/>
                  </a:cubicBezTo>
                  <a:cubicBezTo>
                    <a:pt x="428" y="554"/>
                    <a:pt x="435" y="556"/>
                    <a:pt x="443" y="556"/>
                  </a:cubicBezTo>
                  <a:cubicBezTo>
                    <a:pt x="453" y="556"/>
                    <a:pt x="463" y="553"/>
                    <a:pt x="471" y="547"/>
                  </a:cubicBezTo>
                  <a:cubicBezTo>
                    <a:pt x="485" y="536"/>
                    <a:pt x="493" y="518"/>
                    <a:pt x="490" y="501"/>
                  </a:cubicBezTo>
                  <a:cubicBezTo>
                    <a:pt x="465" y="358"/>
                    <a:pt x="465" y="358"/>
                    <a:pt x="465" y="358"/>
                  </a:cubicBezTo>
                  <a:cubicBezTo>
                    <a:pt x="569" y="257"/>
                    <a:pt x="569" y="257"/>
                    <a:pt x="569" y="257"/>
                  </a:cubicBezTo>
                  <a:cubicBezTo>
                    <a:pt x="582" y="245"/>
                    <a:pt x="586" y="226"/>
                    <a:pt x="581" y="209"/>
                  </a:cubicBezTo>
                  <a:close/>
                  <a:moveTo>
                    <a:pt x="381" y="308"/>
                  </a:moveTo>
                  <a:cubicBezTo>
                    <a:pt x="370" y="319"/>
                    <a:pt x="365" y="334"/>
                    <a:pt x="368" y="350"/>
                  </a:cubicBezTo>
                  <a:cubicBezTo>
                    <a:pt x="380" y="422"/>
                    <a:pt x="380" y="422"/>
                    <a:pt x="380" y="422"/>
                  </a:cubicBezTo>
                  <a:cubicBezTo>
                    <a:pt x="315" y="388"/>
                    <a:pt x="315" y="388"/>
                    <a:pt x="315" y="388"/>
                  </a:cubicBezTo>
                  <a:cubicBezTo>
                    <a:pt x="308" y="384"/>
                    <a:pt x="301" y="382"/>
                    <a:pt x="293" y="382"/>
                  </a:cubicBezTo>
                  <a:cubicBezTo>
                    <a:pt x="285" y="382"/>
                    <a:pt x="278" y="384"/>
                    <a:pt x="271" y="388"/>
                  </a:cubicBezTo>
                  <a:cubicBezTo>
                    <a:pt x="206" y="422"/>
                    <a:pt x="206" y="422"/>
                    <a:pt x="206" y="422"/>
                  </a:cubicBezTo>
                  <a:cubicBezTo>
                    <a:pt x="218" y="350"/>
                    <a:pt x="218" y="350"/>
                    <a:pt x="218" y="350"/>
                  </a:cubicBezTo>
                  <a:cubicBezTo>
                    <a:pt x="221" y="334"/>
                    <a:pt x="216" y="319"/>
                    <a:pt x="205" y="308"/>
                  </a:cubicBezTo>
                  <a:cubicBezTo>
                    <a:pt x="152" y="256"/>
                    <a:pt x="152" y="256"/>
                    <a:pt x="152" y="256"/>
                  </a:cubicBezTo>
                  <a:cubicBezTo>
                    <a:pt x="225" y="246"/>
                    <a:pt x="225" y="246"/>
                    <a:pt x="225" y="246"/>
                  </a:cubicBezTo>
                  <a:cubicBezTo>
                    <a:pt x="240" y="244"/>
                    <a:pt x="254" y="234"/>
                    <a:pt x="261" y="220"/>
                  </a:cubicBezTo>
                  <a:cubicBezTo>
                    <a:pt x="293" y="154"/>
                    <a:pt x="293" y="154"/>
                    <a:pt x="293" y="154"/>
                  </a:cubicBezTo>
                  <a:cubicBezTo>
                    <a:pt x="325" y="220"/>
                    <a:pt x="325" y="220"/>
                    <a:pt x="325" y="220"/>
                  </a:cubicBezTo>
                  <a:cubicBezTo>
                    <a:pt x="332" y="234"/>
                    <a:pt x="346" y="244"/>
                    <a:pt x="361" y="246"/>
                  </a:cubicBezTo>
                  <a:cubicBezTo>
                    <a:pt x="434" y="256"/>
                    <a:pt x="434" y="256"/>
                    <a:pt x="434" y="256"/>
                  </a:cubicBezTo>
                  <a:lnTo>
                    <a:pt x="381" y="3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</p:grpSp>
      <p:sp>
        <p:nvSpPr>
          <p:cNvPr id="23" name="Down Arrow 22"/>
          <p:cNvSpPr/>
          <p:nvPr/>
        </p:nvSpPr>
        <p:spPr>
          <a:xfrm>
            <a:off x="607137" y="2900626"/>
            <a:ext cx="362762" cy="352457"/>
          </a:xfrm>
          <a:prstGeom prst="down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" name="Up Arrow 23"/>
          <p:cNvSpPr/>
          <p:nvPr/>
        </p:nvSpPr>
        <p:spPr>
          <a:xfrm>
            <a:off x="8080059" y="4168750"/>
            <a:ext cx="484632" cy="447466"/>
          </a:xfrm>
          <a:prstGeom prst="up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56703" y="6084642"/>
            <a:ext cx="13850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Powering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South Africa's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Growth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endParaRPr kumimoji="0" lang="en-ZA" sz="1600" b="1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151353" y="2483975"/>
            <a:ext cx="1214258" cy="46166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Make SHEQS Personal</a:t>
            </a:r>
            <a:endParaRPr kumimoji="0" lang="en-ZA" sz="1200" b="1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1517005" y="3565627"/>
            <a:ext cx="1854154" cy="3375566"/>
          </a:xfrm>
          <a:custGeom>
            <a:avLst/>
            <a:gdLst>
              <a:gd name="connsiteX0" fmla="*/ 0 w 2219632"/>
              <a:gd name="connsiteY0" fmla="*/ 0 h 4890706"/>
              <a:gd name="connsiteX1" fmla="*/ 5729 w 2219632"/>
              <a:gd name="connsiteY1" fmla="*/ 113452 h 4890706"/>
              <a:gd name="connsiteX2" fmla="*/ 1109816 w 2219632"/>
              <a:gd name="connsiteY2" fmla="*/ 1109797 h 4890706"/>
              <a:gd name="connsiteX3" fmla="*/ 2213903 w 2219632"/>
              <a:gd name="connsiteY3" fmla="*/ 113452 h 4890706"/>
              <a:gd name="connsiteX4" fmla="*/ 2219632 w 2219632"/>
              <a:gd name="connsiteY4" fmla="*/ 0 h 4890706"/>
              <a:gd name="connsiteX5" fmla="*/ 2219632 w 2219632"/>
              <a:gd name="connsiteY5" fmla="*/ 4890706 h 4890706"/>
              <a:gd name="connsiteX6" fmla="*/ 0 w 2219632"/>
              <a:gd name="connsiteY6" fmla="*/ 4890706 h 4890706"/>
              <a:gd name="connsiteX7" fmla="*/ 0 w 2219632"/>
              <a:gd name="connsiteY7" fmla="*/ 0 h 4890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9632" h="4890706">
                <a:moveTo>
                  <a:pt x="0" y="0"/>
                </a:moveTo>
                <a:lnTo>
                  <a:pt x="5729" y="113452"/>
                </a:lnTo>
                <a:cubicBezTo>
                  <a:pt x="62563" y="673084"/>
                  <a:pt x="535190" y="1109797"/>
                  <a:pt x="1109816" y="1109797"/>
                </a:cubicBezTo>
                <a:cubicBezTo>
                  <a:pt x="1684443" y="1109797"/>
                  <a:pt x="2157070" y="673084"/>
                  <a:pt x="2213903" y="113452"/>
                </a:cubicBezTo>
                <a:lnTo>
                  <a:pt x="2219632" y="0"/>
                </a:lnTo>
                <a:lnTo>
                  <a:pt x="2219632" y="4890706"/>
                </a:lnTo>
                <a:lnTo>
                  <a:pt x="0" y="489070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992">
                <a:schemeClr val="tx1"/>
              </a:gs>
              <a:gs pos="67000">
                <a:schemeClr val="tx1"/>
              </a:gs>
              <a:gs pos="100000">
                <a:schemeClr val="tx1"/>
              </a:gs>
              <a:gs pos="48000">
                <a:schemeClr val="tx1"/>
              </a:gs>
              <a:gs pos="0">
                <a:srgbClr val="EAE4DD">
                  <a:alpha val="0"/>
                </a:srgbClr>
              </a:gs>
              <a:gs pos="79000">
                <a:schemeClr val="tx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437232" y="3575058"/>
            <a:ext cx="1854154" cy="3250006"/>
          </a:xfrm>
          <a:custGeom>
            <a:avLst/>
            <a:gdLst>
              <a:gd name="connsiteX0" fmla="*/ 0 w 2219632"/>
              <a:gd name="connsiteY0" fmla="*/ 0 h 4890706"/>
              <a:gd name="connsiteX1" fmla="*/ 5729 w 2219632"/>
              <a:gd name="connsiteY1" fmla="*/ 113452 h 4890706"/>
              <a:gd name="connsiteX2" fmla="*/ 1109816 w 2219632"/>
              <a:gd name="connsiteY2" fmla="*/ 1109797 h 4890706"/>
              <a:gd name="connsiteX3" fmla="*/ 2213903 w 2219632"/>
              <a:gd name="connsiteY3" fmla="*/ 113452 h 4890706"/>
              <a:gd name="connsiteX4" fmla="*/ 2219632 w 2219632"/>
              <a:gd name="connsiteY4" fmla="*/ 0 h 4890706"/>
              <a:gd name="connsiteX5" fmla="*/ 2219632 w 2219632"/>
              <a:gd name="connsiteY5" fmla="*/ 4890706 h 4890706"/>
              <a:gd name="connsiteX6" fmla="*/ 0 w 2219632"/>
              <a:gd name="connsiteY6" fmla="*/ 4890706 h 4890706"/>
              <a:gd name="connsiteX7" fmla="*/ 0 w 2219632"/>
              <a:gd name="connsiteY7" fmla="*/ 0 h 4890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9632" h="4890706">
                <a:moveTo>
                  <a:pt x="0" y="0"/>
                </a:moveTo>
                <a:lnTo>
                  <a:pt x="5729" y="113452"/>
                </a:lnTo>
                <a:cubicBezTo>
                  <a:pt x="62563" y="673084"/>
                  <a:pt x="535190" y="1109797"/>
                  <a:pt x="1109816" y="1109797"/>
                </a:cubicBezTo>
                <a:cubicBezTo>
                  <a:pt x="1684443" y="1109797"/>
                  <a:pt x="2157070" y="673084"/>
                  <a:pt x="2213903" y="113452"/>
                </a:cubicBezTo>
                <a:lnTo>
                  <a:pt x="2219632" y="0"/>
                </a:lnTo>
                <a:lnTo>
                  <a:pt x="2219632" y="4890706"/>
                </a:lnTo>
                <a:lnTo>
                  <a:pt x="0" y="489070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60">
                <a:schemeClr val="tx1"/>
              </a:gs>
              <a:gs pos="67000">
                <a:schemeClr val="tx1"/>
              </a:gs>
              <a:gs pos="100000">
                <a:schemeClr val="tx1"/>
              </a:gs>
              <a:gs pos="48000">
                <a:schemeClr val="tx1"/>
              </a:gs>
              <a:gs pos="0">
                <a:srgbClr val="EAE4DD">
                  <a:alpha val="0"/>
                </a:srgbClr>
              </a:gs>
              <a:gs pos="79000">
                <a:schemeClr val="tx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1922349" y="3649862"/>
            <a:ext cx="561" cy="11840"/>
          </a:xfrm>
          <a:custGeom>
            <a:avLst/>
            <a:gdLst>
              <a:gd name="connsiteX0" fmla="*/ 0 w 747"/>
              <a:gd name="connsiteY0" fmla="*/ 0 h 14794"/>
              <a:gd name="connsiteX1" fmla="*/ 747 w 747"/>
              <a:gd name="connsiteY1" fmla="*/ 0 h 14794"/>
              <a:gd name="connsiteX2" fmla="*/ 0 w 747"/>
              <a:gd name="connsiteY2" fmla="*/ 14794 h 14794"/>
              <a:gd name="connsiteX3" fmla="*/ 0 w 747"/>
              <a:gd name="connsiteY3" fmla="*/ 0 h 14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7" h="14794">
                <a:moveTo>
                  <a:pt x="0" y="0"/>
                </a:moveTo>
                <a:lnTo>
                  <a:pt x="747" y="0"/>
                </a:lnTo>
                <a:lnTo>
                  <a:pt x="0" y="14794"/>
                </a:lnTo>
                <a:lnTo>
                  <a:pt x="0" y="0"/>
                </a:lnTo>
                <a:close/>
              </a:path>
            </a:pathLst>
          </a:custGeom>
          <a:solidFill>
            <a:srgbClr val="E9875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3590052" y="3649862"/>
            <a:ext cx="561" cy="11840"/>
          </a:xfrm>
          <a:custGeom>
            <a:avLst/>
            <a:gdLst>
              <a:gd name="connsiteX0" fmla="*/ 0 w 747"/>
              <a:gd name="connsiteY0" fmla="*/ 0 h 14794"/>
              <a:gd name="connsiteX1" fmla="*/ 747 w 747"/>
              <a:gd name="connsiteY1" fmla="*/ 0 h 14794"/>
              <a:gd name="connsiteX2" fmla="*/ 747 w 747"/>
              <a:gd name="connsiteY2" fmla="*/ 14794 h 14794"/>
              <a:gd name="connsiteX3" fmla="*/ 0 w 747"/>
              <a:gd name="connsiteY3" fmla="*/ 0 h 14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7" h="14794">
                <a:moveTo>
                  <a:pt x="0" y="0"/>
                </a:moveTo>
                <a:lnTo>
                  <a:pt x="747" y="0"/>
                </a:lnTo>
                <a:lnTo>
                  <a:pt x="747" y="14794"/>
                </a:lnTo>
                <a:lnTo>
                  <a:pt x="0" y="0"/>
                </a:lnTo>
                <a:close/>
              </a:path>
            </a:pathLst>
          </a:custGeom>
          <a:solidFill>
            <a:srgbClr val="E9875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4" name="Donut 13"/>
          <p:cNvSpPr/>
          <p:nvPr/>
        </p:nvSpPr>
        <p:spPr>
          <a:xfrm>
            <a:off x="1515720" y="2569330"/>
            <a:ext cx="1854154" cy="1974314"/>
          </a:xfrm>
          <a:prstGeom prst="donut">
            <a:avLst>
              <a:gd name="adj" fmla="val 21670"/>
            </a:avLst>
          </a:prstGeom>
          <a:gradFill flip="none" rotWithShape="1">
            <a:gsLst>
              <a:gs pos="0">
                <a:schemeClr val="tx1"/>
              </a:gs>
              <a:gs pos="100000">
                <a:schemeClr val="bg2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5" name="Freeform 14"/>
          <p:cNvSpPr/>
          <p:nvPr/>
        </p:nvSpPr>
        <p:spPr>
          <a:xfrm rot="10800000">
            <a:off x="2978820" y="525212"/>
            <a:ext cx="1854154" cy="2933979"/>
          </a:xfrm>
          <a:custGeom>
            <a:avLst/>
            <a:gdLst>
              <a:gd name="connsiteX0" fmla="*/ 0 w 2219632"/>
              <a:gd name="connsiteY0" fmla="*/ 0 h 4890706"/>
              <a:gd name="connsiteX1" fmla="*/ 5729 w 2219632"/>
              <a:gd name="connsiteY1" fmla="*/ 113452 h 4890706"/>
              <a:gd name="connsiteX2" fmla="*/ 1109816 w 2219632"/>
              <a:gd name="connsiteY2" fmla="*/ 1109797 h 4890706"/>
              <a:gd name="connsiteX3" fmla="*/ 2213903 w 2219632"/>
              <a:gd name="connsiteY3" fmla="*/ 113452 h 4890706"/>
              <a:gd name="connsiteX4" fmla="*/ 2219632 w 2219632"/>
              <a:gd name="connsiteY4" fmla="*/ 0 h 4890706"/>
              <a:gd name="connsiteX5" fmla="*/ 2219632 w 2219632"/>
              <a:gd name="connsiteY5" fmla="*/ 4890706 h 4890706"/>
              <a:gd name="connsiteX6" fmla="*/ 0 w 2219632"/>
              <a:gd name="connsiteY6" fmla="*/ 4890706 h 4890706"/>
              <a:gd name="connsiteX7" fmla="*/ 0 w 2219632"/>
              <a:gd name="connsiteY7" fmla="*/ 0 h 4890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9632" h="4890706">
                <a:moveTo>
                  <a:pt x="0" y="0"/>
                </a:moveTo>
                <a:lnTo>
                  <a:pt x="5729" y="113452"/>
                </a:lnTo>
                <a:cubicBezTo>
                  <a:pt x="62563" y="673084"/>
                  <a:pt x="535190" y="1109797"/>
                  <a:pt x="1109816" y="1109797"/>
                </a:cubicBezTo>
                <a:cubicBezTo>
                  <a:pt x="1684443" y="1109797"/>
                  <a:pt x="2157070" y="673084"/>
                  <a:pt x="2213903" y="113452"/>
                </a:cubicBezTo>
                <a:lnTo>
                  <a:pt x="2219632" y="0"/>
                </a:lnTo>
                <a:lnTo>
                  <a:pt x="2219632" y="4890706"/>
                </a:lnTo>
                <a:lnTo>
                  <a:pt x="0" y="489070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000">
                <a:schemeClr val="tx1"/>
              </a:gs>
              <a:gs pos="17520">
                <a:schemeClr val="tx1"/>
              </a:gs>
              <a:gs pos="96667">
                <a:schemeClr val="tx1"/>
              </a:gs>
              <a:gs pos="48000">
                <a:schemeClr val="tx1"/>
              </a:gs>
              <a:gs pos="0">
                <a:srgbClr val="EAE4DD">
                  <a:alpha val="0"/>
                </a:srgbClr>
              </a:gs>
              <a:gs pos="89000">
                <a:schemeClr val="tx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6" name="Donut 15"/>
          <p:cNvSpPr/>
          <p:nvPr/>
        </p:nvSpPr>
        <p:spPr>
          <a:xfrm>
            <a:off x="2971720" y="2569330"/>
            <a:ext cx="1854154" cy="1974314"/>
          </a:xfrm>
          <a:prstGeom prst="donut">
            <a:avLst>
              <a:gd name="adj" fmla="val 21670"/>
            </a:avLst>
          </a:prstGeom>
          <a:gradFill flip="none" rotWithShape="1">
            <a:gsLst>
              <a:gs pos="0">
                <a:schemeClr val="tx1"/>
              </a:gs>
              <a:gs pos="100000">
                <a:schemeClr val="bg2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7" name="Donut 16"/>
          <p:cNvSpPr/>
          <p:nvPr/>
        </p:nvSpPr>
        <p:spPr>
          <a:xfrm>
            <a:off x="4433340" y="2569330"/>
            <a:ext cx="1854154" cy="1974314"/>
          </a:xfrm>
          <a:prstGeom prst="donut">
            <a:avLst>
              <a:gd name="adj" fmla="val 21670"/>
            </a:avLst>
          </a:prstGeom>
          <a:gradFill flip="none" rotWithShape="1">
            <a:gsLst>
              <a:gs pos="0">
                <a:schemeClr val="tx1"/>
              </a:gs>
              <a:gs pos="100000">
                <a:schemeClr val="bg2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8" name="Freeform 17"/>
          <p:cNvSpPr/>
          <p:nvPr/>
        </p:nvSpPr>
        <p:spPr>
          <a:xfrm rot="10800000">
            <a:off x="5893253" y="650742"/>
            <a:ext cx="1854154" cy="2994282"/>
          </a:xfrm>
          <a:custGeom>
            <a:avLst/>
            <a:gdLst>
              <a:gd name="connsiteX0" fmla="*/ 0 w 2219632"/>
              <a:gd name="connsiteY0" fmla="*/ 0 h 4890706"/>
              <a:gd name="connsiteX1" fmla="*/ 5729 w 2219632"/>
              <a:gd name="connsiteY1" fmla="*/ 113452 h 4890706"/>
              <a:gd name="connsiteX2" fmla="*/ 1109816 w 2219632"/>
              <a:gd name="connsiteY2" fmla="*/ 1109797 h 4890706"/>
              <a:gd name="connsiteX3" fmla="*/ 2213903 w 2219632"/>
              <a:gd name="connsiteY3" fmla="*/ 113452 h 4890706"/>
              <a:gd name="connsiteX4" fmla="*/ 2219632 w 2219632"/>
              <a:gd name="connsiteY4" fmla="*/ 0 h 4890706"/>
              <a:gd name="connsiteX5" fmla="*/ 2219632 w 2219632"/>
              <a:gd name="connsiteY5" fmla="*/ 4890706 h 4890706"/>
              <a:gd name="connsiteX6" fmla="*/ 0 w 2219632"/>
              <a:gd name="connsiteY6" fmla="*/ 4890706 h 4890706"/>
              <a:gd name="connsiteX7" fmla="*/ 0 w 2219632"/>
              <a:gd name="connsiteY7" fmla="*/ 0 h 4890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9632" h="4890706">
                <a:moveTo>
                  <a:pt x="0" y="0"/>
                </a:moveTo>
                <a:lnTo>
                  <a:pt x="5729" y="113452"/>
                </a:lnTo>
                <a:cubicBezTo>
                  <a:pt x="62563" y="673084"/>
                  <a:pt x="535190" y="1109797"/>
                  <a:pt x="1109816" y="1109797"/>
                </a:cubicBezTo>
                <a:cubicBezTo>
                  <a:pt x="1684443" y="1109797"/>
                  <a:pt x="2157070" y="673084"/>
                  <a:pt x="2213903" y="113452"/>
                </a:cubicBezTo>
                <a:lnTo>
                  <a:pt x="2219632" y="0"/>
                </a:lnTo>
                <a:lnTo>
                  <a:pt x="2219632" y="4890706"/>
                </a:lnTo>
                <a:lnTo>
                  <a:pt x="0" y="489070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79988">
                <a:schemeClr val="tx1"/>
              </a:gs>
              <a:gs pos="65000">
                <a:schemeClr val="tx1"/>
              </a:gs>
              <a:gs pos="93333">
                <a:schemeClr val="tx1"/>
              </a:gs>
              <a:gs pos="100000">
                <a:schemeClr val="tx1"/>
              </a:gs>
              <a:gs pos="0">
                <a:srgbClr val="EAE4DD">
                  <a:alpha val="0"/>
                </a:srgbClr>
              </a:gs>
              <a:gs pos="37065">
                <a:schemeClr val="tx1"/>
              </a:gs>
              <a:gs pos="52526">
                <a:schemeClr val="tx1"/>
              </a:gs>
              <a:gs pos="6000">
                <a:schemeClr val="tx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9" name="Donut 18"/>
          <p:cNvSpPr/>
          <p:nvPr/>
        </p:nvSpPr>
        <p:spPr>
          <a:xfrm>
            <a:off x="5893255" y="2569330"/>
            <a:ext cx="1854154" cy="1974314"/>
          </a:xfrm>
          <a:prstGeom prst="donut">
            <a:avLst>
              <a:gd name="adj" fmla="val 21670"/>
            </a:avLst>
          </a:prstGeom>
          <a:gradFill flip="none" rotWithShape="1">
            <a:gsLst>
              <a:gs pos="0">
                <a:schemeClr val="tx1"/>
              </a:gs>
              <a:gs pos="100000">
                <a:schemeClr val="bg2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2924511" y="3356269"/>
            <a:ext cx="562569" cy="59902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</a:t>
            </a:r>
          </a:p>
        </p:txBody>
      </p:sp>
      <p:sp>
        <p:nvSpPr>
          <p:cNvPr id="21" name="Oval 20"/>
          <p:cNvSpPr/>
          <p:nvPr/>
        </p:nvSpPr>
        <p:spPr>
          <a:xfrm>
            <a:off x="4353079" y="3356269"/>
            <a:ext cx="562569" cy="59902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</a:t>
            </a:r>
          </a:p>
        </p:txBody>
      </p:sp>
      <p:sp>
        <p:nvSpPr>
          <p:cNvPr id="22" name="Oval 21"/>
          <p:cNvSpPr/>
          <p:nvPr/>
        </p:nvSpPr>
        <p:spPr>
          <a:xfrm>
            <a:off x="5809080" y="3356269"/>
            <a:ext cx="562569" cy="59902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583174" y="4559723"/>
            <a:ext cx="1799485" cy="2354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Raise SHEQS awareness, and encourage individual employee commitment,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Talk to the hearts of the people. 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Revive Zero Harm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Hold regular stakeholder engagements, contractor forums 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communicate to all employees and contractors the recommendations emanating from incident investigations.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1289104" y="3356269"/>
            <a:ext cx="562569" cy="59902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843524" y="3263025"/>
            <a:ext cx="1056694" cy="50783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Connecting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&amp;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Communicating 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200000" y="3395096"/>
            <a:ext cx="1420866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Commitment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&amp;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Compliance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557801" y="4627822"/>
            <a:ext cx="1654117" cy="21698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333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SHEQS competencies in terms of qualifications (education), experience, and ability to apply in the job (at all levels) </a:t>
            </a:r>
          </a:p>
          <a:p>
            <a:pPr marL="171450" marR="0" lvl="0" indent="-171450" algn="l" defTabSz="91333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Verify competency of contractor employees prior to contract award and throughout the project execution</a:t>
            </a:r>
          </a:p>
          <a:p>
            <a:pPr marL="171450" marR="0" lvl="0" indent="-171450" algn="l" defTabSz="91333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Good SHEQS leadership (all management levels)</a:t>
            </a:r>
          </a:p>
          <a:p>
            <a:pPr marL="171450" marR="0" lvl="0" indent="-171450" algn="l" defTabSz="913332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732114" y="3395096"/>
            <a:ext cx="131116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Competence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151588" y="3401015"/>
            <a:ext cx="1337483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Continual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Improvement</a:t>
            </a:r>
          </a:p>
        </p:txBody>
      </p:sp>
      <p:sp>
        <p:nvSpPr>
          <p:cNvPr id="59" name="Rectangle 327"/>
          <p:cNvSpPr>
            <a:spLocks noChangeArrowheads="1"/>
          </p:cNvSpPr>
          <p:nvPr/>
        </p:nvSpPr>
        <p:spPr bwMode="gray">
          <a:xfrm>
            <a:off x="5933630" y="806082"/>
            <a:ext cx="1824656" cy="1963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buClr>
                <a:schemeClr val="tx2"/>
              </a:buCl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93675" indent="-192088" defTabSz="895350"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457200" indent="-261938" defTabSz="895350"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614363" indent="-155575" defTabSz="895350"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746125" indent="-130175" defTabSz="895350"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2033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16605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1177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574925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Ensure cycle of continual improvement in tracking and monitoring of SHEQS is maintained</a:t>
            </a:r>
          </a:p>
          <a:p>
            <a:pPr marL="171450" marR="0" lvl="0" indent="-1714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Conduct inspections and audits, and measure the effectiveness of the SHEQS systems</a:t>
            </a:r>
          </a:p>
          <a:p>
            <a:pPr marL="171450" marR="0" lvl="0" indent="-1714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Certification and recertification systems</a:t>
            </a:r>
          </a:p>
          <a:p>
            <a:pPr marL="171450" marR="0" lvl="0" indent="-1714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074673" y="646089"/>
            <a:ext cx="1675656" cy="2139047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Risks managed through proper Leadership, Organization, Stakeholder engagement and partnerships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TPD management always prioritize the health, safety, and welfare of employees, contractors, members of the public, and anyone affected by Eskom activities. </a:t>
            </a:r>
          </a:p>
          <a:p>
            <a:pPr marL="179388" marR="0" lvl="0" indent="-1793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6" y="97549"/>
            <a:ext cx="1645389" cy="593817"/>
          </a:xfrm>
          <a:prstGeom prst="rect">
            <a:avLst/>
          </a:prstGeom>
        </p:spPr>
      </p:pic>
      <p:pic>
        <p:nvPicPr>
          <p:cNvPr id="281602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516" y="4696071"/>
            <a:ext cx="2059153" cy="1359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1604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56" y="740397"/>
            <a:ext cx="1285719" cy="1599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5871409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Performance Evaluation</a:t>
            </a:r>
          </a:p>
        </p:txBody>
      </p:sp>
      <p:pic>
        <p:nvPicPr>
          <p:cNvPr id="39939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1498600"/>
            <a:ext cx="4248150" cy="4810125"/>
          </a:xfrm>
          <a:ln w="254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994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68E5F61-9E6B-4540-941B-8E4CBAD2C66E}" type="datetime1">
              <a:rPr kumimoji="0" lang="en-Z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2022/05/25</a:t>
            </a:fld>
            <a:endParaRPr kumimoji="0" lang="en-ZA" altLang="en-US" sz="1000" b="0" i="0" u="none" strike="noStrike" kern="1200" cap="none" spc="0" normalizeH="0" baseline="0" noProof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9942" name="TextBox 6"/>
          <p:cNvSpPr txBox="1">
            <a:spLocks noChangeArrowheads="1"/>
          </p:cNvSpPr>
          <p:nvPr/>
        </p:nvSpPr>
        <p:spPr bwMode="auto">
          <a:xfrm>
            <a:off x="4544291" y="1108908"/>
            <a:ext cx="4464050" cy="5478423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Internal audits – to conform with Eskom </a:t>
            </a:r>
            <a:r>
              <a:rPr kumimoji="0" lang="en-GB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Tx</a:t>
            </a:r>
            <a:r>
              <a:rPr kumimoji="0" lang="en-GB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Requirements, STD requirements &gt; implemented and maintained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needs to be monitored?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methods?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Criteria against which the organisation will evaluate….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Determine when the results from monitoring and measurement be analysed &amp; evaluated.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Calibration of monitoring Equipment.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Frequency for the evaluation of compliance.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Establish – internal audit programme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Management Review of SHEQS on a defined intervals (monthly, quarterly and annually – depending on levels). BUs conduct MR – annually. Consideration is made on status on actions, changes in </a:t>
            </a: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significant aspects</a:t>
            </a:r>
            <a:r>
              <a:rPr kumimoji="0" lang="en-GB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risks</a:t>
            </a:r>
            <a:r>
              <a:rPr kumimoji="0" lang="en-GB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&amp; </a:t>
            </a: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opportunities</a:t>
            </a:r>
            <a:r>
              <a:rPr kumimoji="0" lang="en-GB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extent to which</a:t>
            </a: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SHEQS objectives </a:t>
            </a:r>
            <a:r>
              <a:rPr kumimoji="0" lang="en-GB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have been met, NCs and CAs, Monitoring and measurements results among others.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MR Outputs – continuing suitability, adequacy and effectiveness, decision related to CI opportunities, opportunities to improve implications on organisation strategic directions etc.</a:t>
            </a:r>
          </a:p>
        </p:txBody>
      </p:sp>
    </p:spTree>
    <p:extLst>
      <p:ext uri="{BB962C8B-B14F-4D97-AF65-F5344CB8AC3E}">
        <p14:creationId xmlns:p14="http://schemas.microsoft.com/office/powerpoint/2010/main" val="4160251584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Improvement</a:t>
            </a:r>
          </a:p>
        </p:txBody>
      </p:sp>
      <p:pic>
        <p:nvPicPr>
          <p:cNvPr id="40963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3068638"/>
            <a:ext cx="3689350" cy="2822575"/>
          </a:xfrm>
          <a:ln w="254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096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C4D29A-10D0-45A8-B892-4DC5C98D8CC0}" type="slidenum">
              <a:rPr kumimoji="0" lang="en-Z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ZA" altLang="en-US" sz="1000" b="0" i="0" u="none" strike="noStrike" kern="1200" cap="none" spc="0" normalizeH="0" baseline="0" noProof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096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9761"/>
          <a:stretch>
            <a:fillRect/>
          </a:stretch>
        </p:blipFill>
        <p:spPr bwMode="auto">
          <a:xfrm>
            <a:off x="4962525" y="3068638"/>
            <a:ext cx="3378200" cy="2808287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7" name="TextBox 8"/>
          <p:cNvSpPr txBox="1">
            <a:spLocks noChangeArrowheads="1"/>
          </p:cNvSpPr>
          <p:nvPr/>
        </p:nvSpPr>
        <p:spPr bwMode="auto">
          <a:xfrm>
            <a:off x="107950" y="1052513"/>
            <a:ext cx="864076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Post Contract Award</a:t>
            </a:r>
            <a:r>
              <a:rPr kumimoji="0" lang="en-GB" altLang="en-US" sz="1800" b="0" i="0" u="none" strike="noStrike" kern="1200" cap="none" spc="0" normalizeH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</a:t>
            </a:r>
            <a:endParaRPr kumimoji="0" lang="en-GB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Non-conformance Management (NCR</a:t>
            </a:r>
            <a:r>
              <a:rPr lang="en-GB" altLang="en-US" dirty="0">
                <a:solidFill>
                  <a:srgbClr val="003896"/>
                </a:solidFill>
              </a:rPr>
              <a:t>)</a:t>
            </a: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React by taking actions to control and correct (CORRECTIVE ACTION), review the NC, determine the causes, implement action, review effectiveness and make changes if necessary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Appropriate corrective action to the significance of the effects of NCR</a:t>
            </a:r>
          </a:p>
        </p:txBody>
      </p:sp>
      <p:sp>
        <p:nvSpPr>
          <p:cNvPr id="40968" name="TextBox 9"/>
          <p:cNvSpPr txBox="1">
            <a:spLocks noChangeArrowheads="1"/>
          </p:cNvSpPr>
          <p:nvPr/>
        </p:nvSpPr>
        <p:spPr bwMode="auto">
          <a:xfrm>
            <a:off x="107950" y="6003131"/>
            <a:ext cx="80025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…continually improve the suitability, adequacy &amp; effectiveness of the SHEQS to enhance environmental performance</a:t>
            </a:r>
          </a:p>
        </p:txBody>
      </p:sp>
    </p:spTree>
    <p:extLst>
      <p:ext uri="{BB962C8B-B14F-4D97-AF65-F5344CB8AC3E}">
        <p14:creationId xmlns:p14="http://schemas.microsoft.com/office/powerpoint/2010/main" val="1709439701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1651000" y="0"/>
            <a:ext cx="14081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31747" name="Group 88"/>
          <p:cNvGrpSpPr>
            <a:grpSpLocks/>
          </p:cNvGrpSpPr>
          <p:nvPr/>
        </p:nvGrpSpPr>
        <p:grpSpPr bwMode="auto">
          <a:xfrm>
            <a:off x="0" y="0"/>
            <a:ext cx="9148763" cy="6858000"/>
            <a:chOff x="-3" y="0"/>
            <a:chExt cx="5763" cy="4320"/>
          </a:xfrm>
        </p:grpSpPr>
        <p:grpSp>
          <p:nvGrpSpPr>
            <p:cNvPr id="31774" name="Group 87"/>
            <p:cNvGrpSpPr>
              <a:grpSpLocks/>
            </p:cNvGrpSpPr>
            <p:nvPr/>
          </p:nvGrpSpPr>
          <p:grpSpPr bwMode="auto">
            <a:xfrm>
              <a:off x="-3" y="0"/>
              <a:ext cx="5443" cy="4320"/>
              <a:chOff x="-3" y="0"/>
              <a:chExt cx="5443" cy="4320"/>
            </a:xfrm>
          </p:grpSpPr>
          <p:pic>
            <p:nvPicPr>
              <p:cNvPr id="31776" name="Picture 3" descr="dd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3" y="0"/>
                <a:ext cx="1150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777" name="Picture 86" descr="logo small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88" y="326"/>
                <a:ext cx="1352" cy="3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1775" name="Rectangle 35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grpSp>
        <p:nvGrpSpPr>
          <p:cNvPr id="31748" name="Group 82"/>
          <p:cNvGrpSpPr>
            <a:grpSpLocks/>
          </p:cNvGrpSpPr>
          <p:nvPr/>
        </p:nvGrpSpPr>
        <p:grpSpPr bwMode="auto">
          <a:xfrm>
            <a:off x="260350" y="1201738"/>
            <a:ext cx="2482850" cy="2444750"/>
            <a:chOff x="164" y="757"/>
            <a:chExt cx="1564" cy="1540"/>
          </a:xfrm>
        </p:grpSpPr>
        <p:sp>
          <p:nvSpPr>
            <p:cNvPr id="31769" name="Oval 38"/>
            <p:cNvSpPr>
              <a:spLocks noChangeArrowheads="1"/>
            </p:cNvSpPr>
            <p:nvPr/>
          </p:nvSpPr>
          <p:spPr bwMode="auto">
            <a:xfrm>
              <a:off x="234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70" name="Oval 40"/>
            <p:cNvSpPr>
              <a:spLocks noChangeArrowheads="1"/>
            </p:cNvSpPr>
            <p:nvPr/>
          </p:nvSpPr>
          <p:spPr bwMode="auto">
            <a:xfrm>
              <a:off x="219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71" name="Oval 41"/>
            <p:cNvSpPr>
              <a:spLocks noChangeArrowheads="1"/>
            </p:cNvSpPr>
            <p:nvPr/>
          </p:nvSpPr>
          <p:spPr bwMode="auto">
            <a:xfrm>
              <a:off x="164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72" name="Oval 42"/>
            <p:cNvSpPr>
              <a:spLocks noChangeArrowheads="1"/>
            </p:cNvSpPr>
            <p:nvPr/>
          </p:nvSpPr>
          <p:spPr bwMode="auto">
            <a:xfrm>
              <a:off x="242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73" name="Oval 43"/>
            <p:cNvSpPr>
              <a:spLocks noChangeArrowheads="1"/>
            </p:cNvSpPr>
            <p:nvPr/>
          </p:nvSpPr>
          <p:spPr bwMode="auto">
            <a:xfrm>
              <a:off x="196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sp>
        <p:nvSpPr>
          <p:cNvPr id="31749" name="Oval 39"/>
          <p:cNvSpPr>
            <a:spLocks noChangeArrowheads="1"/>
          </p:cNvSpPr>
          <p:nvPr/>
        </p:nvSpPr>
        <p:spPr bwMode="auto">
          <a:xfrm>
            <a:off x="439738" y="1362075"/>
            <a:ext cx="2162175" cy="217328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C0C0C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Insert image here</a:t>
            </a:r>
          </a:p>
        </p:txBody>
      </p:sp>
      <p:grpSp>
        <p:nvGrpSpPr>
          <p:cNvPr id="31750" name="Group 83"/>
          <p:cNvGrpSpPr>
            <a:grpSpLocks/>
          </p:cNvGrpSpPr>
          <p:nvPr/>
        </p:nvGrpSpPr>
        <p:grpSpPr bwMode="auto">
          <a:xfrm>
            <a:off x="174625" y="1201738"/>
            <a:ext cx="2643188" cy="2493962"/>
            <a:chOff x="110" y="757"/>
            <a:chExt cx="1665" cy="1571"/>
          </a:xfrm>
        </p:grpSpPr>
        <p:sp>
          <p:nvSpPr>
            <p:cNvPr id="31766" name="Oval 44"/>
            <p:cNvSpPr>
              <a:spLocks noChangeArrowheads="1"/>
            </p:cNvSpPr>
            <p:nvPr/>
          </p:nvSpPr>
          <p:spPr bwMode="auto">
            <a:xfrm>
              <a:off x="281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67" name="Oval 45"/>
            <p:cNvSpPr>
              <a:spLocks noChangeArrowheads="1"/>
            </p:cNvSpPr>
            <p:nvPr/>
          </p:nvSpPr>
          <p:spPr bwMode="auto">
            <a:xfrm>
              <a:off x="110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68" name="Oval 46"/>
            <p:cNvSpPr>
              <a:spLocks noChangeArrowheads="1"/>
            </p:cNvSpPr>
            <p:nvPr/>
          </p:nvSpPr>
          <p:spPr bwMode="auto">
            <a:xfrm>
              <a:off x="289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grpSp>
        <p:nvGrpSpPr>
          <p:cNvPr id="31751" name="Group 84"/>
          <p:cNvGrpSpPr>
            <a:grpSpLocks/>
          </p:cNvGrpSpPr>
          <p:nvPr/>
        </p:nvGrpSpPr>
        <p:grpSpPr bwMode="auto">
          <a:xfrm>
            <a:off x="298450" y="2782888"/>
            <a:ext cx="1479550" cy="1454150"/>
            <a:chOff x="188" y="1753"/>
            <a:chExt cx="932" cy="916"/>
          </a:xfrm>
        </p:grpSpPr>
        <p:sp>
          <p:nvSpPr>
            <p:cNvPr id="31758" name="Oval 68"/>
            <p:cNvSpPr>
              <a:spLocks noChangeArrowheads="1"/>
            </p:cNvSpPr>
            <p:nvPr/>
          </p:nvSpPr>
          <p:spPr bwMode="auto">
            <a:xfrm>
              <a:off x="233" y="1789"/>
              <a:ext cx="852" cy="86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59" name="Oval 69"/>
            <p:cNvSpPr>
              <a:spLocks noChangeArrowheads="1"/>
            </p:cNvSpPr>
            <p:nvPr/>
          </p:nvSpPr>
          <p:spPr bwMode="auto">
            <a:xfrm>
              <a:off x="250" y="1815"/>
              <a:ext cx="816" cy="817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60" name="Oval 70"/>
            <p:cNvSpPr>
              <a:spLocks noChangeArrowheads="1"/>
            </p:cNvSpPr>
            <p:nvPr/>
          </p:nvSpPr>
          <p:spPr bwMode="auto">
            <a:xfrm>
              <a:off x="214" y="1762"/>
              <a:ext cx="888" cy="88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61" name="Oval 71"/>
            <p:cNvSpPr>
              <a:spLocks noChangeArrowheads="1"/>
            </p:cNvSpPr>
            <p:nvPr/>
          </p:nvSpPr>
          <p:spPr bwMode="auto">
            <a:xfrm>
              <a:off x="188" y="1762"/>
              <a:ext cx="878" cy="88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62" name="Oval 72"/>
            <p:cNvSpPr>
              <a:spLocks noChangeArrowheads="1"/>
            </p:cNvSpPr>
            <p:nvPr/>
          </p:nvSpPr>
          <p:spPr bwMode="auto">
            <a:xfrm>
              <a:off x="233" y="1780"/>
              <a:ext cx="887" cy="889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63" name="Oval 73"/>
            <p:cNvSpPr>
              <a:spLocks noChangeArrowheads="1"/>
            </p:cNvSpPr>
            <p:nvPr/>
          </p:nvSpPr>
          <p:spPr bwMode="auto">
            <a:xfrm>
              <a:off x="205" y="1753"/>
              <a:ext cx="880" cy="88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64" name="Oval 74"/>
            <p:cNvSpPr>
              <a:spLocks noChangeArrowheads="1"/>
            </p:cNvSpPr>
            <p:nvPr/>
          </p:nvSpPr>
          <p:spPr bwMode="auto">
            <a:xfrm>
              <a:off x="250" y="1815"/>
              <a:ext cx="816" cy="81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65" name="Oval 75"/>
            <p:cNvSpPr>
              <a:spLocks noChangeArrowheads="1"/>
            </p:cNvSpPr>
            <p:nvPr/>
          </p:nvSpPr>
          <p:spPr bwMode="auto">
            <a:xfrm>
              <a:off x="259" y="1815"/>
              <a:ext cx="799" cy="799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sp>
        <p:nvSpPr>
          <p:cNvPr id="31752" name="Oval 76"/>
          <p:cNvSpPr>
            <a:spLocks noChangeArrowheads="1"/>
          </p:cNvSpPr>
          <p:nvPr/>
        </p:nvSpPr>
        <p:spPr bwMode="auto">
          <a:xfrm>
            <a:off x="404813" y="2881313"/>
            <a:ext cx="1281112" cy="128428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altLang="en-US" sz="700" b="0" i="0" u="none" strike="noStrike" kern="1200" cap="none" spc="0" normalizeH="0" baseline="0" noProof="0">
                <a:ln>
                  <a:noFill/>
                </a:ln>
                <a:solidFill>
                  <a:srgbClr val="C0C0C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Insert image here</a:t>
            </a:r>
          </a:p>
        </p:txBody>
      </p:sp>
      <p:grpSp>
        <p:nvGrpSpPr>
          <p:cNvPr id="31753" name="Group 85"/>
          <p:cNvGrpSpPr>
            <a:grpSpLocks/>
          </p:cNvGrpSpPr>
          <p:nvPr/>
        </p:nvGrpSpPr>
        <p:grpSpPr bwMode="auto">
          <a:xfrm>
            <a:off x="241300" y="2782888"/>
            <a:ext cx="1579563" cy="1481137"/>
            <a:chOff x="152" y="1753"/>
            <a:chExt cx="995" cy="933"/>
          </a:xfrm>
        </p:grpSpPr>
        <p:sp>
          <p:nvSpPr>
            <p:cNvPr id="31755" name="Oval 77"/>
            <p:cNvSpPr>
              <a:spLocks noChangeArrowheads="1"/>
            </p:cNvSpPr>
            <p:nvPr/>
          </p:nvSpPr>
          <p:spPr bwMode="auto">
            <a:xfrm>
              <a:off x="259" y="1753"/>
              <a:ext cx="888" cy="88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56" name="Oval 78"/>
            <p:cNvSpPr>
              <a:spLocks noChangeArrowheads="1"/>
            </p:cNvSpPr>
            <p:nvPr/>
          </p:nvSpPr>
          <p:spPr bwMode="auto">
            <a:xfrm>
              <a:off x="152" y="1807"/>
              <a:ext cx="888" cy="879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57" name="Oval 79"/>
            <p:cNvSpPr>
              <a:spLocks noChangeArrowheads="1"/>
            </p:cNvSpPr>
            <p:nvPr/>
          </p:nvSpPr>
          <p:spPr bwMode="auto">
            <a:xfrm>
              <a:off x="259" y="1807"/>
              <a:ext cx="880" cy="879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sp>
        <p:nvSpPr>
          <p:cNvPr id="34" name="Oval 128"/>
          <p:cNvSpPr>
            <a:spLocks noChangeArrowheads="1"/>
          </p:cNvSpPr>
          <p:nvPr/>
        </p:nvSpPr>
        <p:spPr bwMode="auto">
          <a:xfrm>
            <a:off x="384175" y="1362075"/>
            <a:ext cx="2285999" cy="2198688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C0C0C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5" name="Oval 118"/>
          <p:cNvSpPr>
            <a:spLocks noChangeArrowheads="1"/>
          </p:cNvSpPr>
          <p:nvPr/>
        </p:nvSpPr>
        <p:spPr bwMode="auto">
          <a:xfrm>
            <a:off x="339725" y="3036889"/>
            <a:ext cx="1352549" cy="11128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00" b="0" i="0" u="none" strike="noStrike" kern="1200" cap="none" spc="0" normalizeH="0" baseline="0" noProof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37" name="Picture 7" descr="C:\Users\smitre\Desktop\GettyImages-185002046-5772f4153df78cb62ce1ad69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34" b="1"/>
          <a:stretch/>
        </p:blipFill>
        <p:spPr bwMode="auto">
          <a:xfrm>
            <a:off x="2937164" y="2466110"/>
            <a:ext cx="6111327" cy="3822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80331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3045&quot;/&gt;&lt;CPresentation id=&quot;1&quot;&gt;&lt;m_precDefaultNumber&gt;&lt;m_bNumberIsYear val=&quot;0&quot;/&gt;&lt;/m_precDefaultNumber&gt;&lt;m_precDefaultPercent&gt;&lt;m_bNumberIsYear val=&quot;0&quot;/&gt;&lt;/m_precDefaultPercent&gt;&lt;m_precDefaultDate&gt;&lt;m_bNumberIsYear val=&quot;0&quot;/&gt;&lt;m_strFormatTime&gt;%d-%1-%Y&lt;/m_strFormatTime&gt;&lt;/m_precDefaultDate&gt;&lt;m_precDefaultYear&gt;&lt;m_bNumberIsYear val=&quot;0&quot;/&gt;&lt;m_strFormatTime&gt;%Y&lt;/m_strFormatTime&gt;&lt;/m_precDefaultYear&gt;&lt;m_precDefaultQuarter&gt;&lt;m_bNumberIsYear val=&quot;0&quot;/&gt;&lt;m_strFormatTime&gt;Q%5&lt;/m_strFormatTime&gt;&lt;/m_precDefaultQuarter&gt;&lt;m_precDefaultMonth&gt;&lt;m_bNumberIsYear val=&quot;0&quot;/&gt;&lt;m_strFormatTime&gt;%1&lt;/m_strFormatTime&gt;&lt;/m_precDefaultMonth&gt;&lt;m_precDefaultWeek&gt;&lt;m_bNumberIsYear val=&quot;0&quot;/&gt;&lt;m_strFormatTime&gt;%4&lt;/m_strFormatTime&gt;&lt;/m_precDefaultWeek&gt;&lt;m_precDefaultDay&gt;&lt;m_bNumberIsYear val=&quot;0&quot;/&gt;&lt;m_strFormatTime&gt;%d&lt;/m_strFormatTime&gt;&lt;/m_precDefaultDay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oh3uAHh1R8Dq0utXB7k3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  <p:tag name="TYPE" val="McK Moon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coS1FSL0.JCe.qF6wS8U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XxrZ.0_0inAeiXe9q1GQ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jVm0bJlukK8pUSUSDNCdg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iyCmJ.gM0q1_zzAX7Yf_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1bx_IDUGUyVU5cJPaWbvg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oQNCFcTxU.NCI0j1VknE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cquiMMAk0ul64flZWB2c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amsB72kfkq_YbJ4c.Ws7A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9qNf6vgDUyYo.07SWAvF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9qNf6vgDUyYo.07SWAvFA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vsQxA6kN0G4jSvw2aaq5Q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8R6DH4ckCJFHCgBqk4Zw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wjH05b4JU6VC.4u1IXHu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iZoiKMxrUqI4FA5ko.vp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uSgXCHK7EGFfA33HaV8tQ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Ly0ug2QNEGgM9a3Mgb6hQ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ibGJYqGX0OW9jETa2qL3w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LQ4kIs3c0ipYGIixXfGWA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KFCYaUPkK1XFjII0OQT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Ngfn8NkxUOMdJfTKG4db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VymhEY550CgHzr4kW4zC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tjbo4xBQDOSmEYA0shTI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heme/theme1.xml><?xml version="1.0" encoding="utf-8"?>
<a:theme xmlns:a="http://schemas.openxmlformats.org/drawingml/2006/main" name="4_Eskom_CF_BBL156">
  <a:themeElements>
    <a:clrScheme name="Current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C97A00"/>
      </a:accent3>
      <a:accent4>
        <a:srgbClr val="003896"/>
      </a:accent4>
      <a:accent5>
        <a:srgbClr val="FF6600"/>
      </a:accent5>
      <a:accent6>
        <a:srgbClr val="808080"/>
      </a:accent6>
      <a:hlink>
        <a:srgbClr val="C97A00"/>
      </a:hlink>
      <a:folHlink>
        <a:srgbClr val="003896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83725B"/>
        </a:dk2>
        <a:lt2>
          <a:srgbClr val="A29584"/>
        </a:lt2>
        <a:accent1>
          <a:srgbClr val="C1B8AD"/>
        </a:accent1>
        <a:accent2>
          <a:srgbClr val="7F9BCA"/>
        </a:accent2>
        <a:accent3>
          <a:srgbClr val="C97A00"/>
        </a:accent3>
        <a:accent4>
          <a:srgbClr val="003896"/>
        </a:accent4>
        <a:accent5>
          <a:srgbClr val="FF6600"/>
        </a:accent5>
        <a:accent6>
          <a:srgbClr val="808080"/>
        </a:accent6>
        <a:hlink>
          <a:srgbClr val="C97A00"/>
        </a:hlink>
        <a:folHlink>
          <a:srgbClr val="0038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esentation template 2 - without visuals 2017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4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7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3_Eskom_CF_ESK160">
  <a:themeElements>
    <a:clrScheme name="Current">
      <a:dk1>
        <a:srgbClr val="003896"/>
      </a:dk1>
      <a:lt1>
        <a:srgbClr val="FFFFFF"/>
      </a:lt1>
      <a:dk2>
        <a:srgbClr val="897966"/>
      </a:dk2>
      <a:lt2>
        <a:srgbClr val="F0F0F0"/>
      </a:lt2>
      <a:accent1>
        <a:srgbClr val="BFCDE4"/>
      </a:accent1>
      <a:accent2>
        <a:srgbClr val="7F9BCA"/>
      </a:accent2>
      <a:accent3>
        <a:srgbClr val="003896"/>
      </a:accent3>
      <a:accent4>
        <a:srgbClr val="897966"/>
      </a:accent4>
      <a:accent5>
        <a:srgbClr val="C97A00"/>
      </a:accent5>
      <a:accent6>
        <a:srgbClr val="808080"/>
      </a:accent6>
      <a:hlink>
        <a:srgbClr val="003896"/>
      </a:hlink>
      <a:folHlink>
        <a:srgbClr val="897966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897966"/>
        </a:dk2>
        <a:lt2>
          <a:srgbClr val="F0F0F0"/>
        </a:lt2>
        <a:accent1>
          <a:srgbClr val="BFCDE4"/>
        </a:accent1>
        <a:accent2>
          <a:srgbClr val="7F9BCA"/>
        </a:accent2>
        <a:accent3>
          <a:srgbClr val="003896"/>
        </a:accent3>
        <a:accent4>
          <a:srgbClr val="897966"/>
        </a:accent4>
        <a:accent5>
          <a:srgbClr val="C97A00"/>
        </a:accent5>
        <a:accent6>
          <a:srgbClr val="808080"/>
        </a:accent6>
        <a:hlink>
          <a:srgbClr val="003896"/>
        </a:hlink>
        <a:folHlink>
          <a:srgbClr val="8979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5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6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8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rgbClr val="00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9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Khoro Minimum metadata" ma:contentTypeID="0x0101000D8B3899A4805C44A2FA507CBAF83E58007A63E5F34A1C904ABF73B4A044044531" ma:contentTypeVersion="3" ma:contentTypeDescription="" ma:contentTypeScope="" ma:versionID="17327965f7291ab7bae5024c4d883bde">
  <xsd:schema xmlns:xsd="http://www.w3.org/2001/XMLSchema" xmlns:xs="http://www.w3.org/2001/XMLSchema" xmlns:p="http://schemas.microsoft.com/office/2006/metadata/properties" xmlns:ns2="2c7ddca0-f18f-4514-89ec-cfc256175ba5" targetNamespace="http://schemas.microsoft.com/office/2006/metadata/properties" ma:root="true" ma:fieldsID="7a3511da6a4f6d92aec1b7a4f9927643" ns2:_="">
    <xsd:import namespace="2c7ddca0-f18f-4514-89ec-cfc256175ba5"/>
    <xsd:element name="properties">
      <xsd:complexType>
        <xsd:sequence>
          <xsd:element name="documentManagement">
            <xsd:complexType>
              <xsd:all>
                <xsd:element ref="ns2:Owne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ca0-f18f-4514-89ec-cfc256175ba5" elementFormDefault="qualified">
    <xsd:import namespace="http://schemas.microsoft.com/office/2006/documentManagement/types"/>
    <xsd:import namespace="http://schemas.microsoft.com/office/infopath/2007/PartnerControls"/>
    <xsd:element name="Owner" ma:index="8" ma:displayName="Owner" ma:list="UserInfo" ma:SharePointGroup="0" ma:internalName="Owne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SharedContentType xmlns="Microsoft.SharePoint.Taxonomy.ContentTypeSync" SourceId="69b1b3ef-f17b-48c7-a7c8-8ad8b283852f" ContentTypeId="0x0101000D8B3899A4805C44A2FA507CBAF83E58" PreviousValue="false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2c7ddca0-f18f-4514-89ec-cfc256175ba5">
      <UserInfo>
        <DisplayName/>
        <AccountId/>
        <AccountType/>
      </UserInfo>
    </Owner>
  </documentManagement>
</p:propertie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7CC505-8052-4330-9605-51138516ED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ca0-f18f-4514-89ec-cfc256175b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E37FE94-B034-4043-B3F5-0069304D36F9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FDC2FDC9-2B1E-4C54-9154-7D414D67F378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0F853C2A-1EB6-4055-B725-0277E8EEC92F}">
  <ds:schemaRefs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terms/"/>
    <ds:schemaRef ds:uri="2c7ddca0-f18f-4514-89ec-cfc256175ba5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purl.org/dc/elements/1.1/"/>
  </ds:schemaRefs>
</ds:datastoreItem>
</file>

<file path=customXml/itemProps5.xml><?xml version="1.0" encoding="utf-8"?>
<ds:datastoreItem xmlns:ds="http://schemas.openxmlformats.org/officeDocument/2006/customXml" ds:itemID="{38DA1CDD-753C-45D9-BE0A-0E8770047B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Eskom PrestemplateB2 2015</Template>
  <TotalTime>44473</TotalTime>
  <Words>990</Words>
  <Application>Microsoft Office PowerPoint</Application>
  <PresentationFormat>On-screen Show (4:3)</PresentationFormat>
  <Paragraphs>118</Paragraphs>
  <Slides>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Arial</vt:lpstr>
      <vt:lpstr>Wingdings</vt:lpstr>
      <vt:lpstr>4_Eskom_CF_BBL156</vt:lpstr>
      <vt:lpstr>Presentation template 2 - without visuals 2017</vt:lpstr>
      <vt:lpstr>14_Default Design</vt:lpstr>
      <vt:lpstr>17_Default Design</vt:lpstr>
      <vt:lpstr>33_Eskom_CF_ESK160</vt:lpstr>
      <vt:lpstr>15_Default Design</vt:lpstr>
      <vt:lpstr>16_Default Design</vt:lpstr>
      <vt:lpstr>18_Default Design</vt:lpstr>
      <vt:lpstr>19_Default Design</vt:lpstr>
      <vt:lpstr>think-cell Slide</vt:lpstr>
      <vt:lpstr>Supplier Engagement SHEQS Requirements </vt:lpstr>
      <vt:lpstr>Content </vt:lpstr>
      <vt:lpstr>Objective</vt:lpstr>
      <vt:lpstr>SHEQS Strategy Objectives, Initiatives and Actions  2021 – 2026 FY  </vt:lpstr>
      <vt:lpstr>ISO 45001:2018; ISO 14001:2015; ISO 9001:2015</vt:lpstr>
      <vt:lpstr>TPD SHEQS winning Formula towards Excellence</vt:lpstr>
      <vt:lpstr>Performance Evaluation</vt:lpstr>
      <vt:lpstr>Improvement</vt:lpstr>
      <vt:lpstr>PowerPoint Presentation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TPD Management Meeting</dc:title>
  <dc:creator>Geoffrey Small</dc:creator>
  <cp:lastModifiedBy>Geoffrey Small</cp:lastModifiedBy>
  <cp:revision>2178</cp:revision>
  <cp:lastPrinted>2019-11-28T11:31:05Z</cp:lastPrinted>
  <dcterms:created xsi:type="dcterms:W3CDTF">2015-01-16T13:51:57Z</dcterms:created>
  <dcterms:modified xsi:type="dcterms:W3CDTF">2022-05-25T08:45:39Z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Owner">
    <vt:lpwstr>Vic Pretorius</vt:lpwstr>
  </property>
  <property fmtid="{D5CDD505-2E9C-101B-9397-08002B2CF9AE}" pid="3" name="Office2010EditCount">
    <vt:lpwstr>1</vt:lpwstr>
  </property>
  <property fmtid="{D5CDD505-2E9C-101B-9397-08002B2CF9AE}" pid="4" name="Office2003EditCount">
    <vt:lpwstr>0</vt:lpwstr>
  </property>
  <property fmtid="{D5CDD505-2E9C-101B-9397-08002B2CF9AE}" pid="5" name="LastEditedOfficeVersion">
    <vt:lpwstr>Office2010</vt:lpwstr>
  </property>
  <property fmtid="{D5CDD505-2E9C-101B-9397-08002B2CF9AE}" pid="6" name="Office2010WasSaved">
    <vt:lpwstr>1</vt:lpwstr>
  </property>
</Properties>
</file>