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heme/theme3.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5"/>
    <p:sldMasterId id="2147483652" r:id="rId6"/>
  </p:sldMasterIdLst>
  <p:notesMasterIdLst>
    <p:notesMasterId r:id="rId23"/>
  </p:notesMasterIdLst>
  <p:sldIdLst>
    <p:sldId id="308" r:id="rId7"/>
    <p:sldId id="279" r:id="rId8"/>
    <p:sldId id="280" r:id="rId9"/>
    <p:sldId id="281" r:id="rId10"/>
    <p:sldId id="291" r:id="rId11"/>
    <p:sldId id="292" r:id="rId12"/>
    <p:sldId id="310" r:id="rId13"/>
    <p:sldId id="311" r:id="rId14"/>
    <p:sldId id="313" r:id="rId15"/>
    <p:sldId id="312" r:id="rId16"/>
    <p:sldId id="314" r:id="rId17"/>
    <p:sldId id="315" r:id="rId18"/>
    <p:sldId id="316" r:id="rId19"/>
    <p:sldId id="318" r:id="rId20"/>
    <p:sldId id="309" r:id="rId21"/>
    <p:sldId id="298" r:id="rId22"/>
  </p:sldIdLst>
  <p:sldSz cx="12192000" cy="6858000"/>
  <p:notesSz cx="6858000" cy="9144000"/>
  <p:custDataLst>
    <p:tags r:id="rId24"/>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1BB4004C-EA86-176F-B3D2-BEBA069F5769}" name="Stefanie Mpiyakhe" initials="SM" userId="S::stef@bravegroup.co.za::5232a352-55aa-490d-a92f-c050863fe620"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4BC7F"/>
    <a:srgbClr val="CDB6AA"/>
    <a:srgbClr val="ACC3C3"/>
    <a:srgbClr val="C2C382"/>
    <a:srgbClr val="CA9987"/>
    <a:srgbClr val="B49180"/>
    <a:srgbClr val="82A5A5"/>
    <a:srgbClr val="D69B40"/>
    <a:srgbClr val="A3A543"/>
    <a:srgbClr val="B0664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DEFC757-9EFD-4CEB-B68B-68DC5B8000F8}" v="2" dt="2025-07-16T07:31:22.351"/>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16" autoAdjust="0"/>
    <p:restoredTop sz="94660"/>
  </p:normalViewPr>
  <p:slideViewPr>
    <p:cSldViewPr snapToGrid="0">
      <p:cViewPr varScale="1">
        <p:scale>
          <a:sx n="64" d="100"/>
          <a:sy n="64" d="100"/>
        </p:scale>
        <p:origin x="748" y="4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viewProps" Target="viewProps.xml"/><Relationship Id="rId3" Type="http://schemas.openxmlformats.org/officeDocument/2006/relationships/customXml" Target="../customXml/item3.xml"/><Relationship Id="rId21" Type="http://schemas.openxmlformats.org/officeDocument/2006/relationships/slide" Target="slides/slide15.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0.xml"/><Relationship Id="rId20" Type="http://schemas.openxmlformats.org/officeDocument/2006/relationships/slide" Target="slides/slide14.xml"/><Relationship Id="rId29" Type="http://schemas.microsoft.com/office/2016/11/relationships/changesInfo" Target="changesInfos/changesInfo1.xml"/><Relationship Id="rId1" Type="http://schemas.openxmlformats.org/officeDocument/2006/relationships/customXml" Target="../customXml/item1.xml"/><Relationship Id="rId6" Type="http://schemas.openxmlformats.org/officeDocument/2006/relationships/slideMaster" Target="slideMasters/slideMaster2.xml"/><Relationship Id="rId11" Type="http://schemas.openxmlformats.org/officeDocument/2006/relationships/slide" Target="slides/slide5.xml"/><Relationship Id="rId24" Type="http://schemas.openxmlformats.org/officeDocument/2006/relationships/tags" Target="tags/tag1.xml"/><Relationship Id="rId5" Type="http://schemas.openxmlformats.org/officeDocument/2006/relationships/slideMaster" Target="slideMasters/slideMaster1.xml"/><Relationship Id="rId15" Type="http://schemas.openxmlformats.org/officeDocument/2006/relationships/slide" Target="slides/slide9.xml"/><Relationship Id="rId23" Type="http://schemas.openxmlformats.org/officeDocument/2006/relationships/notesMaster" Target="notesMasters/notesMaster1.xml"/><Relationship Id="rId28" Type="http://schemas.openxmlformats.org/officeDocument/2006/relationships/tableStyles" Target="tableStyles.xml"/><Relationship Id="rId10" Type="http://schemas.openxmlformats.org/officeDocument/2006/relationships/slide" Target="slides/slide4.xml"/><Relationship Id="rId19" Type="http://schemas.openxmlformats.org/officeDocument/2006/relationships/slide" Target="slides/slide13.xml"/><Relationship Id="rId31" Type="http://schemas.microsoft.com/office/2018/10/relationships/authors" Target="authors.xml"/><Relationship Id="rId4" Type="http://schemas.openxmlformats.org/officeDocument/2006/relationships/customXml" Target="../customXml/item4.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theme" Target="theme/theme1.xml"/><Relationship Id="rId30"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Lebohang Motaung" userId="2c55ee30-5be6-471d-b7ff-903c4f4361db" providerId="ADAL" clId="{0DEFC757-9EFD-4CEB-B68B-68DC5B8000F8}"/>
    <pc:docChg chg="undo custSel delSld modSld">
      <pc:chgData name="Lebohang Motaung" userId="2c55ee30-5be6-471d-b7ff-903c4f4361db" providerId="ADAL" clId="{0DEFC757-9EFD-4CEB-B68B-68DC5B8000F8}" dt="2025-07-16T07:52:27.508" v="294" actId="47"/>
      <pc:docMkLst>
        <pc:docMk/>
      </pc:docMkLst>
      <pc:sldChg chg="modSp mod">
        <pc:chgData name="Lebohang Motaung" userId="2c55ee30-5be6-471d-b7ff-903c4f4361db" providerId="ADAL" clId="{0DEFC757-9EFD-4CEB-B68B-68DC5B8000F8}" dt="2025-07-16T07:24:34.063" v="2" actId="6549"/>
        <pc:sldMkLst>
          <pc:docMk/>
          <pc:sldMk cId="3946026508" sldId="279"/>
        </pc:sldMkLst>
        <pc:spChg chg="mod">
          <ac:chgData name="Lebohang Motaung" userId="2c55ee30-5be6-471d-b7ff-903c4f4361db" providerId="ADAL" clId="{0DEFC757-9EFD-4CEB-B68B-68DC5B8000F8}" dt="2025-07-16T07:24:34.063" v="2" actId="6549"/>
          <ac:spMkLst>
            <pc:docMk/>
            <pc:sldMk cId="3946026508" sldId="279"/>
            <ac:spMk id="3" creationId="{0A50A51C-64F1-E345-9891-68F3C607B6A2}"/>
          </ac:spMkLst>
        </pc:spChg>
      </pc:sldChg>
      <pc:sldChg chg="modSp mod">
        <pc:chgData name="Lebohang Motaung" userId="2c55ee30-5be6-471d-b7ff-903c4f4361db" providerId="ADAL" clId="{0DEFC757-9EFD-4CEB-B68B-68DC5B8000F8}" dt="2025-07-16T07:30:43.295" v="133" actId="20577"/>
        <pc:sldMkLst>
          <pc:docMk/>
          <pc:sldMk cId="1637445224" sldId="281"/>
        </pc:sldMkLst>
        <pc:spChg chg="mod">
          <ac:chgData name="Lebohang Motaung" userId="2c55ee30-5be6-471d-b7ff-903c4f4361db" providerId="ADAL" clId="{0DEFC757-9EFD-4CEB-B68B-68DC5B8000F8}" dt="2025-07-16T07:30:43.295" v="133" actId="20577"/>
          <ac:spMkLst>
            <pc:docMk/>
            <pc:sldMk cId="1637445224" sldId="281"/>
            <ac:spMk id="68" creationId="{F79B5C93-3D0B-A252-FE85-26B50E9929A8}"/>
          </ac:spMkLst>
        </pc:spChg>
      </pc:sldChg>
      <pc:sldChg chg="modSp">
        <pc:chgData name="Lebohang Motaung" userId="2c55ee30-5be6-471d-b7ff-903c4f4361db" providerId="ADAL" clId="{0DEFC757-9EFD-4CEB-B68B-68DC5B8000F8}" dt="2025-07-16T07:31:22.351" v="135" actId="20577"/>
        <pc:sldMkLst>
          <pc:docMk/>
          <pc:sldMk cId="2913971744" sldId="291"/>
        </pc:sldMkLst>
        <pc:graphicFrameChg chg="mod">
          <ac:chgData name="Lebohang Motaung" userId="2c55ee30-5be6-471d-b7ff-903c4f4361db" providerId="ADAL" clId="{0DEFC757-9EFD-4CEB-B68B-68DC5B8000F8}" dt="2025-07-16T07:31:22.351" v="135" actId="20577"/>
          <ac:graphicFrameMkLst>
            <pc:docMk/>
            <pc:sldMk cId="2913971744" sldId="291"/>
            <ac:graphicFrameMk id="2" creationId="{EBC9F9E6-DD34-1008-1BD9-F50A8D1EF358}"/>
          </ac:graphicFrameMkLst>
        </pc:graphicFrameChg>
      </pc:sldChg>
      <pc:sldChg chg="modSp mod">
        <pc:chgData name="Lebohang Motaung" userId="2c55ee30-5be6-471d-b7ff-903c4f4361db" providerId="ADAL" clId="{0DEFC757-9EFD-4CEB-B68B-68DC5B8000F8}" dt="2025-07-16T07:40:07.659" v="209" actId="20577"/>
        <pc:sldMkLst>
          <pc:docMk/>
          <pc:sldMk cId="3089526599" sldId="310"/>
        </pc:sldMkLst>
        <pc:spChg chg="mod">
          <ac:chgData name="Lebohang Motaung" userId="2c55ee30-5be6-471d-b7ff-903c4f4361db" providerId="ADAL" clId="{0DEFC757-9EFD-4CEB-B68B-68DC5B8000F8}" dt="2025-07-16T07:40:07.659" v="209" actId="20577"/>
          <ac:spMkLst>
            <pc:docMk/>
            <pc:sldMk cId="3089526599" sldId="310"/>
            <ac:spMk id="5" creationId="{1A31AFCE-D40D-151F-72B2-A801D8B04282}"/>
          </ac:spMkLst>
        </pc:spChg>
      </pc:sldChg>
      <pc:sldChg chg="modSp mod">
        <pc:chgData name="Lebohang Motaung" userId="2c55ee30-5be6-471d-b7ff-903c4f4361db" providerId="ADAL" clId="{0DEFC757-9EFD-4CEB-B68B-68DC5B8000F8}" dt="2025-07-16T07:42:45.369" v="230" actId="20577"/>
        <pc:sldMkLst>
          <pc:docMk/>
          <pc:sldMk cId="861625602" sldId="311"/>
        </pc:sldMkLst>
        <pc:spChg chg="mod">
          <ac:chgData name="Lebohang Motaung" userId="2c55ee30-5be6-471d-b7ff-903c4f4361db" providerId="ADAL" clId="{0DEFC757-9EFD-4CEB-B68B-68DC5B8000F8}" dt="2025-07-16T07:42:45.369" v="230" actId="20577"/>
          <ac:spMkLst>
            <pc:docMk/>
            <pc:sldMk cId="861625602" sldId="311"/>
            <ac:spMk id="3" creationId="{322962B1-6985-3B42-F837-208B0FCA0A50}"/>
          </ac:spMkLst>
        </pc:spChg>
      </pc:sldChg>
      <pc:sldChg chg="modSp mod">
        <pc:chgData name="Lebohang Motaung" userId="2c55ee30-5be6-471d-b7ff-903c4f4361db" providerId="ADAL" clId="{0DEFC757-9EFD-4CEB-B68B-68DC5B8000F8}" dt="2025-07-16T07:50:05.566" v="289" actId="5793"/>
        <pc:sldMkLst>
          <pc:docMk/>
          <pc:sldMk cId="4112244270" sldId="312"/>
        </pc:sldMkLst>
        <pc:spChg chg="mod">
          <ac:chgData name="Lebohang Motaung" userId="2c55ee30-5be6-471d-b7ff-903c4f4361db" providerId="ADAL" clId="{0DEFC757-9EFD-4CEB-B68B-68DC5B8000F8}" dt="2025-07-16T07:50:05.566" v="289" actId="5793"/>
          <ac:spMkLst>
            <pc:docMk/>
            <pc:sldMk cId="4112244270" sldId="312"/>
            <ac:spMk id="7" creationId="{0FEE9DE6-8F85-805B-D353-3318B74A8B1A}"/>
          </ac:spMkLst>
        </pc:spChg>
      </pc:sldChg>
      <pc:sldChg chg="modSp mod">
        <pc:chgData name="Lebohang Motaung" userId="2c55ee30-5be6-471d-b7ff-903c4f4361db" providerId="ADAL" clId="{0DEFC757-9EFD-4CEB-B68B-68DC5B8000F8}" dt="2025-07-16T07:47:03.904" v="256" actId="20577"/>
        <pc:sldMkLst>
          <pc:docMk/>
          <pc:sldMk cId="2136238085" sldId="313"/>
        </pc:sldMkLst>
        <pc:spChg chg="mod">
          <ac:chgData name="Lebohang Motaung" userId="2c55ee30-5be6-471d-b7ff-903c4f4361db" providerId="ADAL" clId="{0DEFC757-9EFD-4CEB-B68B-68DC5B8000F8}" dt="2025-07-16T07:47:03.904" v="256" actId="20577"/>
          <ac:spMkLst>
            <pc:docMk/>
            <pc:sldMk cId="2136238085" sldId="313"/>
            <ac:spMk id="3" creationId="{A76298E4-829D-EBF4-90BE-2636BCC8AD1A}"/>
          </ac:spMkLst>
        </pc:spChg>
      </pc:sldChg>
      <pc:sldChg chg="modSp mod">
        <pc:chgData name="Lebohang Motaung" userId="2c55ee30-5be6-471d-b7ff-903c4f4361db" providerId="ADAL" clId="{0DEFC757-9EFD-4CEB-B68B-68DC5B8000F8}" dt="2025-07-16T07:52:19.041" v="293" actId="20577"/>
        <pc:sldMkLst>
          <pc:docMk/>
          <pc:sldMk cId="2755551555" sldId="316"/>
        </pc:sldMkLst>
        <pc:spChg chg="mod">
          <ac:chgData name="Lebohang Motaung" userId="2c55ee30-5be6-471d-b7ff-903c4f4361db" providerId="ADAL" clId="{0DEFC757-9EFD-4CEB-B68B-68DC5B8000F8}" dt="2025-07-16T07:52:19.041" v="293" actId="20577"/>
          <ac:spMkLst>
            <pc:docMk/>
            <pc:sldMk cId="2755551555" sldId="316"/>
            <ac:spMk id="3" creationId="{01A4E86C-C31E-7126-D6B2-0103D7053DE4}"/>
          </ac:spMkLst>
        </pc:spChg>
      </pc:sldChg>
      <pc:sldChg chg="del">
        <pc:chgData name="Lebohang Motaung" userId="2c55ee30-5be6-471d-b7ff-903c4f4361db" providerId="ADAL" clId="{0DEFC757-9EFD-4CEB-B68B-68DC5B8000F8}" dt="2025-07-16T07:52:27.508" v="294" actId="47"/>
        <pc:sldMkLst>
          <pc:docMk/>
          <pc:sldMk cId="558521939" sldId="317"/>
        </pc:sldMkLst>
      </pc:sldChg>
    </pc:docChg>
  </pc:docChgLst>
</pc:chgInfo>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58FFA3B-3557-40BE-8044-86AAD42E3925}" type="doc">
      <dgm:prSet loTypeId="urn:microsoft.com/office/officeart/2005/8/layout/cycle3" loCatId="cycle" qsTypeId="urn:microsoft.com/office/officeart/2005/8/quickstyle/simple4" qsCatId="simple" csTypeId="urn:microsoft.com/office/officeart/2005/8/colors/accent1_2" csCatId="accent1" phldr="1"/>
      <dgm:spPr/>
      <dgm:t>
        <a:bodyPr/>
        <a:lstStyle/>
        <a:p>
          <a:endParaRPr lang="en-ZA"/>
        </a:p>
      </dgm:t>
    </dgm:pt>
    <dgm:pt modelId="{79DDA9DD-604A-4770-9F30-2A853E6B4557}">
      <dgm:prSet phldrT="[Text]" custT="1"/>
      <dgm:spPr/>
      <dgm:t>
        <a:bodyPr/>
        <a:lstStyle/>
        <a:p>
          <a:r>
            <a:rPr lang="en-ZA" sz="1200" b="1" dirty="0"/>
            <a:t>ADVERTISE INVITATION TO TENDER ON TENDER BULLETIN</a:t>
          </a:r>
        </a:p>
        <a:p>
          <a:r>
            <a:rPr lang="en-ZA" sz="1200" b="1" dirty="0"/>
            <a:t>(10 July 2025)</a:t>
          </a:r>
        </a:p>
      </dgm:t>
    </dgm:pt>
    <dgm:pt modelId="{225FC1F4-760B-469E-B4FB-E166EEE6BC75}" type="parTrans" cxnId="{C630913B-76F9-457C-A1A2-BB7390FFCB30}">
      <dgm:prSet/>
      <dgm:spPr/>
      <dgm:t>
        <a:bodyPr/>
        <a:lstStyle/>
        <a:p>
          <a:endParaRPr lang="en-ZA"/>
        </a:p>
      </dgm:t>
    </dgm:pt>
    <dgm:pt modelId="{897315BF-0E39-4D5C-B7EE-F746394F9E42}" type="sibTrans" cxnId="{C630913B-76F9-457C-A1A2-BB7390FFCB30}">
      <dgm:prSet/>
      <dgm:spPr/>
      <dgm:t>
        <a:bodyPr/>
        <a:lstStyle/>
        <a:p>
          <a:endParaRPr lang="en-ZA"/>
        </a:p>
      </dgm:t>
    </dgm:pt>
    <dgm:pt modelId="{0EAACA60-AF4D-4D50-AD40-F1350EBA7578}">
      <dgm:prSet phldrT="[Text]" custT="1"/>
      <dgm:spPr/>
      <dgm:t>
        <a:bodyPr/>
        <a:lstStyle/>
        <a:p>
          <a:r>
            <a:rPr lang="en-US" sz="1200" b="1" dirty="0"/>
            <a:t>TENDER CLOSING</a:t>
          </a:r>
        </a:p>
        <a:p>
          <a:r>
            <a:rPr lang="en-US" sz="1200" b="1" dirty="0"/>
            <a:t>(31 July 2025)</a:t>
          </a:r>
        </a:p>
      </dgm:t>
    </dgm:pt>
    <dgm:pt modelId="{8714198C-87F8-4BC8-8BC1-84F3227FFDBF}" type="parTrans" cxnId="{2CD5E3C0-C3E8-44E5-836D-196317A4532D}">
      <dgm:prSet/>
      <dgm:spPr/>
      <dgm:t>
        <a:bodyPr/>
        <a:lstStyle/>
        <a:p>
          <a:endParaRPr lang="en-ZA"/>
        </a:p>
      </dgm:t>
    </dgm:pt>
    <dgm:pt modelId="{46C08998-3026-46D0-A049-42ED4BC59A14}" type="sibTrans" cxnId="{2CD5E3C0-C3E8-44E5-836D-196317A4532D}">
      <dgm:prSet/>
      <dgm:spPr/>
      <dgm:t>
        <a:bodyPr/>
        <a:lstStyle/>
        <a:p>
          <a:endParaRPr lang="en-ZA"/>
        </a:p>
      </dgm:t>
    </dgm:pt>
    <dgm:pt modelId="{03AE0E87-944B-48B8-A7A0-E551EC93CA56}">
      <dgm:prSet phldrT="[Text]" custT="1"/>
      <dgm:spPr/>
      <dgm:t>
        <a:bodyPr/>
        <a:lstStyle/>
        <a:p>
          <a:r>
            <a:rPr lang="en-US" sz="1200" b="1" dirty="0"/>
            <a:t>EVALUATION PROCESS</a:t>
          </a:r>
          <a:endParaRPr lang="en-ZA" sz="1200" b="1" dirty="0"/>
        </a:p>
      </dgm:t>
    </dgm:pt>
    <dgm:pt modelId="{A66F27EE-95DE-417B-A454-295FDF8845AE}" type="parTrans" cxnId="{F74147CA-8ADC-4691-81EF-0B0C1D53A9BA}">
      <dgm:prSet/>
      <dgm:spPr/>
      <dgm:t>
        <a:bodyPr/>
        <a:lstStyle/>
        <a:p>
          <a:endParaRPr lang="en-ZA"/>
        </a:p>
      </dgm:t>
    </dgm:pt>
    <dgm:pt modelId="{1CF6BED9-57B7-4D43-8ABC-F975B0BD2394}" type="sibTrans" cxnId="{F74147CA-8ADC-4691-81EF-0B0C1D53A9BA}">
      <dgm:prSet/>
      <dgm:spPr/>
      <dgm:t>
        <a:bodyPr/>
        <a:lstStyle/>
        <a:p>
          <a:endParaRPr lang="en-ZA"/>
        </a:p>
      </dgm:t>
    </dgm:pt>
    <dgm:pt modelId="{3572B6AE-3765-443E-9E1B-E55F1AA10969}">
      <dgm:prSet phldrT="[Text]" custT="1"/>
      <dgm:spPr/>
      <dgm:t>
        <a:bodyPr/>
        <a:lstStyle/>
        <a:p>
          <a:r>
            <a:rPr lang="en-ZA" sz="1200" b="1" dirty="0"/>
            <a:t>CLARIFICATION</a:t>
          </a:r>
        </a:p>
        <a:p>
          <a:r>
            <a:rPr lang="en-ZA" sz="1200" b="1" dirty="0"/>
            <a:t>MEETING</a:t>
          </a:r>
        </a:p>
        <a:p>
          <a:r>
            <a:rPr lang="en-ZA" sz="1200" b="1" dirty="0"/>
            <a:t>(16 July 2025)</a:t>
          </a:r>
          <a:endParaRPr lang="en-ZA" sz="1200" dirty="0"/>
        </a:p>
      </dgm:t>
    </dgm:pt>
    <dgm:pt modelId="{89B15E41-ED8F-4E47-8865-A6A810EC4EBA}" type="parTrans" cxnId="{ABA2747E-3128-40E5-A582-DD0B232F4A22}">
      <dgm:prSet/>
      <dgm:spPr/>
      <dgm:t>
        <a:bodyPr/>
        <a:lstStyle/>
        <a:p>
          <a:endParaRPr lang="en-ZA"/>
        </a:p>
      </dgm:t>
    </dgm:pt>
    <dgm:pt modelId="{E362B9EE-BEC4-41B0-AF16-A61CA163F84D}" type="sibTrans" cxnId="{ABA2747E-3128-40E5-A582-DD0B232F4A22}">
      <dgm:prSet/>
      <dgm:spPr/>
      <dgm:t>
        <a:bodyPr/>
        <a:lstStyle/>
        <a:p>
          <a:endParaRPr lang="en-ZA"/>
        </a:p>
      </dgm:t>
    </dgm:pt>
    <dgm:pt modelId="{7D27A0AC-94D2-475E-9613-11556E581B14}">
      <dgm:prSet phldrT="[Text]" custT="1"/>
      <dgm:spPr/>
      <dgm:t>
        <a:bodyPr/>
        <a:lstStyle/>
        <a:p>
          <a:r>
            <a:rPr lang="en-US" sz="1200" b="1" dirty="0"/>
            <a:t>POST TENDER CLARIFICATION </a:t>
          </a:r>
          <a:endParaRPr lang="en-ZA" sz="1200" dirty="0"/>
        </a:p>
      </dgm:t>
    </dgm:pt>
    <dgm:pt modelId="{C3627CC5-08DE-4EF7-8E86-E614BB417BD6}" type="parTrans" cxnId="{1D1C45B4-308D-4262-885B-3E179D574D19}">
      <dgm:prSet/>
      <dgm:spPr/>
      <dgm:t>
        <a:bodyPr/>
        <a:lstStyle/>
        <a:p>
          <a:endParaRPr lang="en-ZA"/>
        </a:p>
      </dgm:t>
    </dgm:pt>
    <dgm:pt modelId="{9E09F342-4316-43E3-9330-71E68F5CB3DB}" type="sibTrans" cxnId="{1D1C45B4-308D-4262-885B-3E179D574D19}">
      <dgm:prSet/>
      <dgm:spPr/>
      <dgm:t>
        <a:bodyPr/>
        <a:lstStyle/>
        <a:p>
          <a:endParaRPr lang="en-ZA"/>
        </a:p>
      </dgm:t>
    </dgm:pt>
    <dgm:pt modelId="{85CD334A-3D68-4CC1-A0DD-0FE171B926A2}">
      <dgm:prSet phldrT="[Text]" custT="1"/>
      <dgm:spPr/>
      <dgm:t>
        <a:bodyPr/>
        <a:lstStyle/>
        <a:p>
          <a:r>
            <a:rPr lang="en-US" sz="1200" b="1" dirty="0"/>
            <a:t>CONTRACT AWARD</a:t>
          </a:r>
          <a:endParaRPr lang="en-ZA" sz="1200" dirty="0"/>
        </a:p>
      </dgm:t>
    </dgm:pt>
    <dgm:pt modelId="{0D2FDBB0-D353-46A6-B3A8-FA9847F83287}" type="parTrans" cxnId="{E36F576D-7070-4512-AB04-131BA83BEEC1}">
      <dgm:prSet/>
      <dgm:spPr/>
      <dgm:t>
        <a:bodyPr/>
        <a:lstStyle/>
        <a:p>
          <a:endParaRPr lang="en-ZA"/>
        </a:p>
      </dgm:t>
    </dgm:pt>
    <dgm:pt modelId="{F01A957C-04DF-4E5A-87C2-39757E69E35B}" type="sibTrans" cxnId="{E36F576D-7070-4512-AB04-131BA83BEEC1}">
      <dgm:prSet/>
      <dgm:spPr/>
      <dgm:t>
        <a:bodyPr/>
        <a:lstStyle/>
        <a:p>
          <a:endParaRPr lang="en-ZA"/>
        </a:p>
      </dgm:t>
    </dgm:pt>
    <dgm:pt modelId="{22A650B8-A9D6-44FE-A7D8-5593E3E182FD}">
      <dgm:prSet phldrT="[Text]" custT="1"/>
      <dgm:spPr/>
      <dgm:t>
        <a:bodyPr/>
        <a:lstStyle/>
        <a:p>
          <a:r>
            <a:rPr lang="en-US" sz="1200" b="1" dirty="0"/>
            <a:t>EXECUTION</a:t>
          </a:r>
          <a:endParaRPr lang="en-ZA" sz="1200" dirty="0"/>
        </a:p>
      </dgm:t>
    </dgm:pt>
    <dgm:pt modelId="{A3D7C28C-1523-4904-A9DE-566610CD000A}" type="parTrans" cxnId="{4088394B-43FB-4A11-8ECD-384437BE725E}">
      <dgm:prSet/>
      <dgm:spPr/>
      <dgm:t>
        <a:bodyPr/>
        <a:lstStyle/>
        <a:p>
          <a:endParaRPr lang="en-ZA"/>
        </a:p>
      </dgm:t>
    </dgm:pt>
    <dgm:pt modelId="{A946FB16-EFDA-4152-9213-5E76AFD8FEEB}" type="sibTrans" cxnId="{4088394B-43FB-4A11-8ECD-384437BE725E}">
      <dgm:prSet/>
      <dgm:spPr/>
      <dgm:t>
        <a:bodyPr/>
        <a:lstStyle/>
        <a:p>
          <a:endParaRPr lang="en-ZA"/>
        </a:p>
      </dgm:t>
    </dgm:pt>
    <dgm:pt modelId="{A3FEA611-E9BC-4A64-A039-E4BF5B43E9DA}">
      <dgm:prSet phldrT="[Text]" custT="1"/>
      <dgm:spPr/>
      <dgm:t>
        <a:bodyPr/>
        <a:lstStyle/>
        <a:p>
          <a:r>
            <a:rPr lang="en-US" sz="1200" b="1" dirty="0"/>
            <a:t> NEGOTIATIONS</a:t>
          </a:r>
          <a:endParaRPr lang="en-ZA" sz="1200" dirty="0"/>
        </a:p>
      </dgm:t>
    </dgm:pt>
    <dgm:pt modelId="{1CA4159B-1802-4686-BCEB-EE30D7E82470}" type="parTrans" cxnId="{1EAD6FA7-FD1C-4347-B7D9-22A5774754F5}">
      <dgm:prSet/>
      <dgm:spPr/>
      <dgm:t>
        <a:bodyPr/>
        <a:lstStyle/>
        <a:p>
          <a:endParaRPr lang="en-ZA"/>
        </a:p>
      </dgm:t>
    </dgm:pt>
    <dgm:pt modelId="{5DDD681B-7E23-4E41-8430-376D7E30DAEA}" type="sibTrans" cxnId="{1EAD6FA7-FD1C-4347-B7D9-22A5774754F5}">
      <dgm:prSet/>
      <dgm:spPr/>
      <dgm:t>
        <a:bodyPr/>
        <a:lstStyle/>
        <a:p>
          <a:endParaRPr lang="en-ZA"/>
        </a:p>
      </dgm:t>
    </dgm:pt>
    <dgm:pt modelId="{B5680296-53A2-41A0-8B12-665BA088DD3F}">
      <dgm:prSet phldrT="[Text]" custT="1"/>
      <dgm:spPr/>
      <dgm:t>
        <a:bodyPr/>
        <a:lstStyle/>
        <a:p>
          <a:r>
            <a:rPr lang="en-ZA" sz="2000" b="1" dirty="0">
              <a:ln/>
            </a:rPr>
            <a:t>Cross Functional Team – Checks the Documents</a:t>
          </a:r>
        </a:p>
      </dgm:t>
    </dgm:pt>
    <dgm:pt modelId="{E10158AE-81D9-4705-A32B-17D68ACA5808}" type="sibTrans" cxnId="{BCE963CB-AC9B-4E9B-96EB-AB61B72B5177}">
      <dgm:prSet/>
      <dgm:spPr/>
      <dgm:t>
        <a:bodyPr/>
        <a:lstStyle/>
        <a:p>
          <a:endParaRPr lang="en-ZA"/>
        </a:p>
      </dgm:t>
    </dgm:pt>
    <dgm:pt modelId="{B1B3367D-AF6E-43DE-A275-5BC6BA31B74B}" type="parTrans" cxnId="{BCE963CB-AC9B-4E9B-96EB-AB61B72B5177}">
      <dgm:prSet/>
      <dgm:spPr/>
      <dgm:t>
        <a:bodyPr/>
        <a:lstStyle/>
        <a:p>
          <a:endParaRPr lang="en-ZA"/>
        </a:p>
      </dgm:t>
    </dgm:pt>
    <dgm:pt modelId="{E938BBBA-C73B-45A4-8E91-FB84B55FB1F8}" type="pres">
      <dgm:prSet presAssocID="{658FFA3B-3557-40BE-8044-86AAD42E3925}" presName="Name0" presStyleCnt="0">
        <dgm:presLayoutVars>
          <dgm:dir/>
          <dgm:resizeHandles val="exact"/>
        </dgm:presLayoutVars>
      </dgm:prSet>
      <dgm:spPr/>
    </dgm:pt>
    <dgm:pt modelId="{DF6B4C33-4241-439A-B89F-45CE973B9710}" type="pres">
      <dgm:prSet presAssocID="{658FFA3B-3557-40BE-8044-86AAD42E3925}" presName="cycle" presStyleCnt="0"/>
      <dgm:spPr/>
    </dgm:pt>
    <dgm:pt modelId="{53D5BF18-0850-4DDC-A1BD-20B956713420}" type="pres">
      <dgm:prSet presAssocID="{79DDA9DD-604A-4770-9F30-2A853E6B4557}" presName="nodeFirstNode" presStyleLbl="node1" presStyleIdx="0" presStyleCnt="9" custScaleX="171113" custScaleY="150310" custRadScaleRad="104279">
        <dgm:presLayoutVars>
          <dgm:bulletEnabled val="1"/>
        </dgm:presLayoutVars>
      </dgm:prSet>
      <dgm:spPr/>
    </dgm:pt>
    <dgm:pt modelId="{83116A76-310D-481A-BC31-F29BDDE24088}" type="pres">
      <dgm:prSet presAssocID="{897315BF-0E39-4D5C-B7EE-F746394F9E42}" presName="sibTransFirstNode" presStyleLbl="bgShp" presStyleIdx="0" presStyleCnt="1" custScaleX="137831" custLinFactNeighborX="-5112" custLinFactNeighborY="-284"/>
      <dgm:spPr/>
    </dgm:pt>
    <dgm:pt modelId="{32D3E733-F8B9-4622-9372-7BFACF655B6E}" type="pres">
      <dgm:prSet presAssocID="{A3FEA611-E9BC-4A64-A039-E4BF5B43E9DA}" presName="nodeFollowingNodes" presStyleLbl="node1" presStyleIdx="1" presStyleCnt="9" custScaleX="128594" custScaleY="183487" custRadScaleRad="157603" custRadScaleInc="-421212">
        <dgm:presLayoutVars>
          <dgm:bulletEnabled val="1"/>
        </dgm:presLayoutVars>
      </dgm:prSet>
      <dgm:spPr/>
    </dgm:pt>
    <dgm:pt modelId="{142FC393-CE90-4322-B089-135F51DF3AD7}" type="pres">
      <dgm:prSet presAssocID="{3572B6AE-3765-443E-9E1B-E55F1AA10969}" presName="nodeFollowingNodes" presStyleLbl="node1" presStyleIdx="2" presStyleCnt="9" custScaleX="138117" custScaleY="158200" custRadScaleRad="132324" custRadScaleInc="-59235">
        <dgm:presLayoutVars>
          <dgm:bulletEnabled val="1"/>
        </dgm:presLayoutVars>
      </dgm:prSet>
      <dgm:spPr/>
    </dgm:pt>
    <dgm:pt modelId="{29EF2AEE-E47A-4A65-80D2-268CFD426F52}" type="pres">
      <dgm:prSet presAssocID="{0EAACA60-AF4D-4D50-AD40-F1350EBA7578}" presName="nodeFollowingNodes" presStyleLbl="node1" presStyleIdx="3" presStyleCnt="9" custScaleX="147381" custScaleY="176192" custRadScaleRad="129886" custRadScaleInc="-87010">
        <dgm:presLayoutVars>
          <dgm:bulletEnabled val="1"/>
        </dgm:presLayoutVars>
      </dgm:prSet>
      <dgm:spPr/>
    </dgm:pt>
    <dgm:pt modelId="{7E9B5AA9-0CDF-4B6B-83DA-348FDE41D0E8}" type="pres">
      <dgm:prSet presAssocID="{03AE0E87-944B-48B8-A7A0-E551EC93CA56}" presName="nodeFollowingNodes" presStyleLbl="node1" presStyleIdx="4" presStyleCnt="9" custScaleX="136175" custScaleY="166314" custRadScaleRad="94606" custRadScaleInc="-56761">
        <dgm:presLayoutVars>
          <dgm:bulletEnabled val="1"/>
        </dgm:presLayoutVars>
      </dgm:prSet>
      <dgm:spPr/>
    </dgm:pt>
    <dgm:pt modelId="{EBBEAAF7-616F-44FC-A6A1-56C6B7B8D45B}" type="pres">
      <dgm:prSet presAssocID="{B5680296-53A2-41A0-8B12-665BA088DD3F}" presName="nodeFollowingNodes" presStyleLbl="node1" presStyleIdx="5" presStyleCnt="9" custAng="0" custScaleX="286000" custScaleY="216746" custRadScaleRad="14750" custRadScaleInc="261801">
        <dgm:presLayoutVars>
          <dgm:bulletEnabled val="1"/>
        </dgm:presLayoutVars>
      </dgm:prSet>
      <dgm:spPr>
        <a:prstGeom prst="ellipse">
          <a:avLst/>
        </a:prstGeom>
      </dgm:spPr>
    </dgm:pt>
    <dgm:pt modelId="{BA566783-50D1-48B4-A198-2CEFF8BCCC39}" type="pres">
      <dgm:prSet presAssocID="{7D27A0AC-94D2-475E-9613-11556E581B14}" presName="nodeFollowingNodes" presStyleLbl="node1" presStyleIdx="6" presStyleCnt="9" custScaleX="153184" custScaleY="164274" custRadScaleRad="115376" custRadScaleInc="-98829">
        <dgm:presLayoutVars>
          <dgm:bulletEnabled val="1"/>
        </dgm:presLayoutVars>
      </dgm:prSet>
      <dgm:spPr/>
    </dgm:pt>
    <dgm:pt modelId="{AFD83592-6AB7-4A43-995B-ACC335ADDA6F}" type="pres">
      <dgm:prSet presAssocID="{85CD334A-3D68-4CC1-A0DD-0FE171B926A2}" presName="nodeFollowingNodes" presStyleLbl="node1" presStyleIdx="7" presStyleCnt="9" custScaleX="137665" custScaleY="174966" custRadScaleRad="155978" custRadScaleInc="-23493">
        <dgm:presLayoutVars>
          <dgm:bulletEnabled val="1"/>
        </dgm:presLayoutVars>
      </dgm:prSet>
      <dgm:spPr/>
    </dgm:pt>
    <dgm:pt modelId="{4F753AA7-C5CE-4B4E-81EE-66A9C0D1F3F8}" type="pres">
      <dgm:prSet presAssocID="{22A650B8-A9D6-44FE-A7D8-5593E3E182FD}" presName="nodeFollowingNodes" presStyleLbl="node1" presStyleIdx="8" presStyleCnt="9" custScaleX="144897" custScaleY="154825" custRadScaleRad="146413" custRadScaleInc="-59810">
        <dgm:presLayoutVars>
          <dgm:bulletEnabled val="1"/>
        </dgm:presLayoutVars>
      </dgm:prSet>
      <dgm:spPr/>
    </dgm:pt>
  </dgm:ptLst>
  <dgm:cxnLst>
    <dgm:cxn modelId="{C630913B-76F9-457C-A1A2-BB7390FFCB30}" srcId="{658FFA3B-3557-40BE-8044-86AAD42E3925}" destId="{79DDA9DD-604A-4770-9F30-2A853E6B4557}" srcOrd="0" destOrd="0" parTransId="{225FC1F4-760B-469E-B4FB-E166EEE6BC75}" sibTransId="{897315BF-0E39-4D5C-B7EE-F746394F9E42}"/>
    <dgm:cxn modelId="{575DA03D-6FDE-4A7F-9A69-90F146D005E4}" type="presOf" srcId="{03AE0E87-944B-48B8-A7A0-E551EC93CA56}" destId="{7E9B5AA9-0CDF-4B6B-83DA-348FDE41D0E8}" srcOrd="0" destOrd="0" presId="urn:microsoft.com/office/officeart/2005/8/layout/cycle3"/>
    <dgm:cxn modelId="{5DA7CC49-F119-4B4A-8956-232BF32F058C}" type="presOf" srcId="{85CD334A-3D68-4CC1-A0DD-0FE171B926A2}" destId="{AFD83592-6AB7-4A43-995B-ACC335ADDA6F}" srcOrd="0" destOrd="0" presId="urn:microsoft.com/office/officeart/2005/8/layout/cycle3"/>
    <dgm:cxn modelId="{4088394B-43FB-4A11-8ECD-384437BE725E}" srcId="{658FFA3B-3557-40BE-8044-86AAD42E3925}" destId="{22A650B8-A9D6-44FE-A7D8-5593E3E182FD}" srcOrd="8" destOrd="0" parTransId="{A3D7C28C-1523-4904-A9DE-566610CD000A}" sibTransId="{A946FB16-EFDA-4152-9213-5E76AFD8FEEB}"/>
    <dgm:cxn modelId="{E36F576D-7070-4512-AB04-131BA83BEEC1}" srcId="{658FFA3B-3557-40BE-8044-86AAD42E3925}" destId="{85CD334A-3D68-4CC1-A0DD-0FE171B926A2}" srcOrd="7" destOrd="0" parTransId="{0D2FDBB0-D353-46A6-B3A8-FA9847F83287}" sibTransId="{F01A957C-04DF-4E5A-87C2-39757E69E35B}"/>
    <dgm:cxn modelId="{ADC1C84D-CD55-498A-9281-610A0D03EAB6}" type="presOf" srcId="{A3FEA611-E9BC-4A64-A039-E4BF5B43E9DA}" destId="{32D3E733-F8B9-4622-9372-7BFACF655B6E}" srcOrd="0" destOrd="0" presId="urn:microsoft.com/office/officeart/2005/8/layout/cycle3"/>
    <dgm:cxn modelId="{ABA2747E-3128-40E5-A582-DD0B232F4A22}" srcId="{658FFA3B-3557-40BE-8044-86AAD42E3925}" destId="{3572B6AE-3765-443E-9E1B-E55F1AA10969}" srcOrd="2" destOrd="0" parTransId="{89B15E41-ED8F-4E47-8865-A6A810EC4EBA}" sibTransId="{E362B9EE-BEC4-41B0-AF16-A61CA163F84D}"/>
    <dgm:cxn modelId="{801B0992-A326-4ECA-9D7E-3ACA2CA53240}" type="presOf" srcId="{3572B6AE-3765-443E-9E1B-E55F1AA10969}" destId="{142FC393-CE90-4322-B089-135F51DF3AD7}" srcOrd="0" destOrd="0" presId="urn:microsoft.com/office/officeart/2005/8/layout/cycle3"/>
    <dgm:cxn modelId="{55621198-9155-4FAD-AD9F-2AFBDE07BD57}" type="presOf" srcId="{897315BF-0E39-4D5C-B7EE-F746394F9E42}" destId="{83116A76-310D-481A-BC31-F29BDDE24088}" srcOrd="0" destOrd="0" presId="urn:microsoft.com/office/officeart/2005/8/layout/cycle3"/>
    <dgm:cxn modelId="{C537C09B-D984-41D6-BA0C-FD0E578CFCC1}" type="presOf" srcId="{79DDA9DD-604A-4770-9F30-2A853E6B4557}" destId="{53D5BF18-0850-4DDC-A1BD-20B956713420}" srcOrd="0" destOrd="0" presId="urn:microsoft.com/office/officeart/2005/8/layout/cycle3"/>
    <dgm:cxn modelId="{1EAD6FA7-FD1C-4347-B7D9-22A5774754F5}" srcId="{658FFA3B-3557-40BE-8044-86AAD42E3925}" destId="{A3FEA611-E9BC-4A64-A039-E4BF5B43E9DA}" srcOrd="1" destOrd="0" parTransId="{1CA4159B-1802-4686-BCEB-EE30D7E82470}" sibTransId="{5DDD681B-7E23-4E41-8430-376D7E30DAEA}"/>
    <dgm:cxn modelId="{E95945B0-C6E8-4218-A5BB-54C2641AF5FE}" type="presOf" srcId="{0EAACA60-AF4D-4D50-AD40-F1350EBA7578}" destId="{29EF2AEE-E47A-4A65-80D2-268CFD426F52}" srcOrd="0" destOrd="0" presId="urn:microsoft.com/office/officeart/2005/8/layout/cycle3"/>
    <dgm:cxn modelId="{1D1C45B4-308D-4262-885B-3E179D574D19}" srcId="{658FFA3B-3557-40BE-8044-86AAD42E3925}" destId="{7D27A0AC-94D2-475E-9613-11556E581B14}" srcOrd="6" destOrd="0" parTransId="{C3627CC5-08DE-4EF7-8E86-E614BB417BD6}" sibTransId="{9E09F342-4316-43E3-9330-71E68F5CB3DB}"/>
    <dgm:cxn modelId="{3EAC7FBE-B383-4478-B76D-27B137CC4761}" type="presOf" srcId="{22A650B8-A9D6-44FE-A7D8-5593E3E182FD}" destId="{4F753AA7-C5CE-4B4E-81EE-66A9C0D1F3F8}" srcOrd="0" destOrd="0" presId="urn:microsoft.com/office/officeart/2005/8/layout/cycle3"/>
    <dgm:cxn modelId="{2CD5E3C0-C3E8-44E5-836D-196317A4532D}" srcId="{658FFA3B-3557-40BE-8044-86AAD42E3925}" destId="{0EAACA60-AF4D-4D50-AD40-F1350EBA7578}" srcOrd="3" destOrd="0" parTransId="{8714198C-87F8-4BC8-8BC1-84F3227FFDBF}" sibTransId="{46C08998-3026-46D0-A049-42ED4BC59A14}"/>
    <dgm:cxn modelId="{AB8030C3-7712-4832-B6CA-D2D411635A2A}" type="presOf" srcId="{B5680296-53A2-41A0-8B12-665BA088DD3F}" destId="{EBBEAAF7-616F-44FC-A6A1-56C6B7B8D45B}" srcOrd="0" destOrd="0" presId="urn:microsoft.com/office/officeart/2005/8/layout/cycle3"/>
    <dgm:cxn modelId="{F74147CA-8ADC-4691-81EF-0B0C1D53A9BA}" srcId="{658FFA3B-3557-40BE-8044-86AAD42E3925}" destId="{03AE0E87-944B-48B8-A7A0-E551EC93CA56}" srcOrd="4" destOrd="0" parTransId="{A66F27EE-95DE-417B-A454-295FDF8845AE}" sibTransId="{1CF6BED9-57B7-4D43-8ABC-F975B0BD2394}"/>
    <dgm:cxn modelId="{BCE963CB-AC9B-4E9B-96EB-AB61B72B5177}" srcId="{658FFA3B-3557-40BE-8044-86AAD42E3925}" destId="{B5680296-53A2-41A0-8B12-665BA088DD3F}" srcOrd="5" destOrd="0" parTransId="{B1B3367D-AF6E-43DE-A275-5BC6BA31B74B}" sibTransId="{E10158AE-81D9-4705-A32B-17D68ACA5808}"/>
    <dgm:cxn modelId="{62C1FFD2-E279-4529-886D-90A1B07EBA5E}" type="presOf" srcId="{658FFA3B-3557-40BE-8044-86AAD42E3925}" destId="{E938BBBA-C73B-45A4-8E91-FB84B55FB1F8}" srcOrd="0" destOrd="0" presId="urn:microsoft.com/office/officeart/2005/8/layout/cycle3"/>
    <dgm:cxn modelId="{3A74D4D8-AAFC-41A4-80D4-77981AAE5394}" type="presOf" srcId="{7D27A0AC-94D2-475E-9613-11556E581B14}" destId="{BA566783-50D1-48B4-A198-2CEFF8BCCC39}" srcOrd="0" destOrd="0" presId="urn:microsoft.com/office/officeart/2005/8/layout/cycle3"/>
    <dgm:cxn modelId="{509C6081-9186-4A9F-89F7-4B2A8EAE342B}" type="presParOf" srcId="{E938BBBA-C73B-45A4-8E91-FB84B55FB1F8}" destId="{DF6B4C33-4241-439A-B89F-45CE973B9710}" srcOrd="0" destOrd="0" presId="urn:microsoft.com/office/officeart/2005/8/layout/cycle3"/>
    <dgm:cxn modelId="{DD3688FD-8EA7-422D-938D-AF585EC0253F}" type="presParOf" srcId="{DF6B4C33-4241-439A-B89F-45CE973B9710}" destId="{53D5BF18-0850-4DDC-A1BD-20B956713420}" srcOrd="0" destOrd="0" presId="urn:microsoft.com/office/officeart/2005/8/layout/cycle3"/>
    <dgm:cxn modelId="{969210F9-0E00-4849-B7A4-EB7957CC2C16}" type="presParOf" srcId="{DF6B4C33-4241-439A-B89F-45CE973B9710}" destId="{83116A76-310D-481A-BC31-F29BDDE24088}" srcOrd="1" destOrd="0" presId="urn:microsoft.com/office/officeart/2005/8/layout/cycle3"/>
    <dgm:cxn modelId="{F51C034E-563D-4FC4-B4F5-48DDAABAA41E}" type="presParOf" srcId="{DF6B4C33-4241-439A-B89F-45CE973B9710}" destId="{32D3E733-F8B9-4622-9372-7BFACF655B6E}" srcOrd="2" destOrd="0" presId="urn:microsoft.com/office/officeart/2005/8/layout/cycle3"/>
    <dgm:cxn modelId="{84449145-5104-4E6A-9489-DB27DF2F2797}" type="presParOf" srcId="{DF6B4C33-4241-439A-B89F-45CE973B9710}" destId="{142FC393-CE90-4322-B089-135F51DF3AD7}" srcOrd="3" destOrd="0" presId="urn:microsoft.com/office/officeart/2005/8/layout/cycle3"/>
    <dgm:cxn modelId="{5A333567-211B-4499-B2DF-E036A30AE9C7}" type="presParOf" srcId="{DF6B4C33-4241-439A-B89F-45CE973B9710}" destId="{29EF2AEE-E47A-4A65-80D2-268CFD426F52}" srcOrd="4" destOrd="0" presId="urn:microsoft.com/office/officeart/2005/8/layout/cycle3"/>
    <dgm:cxn modelId="{0B5B8A31-7DF3-4C70-8CA9-92DC273F1C9C}" type="presParOf" srcId="{DF6B4C33-4241-439A-B89F-45CE973B9710}" destId="{7E9B5AA9-0CDF-4B6B-83DA-348FDE41D0E8}" srcOrd="5" destOrd="0" presId="urn:microsoft.com/office/officeart/2005/8/layout/cycle3"/>
    <dgm:cxn modelId="{B0E7D96A-8D7D-4436-BB51-F9BEB335C4A9}" type="presParOf" srcId="{DF6B4C33-4241-439A-B89F-45CE973B9710}" destId="{EBBEAAF7-616F-44FC-A6A1-56C6B7B8D45B}" srcOrd="6" destOrd="0" presId="urn:microsoft.com/office/officeart/2005/8/layout/cycle3"/>
    <dgm:cxn modelId="{EFE08652-350D-4055-B99D-A43EB783D91A}" type="presParOf" srcId="{DF6B4C33-4241-439A-B89F-45CE973B9710}" destId="{BA566783-50D1-48B4-A198-2CEFF8BCCC39}" srcOrd="7" destOrd="0" presId="urn:microsoft.com/office/officeart/2005/8/layout/cycle3"/>
    <dgm:cxn modelId="{E9D8EDEB-551D-421B-A4AE-0FB1B516FE48}" type="presParOf" srcId="{DF6B4C33-4241-439A-B89F-45CE973B9710}" destId="{AFD83592-6AB7-4A43-995B-ACC335ADDA6F}" srcOrd="8" destOrd="0" presId="urn:microsoft.com/office/officeart/2005/8/layout/cycle3"/>
    <dgm:cxn modelId="{786D4B46-D3D2-40D8-8BD5-7874FC896252}" type="presParOf" srcId="{DF6B4C33-4241-439A-B89F-45CE973B9710}" destId="{4F753AA7-C5CE-4B4E-81EE-66A9C0D1F3F8}" srcOrd="9" destOrd="0" presId="urn:microsoft.com/office/officeart/2005/8/layout/cycle3"/>
  </dgm:cxnLst>
  <dgm:bg>
    <a:noFill/>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3116A76-310D-481A-BC31-F29BDDE24088}">
      <dsp:nvSpPr>
        <dsp:cNvPr id="0" name=""/>
        <dsp:cNvSpPr/>
      </dsp:nvSpPr>
      <dsp:spPr>
        <a:xfrm>
          <a:off x="1152055" y="-421361"/>
          <a:ext cx="7651350" cy="5551255"/>
        </a:xfrm>
        <a:prstGeom prst="circularArrow">
          <a:avLst>
            <a:gd name="adj1" fmla="val 5544"/>
            <a:gd name="adj2" fmla="val 330680"/>
            <a:gd name="adj3" fmla="val 13881484"/>
            <a:gd name="adj4" fmla="val 17322051"/>
            <a:gd name="adj5" fmla="val 5757"/>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2">
          <a:scrgbClr r="0" g="0" b="0"/>
        </a:effectRef>
        <a:fontRef idx="minor"/>
      </dsp:style>
    </dsp:sp>
    <dsp:sp modelId="{53D5BF18-0850-4DDC-A1BD-20B956713420}">
      <dsp:nvSpPr>
        <dsp:cNvPr id="0" name=""/>
        <dsp:cNvSpPr/>
      </dsp:nvSpPr>
      <dsp:spPr>
        <a:xfrm>
          <a:off x="4021436" y="-301472"/>
          <a:ext cx="2480149" cy="1089313"/>
        </a:xfrm>
        <a:prstGeom prst="roundRect">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n-ZA" sz="1200" b="1" kern="1200" dirty="0"/>
            <a:t>ADVERTISE INVITATION TO TENDER ON TENDER BULLETIN</a:t>
          </a:r>
        </a:p>
        <a:p>
          <a:pPr marL="0" lvl="0" indent="0" algn="ctr" defTabSz="533400">
            <a:lnSpc>
              <a:spcPct val="90000"/>
            </a:lnSpc>
            <a:spcBef>
              <a:spcPct val="0"/>
            </a:spcBef>
            <a:spcAft>
              <a:spcPct val="35000"/>
            </a:spcAft>
            <a:buNone/>
          </a:pPr>
          <a:r>
            <a:rPr lang="en-ZA" sz="1200" b="1" kern="1200" dirty="0"/>
            <a:t>(10 July 2025)</a:t>
          </a:r>
        </a:p>
      </dsp:txBody>
      <dsp:txXfrm>
        <a:off x="4074612" y="-248296"/>
        <a:ext cx="2373797" cy="982961"/>
      </dsp:txXfrm>
    </dsp:sp>
    <dsp:sp modelId="{32D3E733-F8B9-4622-9372-7BFACF655B6E}">
      <dsp:nvSpPr>
        <dsp:cNvPr id="0" name=""/>
        <dsp:cNvSpPr/>
      </dsp:nvSpPr>
      <dsp:spPr>
        <a:xfrm>
          <a:off x="861550" y="3321214"/>
          <a:ext cx="1863869" cy="1329750"/>
        </a:xfrm>
        <a:prstGeom prst="roundRect">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n-US" sz="1200" b="1" kern="1200" dirty="0"/>
            <a:t> NEGOTIATIONS</a:t>
          </a:r>
          <a:endParaRPr lang="en-ZA" sz="1200" kern="1200" dirty="0"/>
        </a:p>
      </dsp:txBody>
      <dsp:txXfrm>
        <a:off x="926463" y="3386127"/>
        <a:ext cx="1734043" cy="1199924"/>
      </dsp:txXfrm>
    </dsp:sp>
    <dsp:sp modelId="{142FC393-CE90-4322-B089-135F51DF3AD7}">
      <dsp:nvSpPr>
        <dsp:cNvPr id="0" name=""/>
        <dsp:cNvSpPr/>
      </dsp:nvSpPr>
      <dsp:spPr>
        <a:xfrm>
          <a:off x="6936430" y="408683"/>
          <a:ext cx="2001898" cy="1146492"/>
        </a:xfrm>
        <a:prstGeom prst="roundRect">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n-ZA" sz="1200" b="1" kern="1200" dirty="0"/>
            <a:t>CLARIFICATION</a:t>
          </a:r>
        </a:p>
        <a:p>
          <a:pPr marL="0" lvl="0" indent="0" algn="ctr" defTabSz="533400">
            <a:lnSpc>
              <a:spcPct val="90000"/>
            </a:lnSpc>
            <a:spcBef>
              <a:spcPct val="0"/>
            </a:spcBef>
            <a:spcAft>
              <a:spcPct val="35000"/>
            </a:spcAft>
            <a:buNone/>
          </a:pPr>
          <a:r>
            <a:rPr lang="en-ZA" sz="1200" b="1" kern="1200" dirty="0"/>
            <a:t>MEETING</a:t>
          </a:r>
        </a:p>
        <a:p>
          <a:pPr marL="0" lvl="0" indent="0" algn="ctr" defTabSz="533400">
            <a:lnSpc>
              <a:spcPct val="90000"/>
            </a:lnSpc>
            <a:spcBef>
              <a:spcPct val="0"/>
            </a:spcBef>
            <a:spcAft>
              <a:spcPct val="35000"/>
            </a:spcAft>
            <a:buNone/>
          </a:pPr>
          <a:r>
            <a:rPr lang="en-ZA" sz="1200" b="1" kern="1200" dirty="0"/>
            <a:t>(16 July 2025)</a:t>
          </a:r>
          <a:endParaRPr lang="en-ZA" sz="1200" kern="1200" dirty="0"/>
        </a:p>
      </dsp:txBody>
      <dsp:txXfrm>
        <a:off x="6992397" y="464650"/>
        <a:ext cx="1889964" cy="1034558"/>
      </dsp:txXfrm>
    </dsp:sp>
    <dsp:sp modelId="{29EF2AEE-E47A-4A65-80D2-268CFD426F52}">
      <dsp:nvSpPr>
        <dsp:cNvPr id="0" name=""/>
        <dsp:cNvSpPr/>
      </dsp:nvSpPr>
      <dsp:spPr>
        <a:xfrm>
          <a:off x="7267360" y="1900991"/>
          <a:ext cx="2136172" cy="1276882"/>
        </a:xfrm>
        <a:prstGeom prst="roundRect">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n-US" sz="1200" b="1" kern="1200" dirty="0"/>
            <a:t>TENDER CLOSING</a:t>
          </a:r>
        </a:p>
        <a:p>
          <a:pPr marL="0" lvl="0" indent="0" algn="ctr" defTabSz="533400">
            <a:lnSpc>
              <a:spcPct val="90000"/>
            </a:lnSpc>
            <a:spcBef>
              <a:spcPct val="0"/>
            </a:spcBef>
            <a:spcAft>
              <a:spcPct val="35000"/>
            </a:spcAft>
            <a:buNone/>
          </a:pPr>
          <a:r>
            <a:rPr lang="en-US" sz="1200" b="1" kern="1200" dirty="0"/>
            <a:t>(31 July 2025)</a:t>
          </a:r>
        </a:p>
      </dsp:txBody>
      <dsp:txXfrm>
        <a:off x="7329692" y="1963323"/>
        <a:ext cx="2011508" cy="1152218"/>
      </dsp:txXfrm>
    </dsp:sp>
    <dsp:sp modelId="{7E9B5AA9-0CDF-4B6B-83DA-348FDE41D0E8}">
      <dsp:nvSpPr>
        <dsp:cNvPr id="0" name=""/>
        <dsp:cNvSpPr/>
      </dsp:nvSpPr>
      <dsp:spPr>
        <a:xfrm>
          <a:off x="5727164" y="3712476"/>
          <a:ext cx="1973750" cy="1205295"/>
        </a:xfrm>
        <a:prstGeom prst="roundRect">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n-US" sz="1200" b="1" kern="1200" dirty="0"/>
            <a:t>EVALUATION PROCESS</a:t>
          </a:r>
          <a:endParaRPr lang="en-ZA" sz="1200" b="1" kern="1200" dirty="0"/>
        </a:p>
      </dsp:txBody>
      <dsp:txXfrm>
        <a:off x="5786002" y="3771314"/>
        <a:ext cx="1856074" cy="1087619"/>
      </dsp:txXfrm>
    </dsp:sp>
    <dsp:sp modelId="{EBBEAAF7-616F-44FC-A6A1-56C6B7B8D45B}">
      <dsp:nvSpPr>
        <dsp:cNvPr id="0" name=""/>
        <dsp:cNvSpPr/>
      </dsp:nvSpPr>
      <dsp:spPr>
        <a:xfrm>
          <a:off x="2870471" y="1681663"/>
          <a:ext cx="4145346" cy="1570781"/>
        </a:xfrm>
        <a:prstGeom prst="ellipse">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ZA" sz="2000" b="1" kern="1200" dirty="0">
              <a:ln/>
            </a:rPr>
            <a:t>Cross Functional Team – Checks the Documents</a:t>
          </a:r>
        </a:p>
      </dsp:txBody>
      <dsp:txXfrm>
        <a:off x="3477543" y="1911699"/>
        <a:ext cx="2931202" cy="1110709"/>
      </dsp:txXfrm>
    </dsp:sp>
    <dsp:sp modelId="{BA566783-50D1-48B4-A198-2CEFF8BCCC39}">
      <dsp:nvSpPr>
        <dsp:cNvPr id="0" name=""/>
        <dsp:cNvSpPr/>
      </dsp:nvSpPr>
      <dsp:spPr>
        <a:xfrm>
          <a:off x="3022136" y="4128373"/>
          <a:ext cx="2220282" cy="1190511"/>
        </a:xfrm>
        <a:prstGeom prst="roundRect">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n-US" sz="1200" b="1" kern="1200" dirty="0"/>
            <a:t>POST TENDER CLARIFICATION </a:t>
          </a:r>
          <a:endParaRPr lang="en-ZA" sz="1200" kern="1200" dirty="0"/>
        </a:p>
      </dsp:txBody>
      <dsp:txXfrm>
        <a:off x="3080252" y="4186489"/>
        <a:ext cx="2104050" cy="1074279"/>
      </dsp:txXfrm>
    </dsp:sp>
    <dsp:sp modelId="{AFD83592-6AB7-4A43-995B-ACC335ADDA6F}">
      <dsp:nvSpPr>
        <dsp:cNvPr id="0" name=""/>
        <dsp:cNvSpPr/>
      </dsp:nvSpPr>
      <dsp:spPr>
        <a:xfrm>
          <a:off x="572750" y="1877062"/>
          <a:ext cx="1995346" cy="1267997"/>
        </a:xfrm>
        <a:prstGeom prst="roundRect">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n-US" sz="1200" b="1" kern="1200" dirty="0"/>
            <a:t>CONTRACT AWARD</a:t>
          </a:r>
          <a:endParaRPr lang="en-ZA" sz="1200" kern="1200" dirty="0"/>
        </a:p>
      </dsp:txBody>
      <dsp:txXfrm>
        <a:off x="634649" y="1938961"/>
        <a:ext cx="1871548" cy="1144199"/>
      </dsp:txXfrm>
    </dsp:sp>
    <dsp:sp modelId="{4F753AA7-C5CE-4B4E-81EE-66A9C0D1F3F8}">
      <dsp:nvSpPr>
        <dsp:cNvPr id="0" name=""/>
        <dsp:cNvSpPr/>
      </dsp:nvSpPr>
      <dsp:spPr>
        <a:xfrm>
          <a:off x="1164538" y="397290"/>
          <a:ext cx="2100168" cy="1122033"/>
        </a:xfrm>
        <a:prstGeom prst="roundRect">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n-US" sz="1200" b="1" kern="1200" dirty="0"/>
            <a:t>EXECUTION</a:t>
          </a:r>
          <a:endParaRPr lang="en-ZA" sz="1200" kern="1200" dirty="0"/>
        </a:p>
      </dsp:txBody>
      <dsp:txXfrm>
        <a:off x="1219311" y="452063"/>
        <a:ext cx="1990622" cy="1012487"/>
      </dsp:txXfrm>
    </dsp:sp>
  </dsp:spTree>
</dsp:drawing>
</file>

<file path=ppt/diagrams/layout1.xml><?xml version="1.0" encoding="utf-8"?>
<dgm:layoutDef xmlns:dgm="http://schemas.openxmlformats.org/drawingml/2006/diagram" xmlns:a="http://schemas.openxmlformats.org/drawingml/2006/main" uniqueId="urn:microsoft.com/office/officeart/2005/8/layout/cycle3">
  <dgm:title val=""/>
  <dgm:desc val=""/>
  <dgm:catLst>
    <dgm:cat type="cycle" pri="5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val="exact"/>
    </dgm:varLst>
    <dgm:choose name="Name1">
      <dgm:if name="Name2" axis="ch" ptType="node" func="cnt" op="equ" val="2">
        <dgm:alg type="composite">
          <dgm:param type="ar" val="0.9"/>
        </dgm:alg>
        <dgm:shape xmlns:r="http://schemas.openxmlformats.org/officeDocument/2006/relationships" r:blip="">
          <dgm:adjLst/>
        </dgm:shape>
        <dgm:presOf/>
        <dgm:constrLst>
          <dgm:constr type="primFontSz" for="ch" ptType="node" op="equ" val="65"/>
          <dgm:constr type="ctrX" for="ch" forName="node1" refType="w" fact="0.5"/>
          <dgm:constr type="t" for="ch" forName="node1"/>
          <dgm:constr type="w" for="ch" forName="node1" refType="w" fact="0.8"/>
          <dgm:constr type="h" for="ch" forName="node1" refType="w" refFor="ch" refForName="node1" fact="0.5"/>
          <dgm:constr type="ctrX" for="ch" forName="sibTrans" refType="w" fact="0.5"/>
          <dgm:constr type="t" for="ch" forName="sibTrans"/>
          <dgm:constr type="w" for="ch" forName="sibTrans" refType="w" fact="0.8"/>
          <dgm:constr type="h" for="ch" forName="sibTrans" refType="w" refFor="ch" refForName="node1" fact="0.5"/>
          <dgm:constr type="userA" for="ch" forName="sibTrans" refType="w" fact="1.07"/>
          <dgm:constr type="ctrX" for="ch" forName="node2" refType="w" fact="0.5"/>
          <dgm:constr type="b" for="ch" forName="node2" refType="h"/>
          <dgm:constr type="w" for="ch" forName="node2" refType="w" fact="0.8"/>
          <dgm:constr type="h" for="ch" forName="node2" refType="w" refFor="ch" refForName="node1" fact="0.5"/>
          <dgm:constr type="l" for="ch" forName="sp1"/>
          <dgm:constr type="t" for="ch" forName="sp1" refType="h" fact="0.5"/>
          <dgm:constr type="w" for="ch" forName="sp1" val="1"/>
          <dgm:constr type="h" for="ch" forName="sp1" val="1"/>
          <dgm:constr type="r" for="ch" forName="sp2" refType="w"/>
          <dgm:constr type="t" for="ch" forName="sp2" refType="h" fact="0.5"/>
          <dgm:constr type="w" for="ch" forName="sp2" val="1"/>
          <dgm:constr type="h" for="ch" forName="sp2" val="1"/>
        </dgm:constrLst>
        <dgm:ruleLst/>
      </dgm:if>
      <dgm:else name="Name3">
        <dgm:alg type="composite"/>
        <dgm:shape xmlns:r="http://schemas.openxmlformats.org/officeDocument/2006/relationships" r:blip="">
          <dgm:adjLst/>
        </dgm:shape>
        <dgm:presOf/>
        <dgm:constrLst>
          <dgm:constr type="primFontSz" for="ch" ptType="node" op="equ" val="65"/>
        </dgm:constrLst>
        <dgm:ruleLst/>
      </dgm:else>
    </dgm:choose>
    <dgm:choose name="Name4">
      <dgm:if name="Name5" axis="ch" ptType="node" func="cnt" op="equ" val="2">
        <dgm:layoutNode name="node1">
          <dgm:varLst>
            <dgm:bulletEnabled val="1"/>
          </dgm:varLst>
          <dgm:alg type="tx"/>
          <dgm:shape xmlns:r="http://schemas.openxmlformats.org/officeDocument/2006/relationships" type="roundRect" r:blip="">
            <dgm:adjLst/>
          </dgm:shape>
          <dgm:presOf axis="ch desOrSelf"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ibTrans" styleLbl="bgShp">
          <dgm:choose name="Name6">
            <dgm:if name="Name7" func="var" arg="dir" op="equ" val="norm">
              <dgm:alg type="conn">
                <dgm:param type="connRout" val="longCurve"/>
                <dgm:param type="begPts" val="midR"/>
                <dgm:param type="endPts" val="midL"/>
                <dgm:param type="dstNode" val="node1"/>
              </dgm:alg>
              <dgm:shape xmlns:r="http://schemas.openxmlformats.org/officeDocument/2006/relationships" type="conn" r:blip="" zOrderOff="-2">
                <dgm:adjLst/>
              </dgm:shape>
              <dgm:presOf axis="ch" ptType="sibTrans"/>
              <dgm:constrLst>
                <dgm:constr type="userA"/>
                <dgm:constr type="diam" refType="userA" fact="-1"/>
                <dgm:constr type="wArH" refType="userA" fact="0.05"/>
                <dgm:constr type="hArH" refType="userA" fact="0.1"/>
                <dgm:constr type="stemThick" refType="userA" fact="0.06"/>
                <dgm:constr type="begPad" refType="connDist" fact="-0.2"/>
                <dgm:constr type="endPad" refType="connDist" fact="0.05"/>
              </dgm:constrLst>
            </dgm:if>
            <dgm:else name="Name8">
              <dgm:alg type="conn">
                <dgm:param type="connRout" val="longCurve"/>
                <dgm:param type="begPts" val="midL"/>
                <dgm:param type="endPts" val="midR"/>
                <dgm:param type="dstNode" val="node1"/>
              </dgm:alg>
              <dgm:shape xmlns:r="http://schemas.openxmlformats.org/officeDocument/2006/relationships" type="conn" r:blip="" zOrderOff="-2">
                <dgm:adjLst/>
              </dgm:shape>
              <dgm:presOf axis="ch" ptType="sibTrans"/>
              <dgm:constrLst>
                <dgm:constr type="userA"/>
                <dgm:constr type="diam" refType="userA"/>
                <dgm:constr type="wArH" refType="userA" fact="0.05"/>
                <dgm:constr type="hArH" refType="userA" fact="0.1"/>
                <dgm:constr type="stemThick" refType="userA" fact="0.06"/>
                <dgm:constr type="begPad" refType="connDist" fact="-0.2"/>
                <dgm:constr type="endPad" refType="connDist" fact="0.05"/>
              </dgm:constrLst>
            </dgm:else>
          </dgm:choose>
          <dgm:ruleLst/>
        </dgm:layoutNode>
        <dgm:layoutNode name="node2">
          <dgm:varLst>
            <dgm:bulletEnabled val="1"/>
          </dgm:varLst>
          <dgm:alg type="tx"/>
          <dgm:shape xmlns:r="http://schemas.openxmlformats.org/officeDocument/2006/relationships" type="roundRect" r:blip="">
            <dgm:adjLst/>
          </dgm:shape>
          <dgm:presOf axis="ch desOrSelf"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p1">
          <dgm:alg type="sp"/>
          <dgm:shape xmlns:r="http://schemas.openxmlformats.org/officeDocument/2006/relationships" r:blip="">
            <dgm:adjLst/>
          </dgm:shape>
          <dgm:presOf/>
          <dgm:constrLst/>
          <dgm:ruleLst/>
        </dgm:layoutNode>
        <dgm:layoutNode name="sp2">
          <dgm:alg type="sp"/>
          <dgm:shape xmlns:r="http://schemas.openxmlformats.org/officeDocument/2006/relationships" r:blip="">
            <dgm:adjLst/>
          </dgm:shape>
          <dgm:presOf/>
          <dgm:constrLst/>
          <dgm:ruleLst/>
        </dgm:layoutNode>
      </dgm:if>
      <dgm:else name="Name9">
        <dgm:layoutNode name="cycle">
          <dgm:choose name="Name10">
            <dgm:if name="Name11" func="var" arg="dir" op="equ" val="norm">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fact="-1"/>
                <dgm:constr type="wArH" for="ch" ptType="sibTrans" refType="diam" op="equ" fact="0.05"/>
                <dgm:constr type="hArH" for="ch" ptType="sibTrans" refType="diam" op="equ" fact="0.1"/>
                <dgm:constr type="stemThick" for="ch" ptType="sibTrans" refType="diam" op="equ" fact="0.065"/>
                <dgm:constr type="primFontSz" for="ch" ptType="node" op="equ"/>
              </dgm:constrLst>
            </dgm:if>
            <dgm:else name="Name12">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dgm:constr type="wArH" for="ch" ptType="sibTrans" refType="diam" op="equ" fact="0.05"/>
                <dgm:constr type="hArH" for="ch" ptType="sibTrans" refType="diam" op="equ" fact="0.1"/>
                <dgm:constr type="stemThick" for="ch" ptType="sibTrans" refType="diam" op="equ" fact="0.065"/>
                <dgm:constr type="primFontSz" for="ch" ptType="node" op="equ"/>
              </dgm:constrLst>
            </dgm:else>
          </dgm:choose>
          <dgm:ruleLst/>
          <dgm:forEach name="nodesFirstNodeForEach" axis="ch" ptType="node" cnt="1">
            <dgm:layoutNode name="nodeFirstNode">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FirstNode" styleLbl="bgShp">
                <dgm:choose name="Name13">
                  <dgm:if name="Name14" func="var" arg="dir" op="equ" val="norm">
                    <dgm:alg type="conn">
                      <dgm:param type="connRout" val="longCurve"/>
                      <dgm:param type="begPts" val="midR"/>
                      <dgm:param type="endPts" val="midL"/>
                      <dgm:param type="dstNode" val="nodeFirstNode"/>
                    </dgm:alg>
                  </dgm:if>
                  <dgm:else name="Name15">
                    <dgm:alg type="conn">
                      <dgm:param type="connRout" val="longCurve"/>
                      <dgm:param type="begPts" val="midL"/>
                      <dgm:param type="endPts" val="midR"/>
                      <dgm:param type="dstNode" val="nodeFirstNode"/>
                    </dgm:alg>
                  </dgm:else>
                </dgm:choose>
                <dgm:shape xmlns:r="http://schemas.openxmlformats.org/officeDocument/2006/relationships" type="conn" r:blip="" zOrderOff="-2">
                  <dgm:adjLst/>
                </dgm:shape>
                <dgm:presOf axis="self"/>
                <dgm:choose name="Name16">
                  <dgm:if name="Name17" axis="par ch" ptType="doc node" func="cnt" op="equ" val="3">
                    <dgm:constrLst>
                      <dgm:constr type="userA"/>
                      <dgm:constr type="diam" refType="userA" fact="1.01"/>
                      <dgm:constr type="begPad" refType="connDist" fact="-0.2"/>
                      <dgm:constr type="endPad" refType="connDist" fact="0.05"/>
                    </dgm:constrLst>
                  </dgm:if>
                  <dgm:if name="Name18" axis="par ch" ptType="doc node" func="cnt" op="equ" val="4">
                    <dgm:constrLst>
                      <dgm:constr type="userA"/>
                      <dgm:constr type="diam" refType="userA" fact="1.26"/>
                      <dgm:constr type="begPad" refType="connDist" fact="-0.2"/>
                      <dgm:constr type="endPad" refType="connDist" fact="0.05"/>
                    </dgm:constrLst>
                  </dgm:if>
                  <dgm:if name="Name19" axis="par ch" ptType="doc node" func="cnt" op="equ" val="5">
                    <dgm:constrLst>
                      <dgm:constr type="userA"/>
                      <dgm:constr type="diam" refType="userA" fact="1.04"/>
                      <dgm:constr type="begPad" refType="connDist" fact="-0.2"/>
                      <dgm:constr type="endPad" refType="connDist" fact="0.05"/>
                    </dgm:constrLst>
                  </dgm:if>
                  <dgm:if name="Name20" axis="par ch" ptType="doc node" func="cnt" op="equ" val="6">
                    <dgm:constrLst>
                      <dgm:constr type="userA"/>
                      <dgm:constr type="diam" refType="userA" fact="1.1"/>
                      <dgm:constr type="begPad" refType="connDist" fact="-0.2"/>
                      <dgm:constr type="endPad" refType="connDist" fact="0.05"/>
                    </dgm:constrLst>
                  </dgm:if>
                  <dgm:else name="Name21">
                    <dgm:constrLst>
                      <dgm:constr type="userA"/>
                      <dgm:constr type="diam" refType="userA" fact="1.04"/>
                      <dgm:constr type="begPad" refType="connDist" fact="-0.2"/>
                      <dgm:constr type="endPad" refType="connDist" fact="0.05"/>
                    </dgm:constrLst>
                  </dgm:else>
                </dgm:choose>
                <dgm:ruleLst/>
              </dgm:layoutNode>
            </dgm:forEach>
          </dgm:forEach>
          <dgm:forEach name="followingNodesForEach" axis="ch" ptType="node" st="2">
            <dgm:layoutNode name="nodeFollowingNodes">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dgm:layoutNode>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eaLnBrk="1">
              <a:defRPr sz="1200"/>
            </a:lvl1pPr>
          </a:lstStyle>
          <a:p>
            <a:endParaRPr lang="en-ZA"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8FE79EC-29B1-4A54-B46B-ADFA5C0A41D5}" type="datetimeFigureOut">
              <a:rPr lang="en-ZA" smtClean="0"/>
              <a:t>2025/07/16</a:t>
            </a:fld>
            <a:endParaRPr lang="en-ZA"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ZA"/>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ZA" dirty="0"/>
              <a:t>Edit Master text styles</a:t>
            </a:r>
          </a:p>
          <a:p>
            <a:pPr lvl="1"/>
            <a:r>
              <a:rPr lang="en-ZA" dirty="0"/>
              <a:t>Second level</a:t>
            </a:r>
          </a:p>
          <a:p>
            <a:pPr lvl="2"/>
            <a:r>
              <a:rPr lang="en-ZA" dirty="0"/>
              <a:t>Third level</a:t>
            </a:r>
          </a:p>
          <a:p>
            <a:pPr lvl="3"/>
            <a:r>
              <a:rPr lang="en-ZA" dirty="0"/>
              <a:t>Fourth level</a:t>
            </a:r>
          </a:p>
          <a:p>
            <a:pPr lvl="4"/>
            <a:r>
              <a:rPr lang="en-ZA" dirty="0"/>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eaLnBrk="1">
              <a:defRPr sz="1200"/>
            </a:lvl1pPr>
          </a:lstStyle>
          <a:p>
            <a:endParaRPr lang="en-ZA"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1CA291F-663B-47B1-87DD-51E5B01DA0AE}" type="slidenum">
              <a:rPr lang="en-ZA" smtClean="0"/>
              <a:t>‹#›</a:t>
            </a:fld>
            <a:endParaRPr lang="en-ZA" dirty="0"/>
          </a:p>
        </p:txBody>
      </p:sp>
    </p:spTree>
    <p:extLst>
      <p:ext uri="{BB962C8B-B14F-4D97-AF65-F5344CB8AC3E}">
        <p14:creationId xmlns:p14="http://schemas.microsoft.com/office/powerpoint/2010/main" val="238564583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8" Type="http://schemas.openxmlformats.org/officeDocument/2006/relationships/image" Target="../media/image6.emf"/><Relationship Id="rId3" Type="http://schemas.openxmlformats.org/officeDocument/2006/relationships/slideMaster" Target="../slideMasters/slideMaster1.xml"/><Relationship Id="rId7" Type="http://schemas.openxmlformats.org/officeDocument/2006/relationships/image" Target="../media/image5.emf"/><Relationship Id="rId2" Type="http://schemas.openxmlformats.org/officeDocument/2006/relationships/tags" Target="../tags/tag5.xml"/><Relationship Id="rId1" Type="http://schemas.openxmlformats.org/officeDocument/2006/relationships/tags" Target="../tags/tag4.xml"/><Relationship Id="rId6" Type="http://schemas.openxmlformats.org/officeDocument/2006/relationships/image" Target="../media/image1.emf"/><Relationship Id="rId5" Type="http://schemas.openxmlformats.org/officeDocument/2006/relationships/oleObject" Target="../embeddings/oleObject2.bin"/><Relationship Id="rId4" Type="http://schemas.openxmlformats.org/officeDocument/2006/relationships/image" Target="../media/image4.jpeg"/></Relationships>
</file>

<file path=ppt/slideLayouts/_rels/slideLayout2.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7.xml"/><Relationship Id="rId1" Type="http://schemas.openxmlformats.org/officeDocument/2006/relationships/tags" Target="../tags/tag6.xml"/><Relationship Id="rId5" Type="http://schemas.openxmlformats.org/officeDocument/2006/relationships/image" Target="../media/image1.emf"/><Relationship Id="rId4" Type="http://schemas.openxmlformats.org/officeDocument/2006/relationships/oleObject" Target="../embeddings/oleObject3.bin"/></Relationships>
</file>

<file path=ppt/slideLayouts/_rels/slideLayout3.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9.xml"/><Relationship Id="rId1" Type="http://schemas.openxmlformats.org/officeDocument/2006/relationships/tags" Target="../tags/tag8.xml"/><Relationship Id="rId5" Type="http://schemas.openxmlformats.org/officeDocument/2006/relationships/image" Target="../media/image1.emf"/><Relationship Id="rId4" Type="http://schemas.openxmlformats.org/officeDocument/2006/relationships/oleObject" Target="../embeddings/oleObject3.bin"/></Relationships>
</file>

<file path=ppt/slideLayouts/_rels/slideLayout4.xml.rels><?xml version="1.0" encoding="UTF-8" standalone="yes"?>
<Relationships xmlns="http://schemas.openxmlformats.org/package/2006/relationships"><Relationship Id="rId3" Type="http://schemas.openxmlformats.org/officeDocument/2006/relationships/slideMaster" Target="../slideMasters/slideMaster1.xml"/><Relationship Id="rId7" Type="http://schemas.openxmlformats.org/officeDocument/2006/relationships/image" Target="../media/image6.emf"/><Relationship Id="rId2" Type="http://schemas.openxmlformats.org/officeDocument/2006/relationships/tags" Target="../tags/tag11.xml"/><Relationship Id="rId1" Type="http://schemas.openxmlformats.org/officeDocument/2006/relationships/tags" Target="../tags/tag10.xml"/><Relationship Id="rId6" Type="http://schemas.openxmlformats.org/officeDocument/2006/relationships/image" Target="../media/image1.emf"/><Relationship Id="rId5" Type="http://schemas.openxmlformats.org/officeDocument/2006/relationships/oleObject" Target="../embeddings/oleObject2.bin"/><Relationship Id="rId4" Type="http://schemas.openxmlformats.org/officeDocument/2006/relationships/image" Target="../media/image5.emf"/></Relationships>
</file>

<file path=ppt/slideLayouts/_rels/slideLayout5.xml.rels><?xml version="1.0" encoding="UTF-8" standalone="yes"?>
<Relationships xmlns="http://schemas.openxmlformats.org/package/2006/relationships"><Relationship Id="rId3" Type="http://schemas.openxmlformats.org/officeDocument/2006/relationships/slideMaster" Target="../slideMasters/slideMaster2.xml"/><Relationship Id="rId2" Type="http://schemas.openxmlformats.org/officeDocument/2006/relationships/tags" Target="../tags/tag15.xml"/><Relationship Id="rId1" Type="http://schemas.openxmlformats.org/officeDocument/2006/relationships/tags" Target="../tags/tag14.xml"/><Relationship Id="rId5" Type="http://schemas.openxmlformats.org/officeDocument/2006/relationships/image" Target="../media/image1.emf"/><Relationship Id="rId4" Type="http://schemas.openxmlformats.org/officeDocument/2006/relationships/oleObject" Target="../embeddings/oleObject5.bin"/></Relationships>
</file>

<file path=ppt/slideLayouts/_rels/slideLayout6.xml.rels><?xml version="1.0" encoding="UTF-8" standalone="yes"?>
<Relationships xmlns="http://schemas.openxmlformats.org/package/2006/relationships"><Relationship Id="rId3" Type="http://schemas.openxmlformats.org/officeDocument/2006/relationships/slideMaster" Target="../slideMasters/slideMaster2.xml"/><Relationship Id="rId2" Type="http://schemas.openxmlformats.org/officeDocument/2006/relationships/tags" Target="../tags/tag17.xml"/><Relationship Id="rId1" Type="http://schemas.openxmlformats.org/officeDocument/2006/relationships/tags" Target="../tags/tag16.xml"/><Relationship Id="rId5" Type="http://schemas.openxmlformats.org/officeDocument/2006/relationships/image" Target="../media/image1.emf"/><Relationship Id="rId4" Type="http://schemas.openxmlformats.org/officeDocument/2006/relationships/oleObject" Target="../embeddings/oleObject5.bin"/></Relationships>
</file>

<file path=ppt/slideLayouts/_rels/slideLayout7.xml.rels><?xml version="1.0" encoding="UTF-8" standalone="yes"?>
<Relationships xmlns="http://schemas.openxmlformats.org/package/2006/relationships"><Relationship Id="rId3" Type="http://schemas.openxmlformats.org/officeDocument/2006/relationships/slideMaster" Target="../slideMasters/slideMaster2.xml"/><Relationship Id="rId2" Type="http://schemas.openxmlformats.org/officeDocument/2006/relationships/tags" Target="../tags/tag19.xml"/><Relationship Id="rId1" Type="http://schemas.openxmlformats.org/officeDocument/2006/relationships/tags" Target="../tags/tag18.xml"/><Relationship Id="rId5" Type="http://schemas.openxmlformats.org/officeDocument/2006/relationships/image" Target="../media/image1.emf"/><Relationship Id="rId4" Type="http://schemas.openxmlformats.org/officeDocument/2006/relationships/oleObject" Target="../embeddings/oleObject6.bin"/></Relationships>
</file>

<file path=ppt/slideLayouts/_rels/slideLayout8.xml.rels><?xml version="1.0" encoding="UTF-8" standalone="yes"?>
<Relationships xmlns="http://schemas.openxmlformats.org/package/2006/relationships"><Relationship Id="rId3" Type="http://schemas.openxmlformats.org/officeDocument/2006/relationships/slideMaster" Target="../slideMasters/slideMaster2.xml"/><Relationship Id="rId2" Type="http://schemas.openxmlformats.org/officeDocument/2006/relationships/tags" Target="../tags/tag21.xml"/><Relationship Id="rId1" Type="http://schemas.openxmlformats.org/officeDocument/2006/relationships/tags" Target="../tags/tag20.xml"/><Relationship Id="rId5" Type="http://schemas.openxmlformats.org/officeDocument/2006/relationships/image" Target="../media/image1.emf"/><Relationship Id="rId4" Type="http://schemas.openxmlformats.org/officeDocument/2006/relationships/oleObject" Target="../embeddings/oleObject5.bin"/></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_Title Slide">
    <p:bg>
      <p:bgPr>
        <a:solidFill>
          <a:schemeClr val="bg1"/>
        </a:solidFill>
        <a:effectLst/>
      </p:bgPr>
    </p:b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F4DFF4CC-8DC4-7B7A-39C5-262F5C87F5B3}"/>
              </a:ext>
            </a:extLst>
          </p:cNvPr>
          <p:cNvPicPr>
            <a:picLocks noChangeAspect="1"/>
          </p:cNvPicPr>
          <p:nvPr userDrawn="1"/>
        </p:nvPicPr>
        <p:blipFill>
          <a:blip r:embed="rId4" cstate="screen">
            <a:extLst>
              <a:ext uri="{28A0092B-C50C-407E-A947-70E740481C1C}">
                <a14:useLocalDpi xmlns:a14="http://schemas.microsoft.com/office/drawing/2010/main"/>
              </a:ext>
            </a:extLst>
          </a:blip>
          <a:srcRect/>
          <a:stretch/>
        </p:blipFill>
        <p:spPr>
          <a:xfrm>
            <a:off x="2" y="4144544"/>
            <a:ext cx="12191995" cy="2464129"/>
          </a:xfrm>
          <a:prstGeom prst="rect">
            <a:avLst/>
          </a:prstGeom>
        </p:spPr>
      </p:pic>
      <p:graphicFrame>
        <p:nvGraphicFramePr>
          <p:cNvPr id="7" name="Object 6" hidden="1"/>
          <p:cNvGraphicFramePr>
            <a:graphicFrameLocks noChangeAspect="1"/>
          </p:cNvGraphicFramePr>
          <p:nvPr userDrawn="1">
            <p:custDataLst>
              <p:tags r:id="rId1"/>
            </p:custDataLst>
            <p:extLst>
              <p:ext uri="{D42A27DB-BD31-4B8C-83A1-F6EECF244321}">
                <p14:modId xmlns:p14="http://schemas.microsoft.com/office/powerpoint/2010/main" val="147466486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5" imgW="270" imgH="270" progId="TCLayout.ActiveDocument.1">
                  <p:embed/>
                </p:oleObj>
              </mc:Choice>
              <mc:Fallback>
                <p:oleObj name="think-cell Slide" r:id="rId5" imgW="270" imgH="270" progId="TCLayout.ActiveDocument.1">
                  <p:embed/>
                  <p:pic>
                    <p:nvPicPr>
                      <p:cNvPr id="7" name="Object 6" hidden="1"/>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65" name="Rectangle 64" hidden="1"/>
          <p:cNvSpPr/>
          <p:nvPr userDrawn="1">
            <p:custDataLst>
              <p:tags r:id="rId2"/>
            </p:custDataLst>
          </p:nvPr>
        </p:nvSpPr>
        <p:spPr>
          <a:xfrm>
            <a:off x="0" y="0"/>
            <a:ext cx="158750"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eaLnBrk="1">
              <a:lnSpc>
                <a:spcPct val="90000"/>
              </a:lnSpc>
              <a:spcBef>
                <a:spcPct val="0"/>
              </a:spcBef>
              <a:spcAft>
                <a:spcPct val="0"/>
              </a:spcAft>
            </a:pPr>
            <a:endParaRPr lang="en-ZA" sz="2400" b="0" i="0" baseline="0" dirty="0">
              <a:latin typeface="Arial" panose="020B0604020202020204" pitchFamily="34" charset="0"/>
              <a:ea typeface="+mj-ea"/>
              <a:cs typeface="Arial" panose="020B0604020202020204" pitchFamily="34" charset="0"/>
              <a:sym typeface="Arial" panose="020B0604020202020204" pitchFamily="34" charset="0"/>
            </a:endParaRPr>
          </a:p>
        </p:txBody>
      </p:sp>
      <p:sp>
        <p:nvSpPr>
          <p:cNvPr id="63" name="Rectangle 3"/>
          <p:cNvSpPr>
            <a:spLocks noGrp="1" noChangeArrowheads="1"/>
          </p:cNvSpPr>
          <p:nvPr>
            <p:ph type="ctrTitle" hasCustomPrompt="1"/>
          </p:nvPr>
        </p:nvSpPr>
        <p:spPr>
          <a:xfrm>
            <a:off x="4618049" y="1404737"/>
            <a:ext cx="7117690" cy="676275"/>
          </a:xfrm>
          <a:prstGeom prst="rect">
            <a:avLst/>
          </a:prstGeom>
        </p:spPr>
        <p:txBody>
          <a:bodyPr anchor="b">
            <a:normAutofit/>
          </a:bodyPr>
          <a:lstStyle>
            <a:lvl1pPr algn="r">
              <a:defRPr sz="2800">
                <a:solidFill>
                  <a:schemeClr val="tx1"/>
                </a:solidFill>
                <a:latin typeface="+mj-lt"/>
                <a:cs typeface="Arial" panose="020B0604020202020204" pitchFamily="34" charset="0"/>
              </a:defRPr>
            </a:lvl1pPr>
          </a:lstStyle>
          <a:p>
            <a:r>
              <a:rPr lang="en-US" noProof="0" dirty="0"/>
              <a:t>Title of presentation</a:t>
            </a:r>
            <a:endParaRPr lang="en-ZA" noProof="0" dirty="0"/>
          </a:p>
        </p:txBody>
      </p:sp>
      <p:sp>
        <p:nvSpPr>
          <p:cNvPr id="64" name="Rectangle 4"/>
          <p:cNvSpPr>
            <a:spLocks noGrp="1" noChangeArrowheads="1"/>
          </p:cNvSpPr>
          <p:nvPr>
            <p:ph type="subTitle" idx="1" hasCustomPrompt="1"/>
          </p:nvPr>
        </p:nvSpPr>
        <p:spPr>
          <a:xfrm>
            <a:off x="4618050" y="2924226"/>
            <a:ext cx="7117689" cy="365126"/>
          </a:xfrm>
          <a:prstGeom prst="rect">
            <a:avLst/>
          </a:prstGeom>
        </p:spPr>
        <p:txBody>
          <a:bodyPr>
            <a:noAutofit/>
          </a:bodyPr>
          <a:lstStyle>
            <a:lvl1pPr marL="0" indent="0" algn="r">
              <a:buFontTx/>
              <a:buNone/>
              <a:defRPr sz="2000" b="1">
                <a:solidFill>
                  <a:srgbClr val="83725B"/>
                </a:solidFill>
                <a:latin typeface="+mn-lt"/>
                <a:cs typeface="Arial" panose="020B0604020202020204" pitchFamily="34" charset="0"/>
              </a:defRPr>
            </a:lvl1pPr>
          </a:lstStyle>
          <a:p>
            <a:r>
              <a:rPr lang="en-US" noProof="0" dirty="0"/>
              <a:t>Presented by:</a:t>
            </a:r>
            <a:endParaRPr lang="en-ZA" noProof="0" dirty="0"/>
          </a:p>
        </p:txBody>
      </p:sp>
      <p:sp>
        <p:nvSpPr>
          <p:cNvPr id="69" name="Text Placeholder 68">
            <a:extLst>
              <a:ext uri="{FF2B5EF4-FFF2-40B4-BE49-F238E27FC236}">
                <a16:creationId xmlns:a16="http://schemas.microsoft.com/office/drawing/2014/main" id="{FC9B13AD-CB38-ECF0-A13D-FF807AEA7663}"/>
              </a:ext>
            </a:extLst>
          </p:cNvPr>
          <p:cNvSpPr>
            <a:spLocks noGrp="1"/>
          </p:cNvSpPr>
          <p:nvPr>
            <p:ph type="body" sz="quarter" idx="10" hasCustomPrompt="1"/>
          </p:nvPr>
        </p:nvSpPr>
        <p:spPr>
          <a:xfrm>
            <a:off x="4618049" y="3527025"/>
            <a:ext cx="7117690" cy="327025"/>
          </a:xfrm>
          <a:prstGeom prst="rect">
            <a:avLst/>
          </a:prstGeom>
        </p:spPr>
        <p:txBody>
          <a:bodyPr>
            <a:noAutofit/>
          </a:bodyPr>
          <a:lstStyle>
            <a:lvl1pPr marL="0" indent="0" algn="r">
              <a:buNone/>
              <a:defRPr sz="1800">
                <a:solidFill>
                  <a:schemeClr val="tx1"/>
                </a:solidFill>
              </a:defRPr>
            </a:lvl1pPr>
            <a:lvl2pPr algn="r">
              <a:defRPr>
                <a:solidFill>
                  <a:schemeClr val="bg1"/>
                </a:solidFill>
              </a:defRPr>
            </a:lvl2pPr>
            <a:lvl3pPr algn="r">
              <a:defRPr>
                <a:solidFill>
                  <a:schemeClr val="bg1"/>
                </a:solidFill>
              </a:defRPr>
            </a:lvl3pPr>
            <a:lvl4pPr algn="r">
              <a:defRPr>
                <a:solidFill>
                  <a:schemeClr val="bg1"/>
                </a:solidFill>
              </a:defRPr>
            </a:lvl4pPr>
            <a:lvl5pPr algn="r">
              <a:defRPr>
                <a:solidFill>
                  <a:schemeClr val="bg1"/>
                </a:solidFill>
              </a:defRPr>
            </a:lvl5pPr>
          </a:lstStyle>
          <a:p>
            <a:pPr lvl="0"/>
            <a:r>
              <a:rPr lang="en-GB" dirty="0"/>
              <a:t>Date:</a:t>
            </a:r>
            <a:endParaRPr lang="en-US" dirty="0"/>
          </a:p>
        </p:txBody>
      </p:sp>
      <p:sp>
        <p:nvSpPr>
          <p:cNvPr id="107" name="Rectangle 106">
            <a:extLst>
              <a:ext uri="{FF2B5EF4-FFF2-40B4-BE49-F238E27FC236}">
                <a16:creationId xmlns:a16="http://schemas.microsoft.com/office/drawing/2014/main" id="{70F73F9A-6527-43E5-9BDC-E6533EDAECC6}"/>
              </a:ext>
            </a:extLst>
          </p:cNvPr>
          <p:cNvSpPr/>
          <p:nvPr userDrawn="1"/>
        </p:nvSpPr>
        <p:spPr>
          <a:xfrm>
            <a:off x="0" y="6574096"/>
            <a:ext cx="12192000" cy="90014"/>
          </a:xfrm>
          <a:prstGeom prst="rect">
            <a:avLst/>
          </a:prstGeom>
          <a:solidFill>
            <a:schemeClr val="tx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Oval 5">
            <a:extLst>
              <a:ext uri="{FF2B5EF4-FFF2-40B4-BE49-F238E27FC236}">
                <a16:creationId xmlns:a16="http://schemas.microsoft.com/office/drawing/2014/main" id="{B025F6DC-490B-FE96-3826-453FA05719BC}"/>
              </a:ext>
            </a:extLst>
          </p:cNvPr>
          <p:cNvSpPr/>
          <p:nvPr userDrawn="1"/>
        </p:nvSpPr>
        <p:spPr>
          <a:xfrm>
            <a:off x="504232" y="3817647"/>
            <a:ext cx="1533524" cy="1516640"/>
          </a:xfrm>
          <a:prstGeom prst="ellipse">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350"/>
          </a:p>
        </p:txBody>
      </p:sp>
      <p:pic>
        <p:nvPicPr>
          <p:cNvPr id="8" name="Picture 7">
            <a:extLst>
              <a:ext uri="{FF2B5EF4-FFF2-40B4-BE49-F238E27FC236}">
                <a16:creationId xmlns:a16="http://schemas.microsoft.com/office/drawing/2014/main" id="{DBCADFDE-56B9-04C2-BCE2-05120032D0AE}"/>
              </a:ext>
            </a:extLst>
          </p:cNvPr>
          <p:cNvPicPr>
            <a:picLocks noChangeAspect="1"/>
          </p:cNvPicPr>
          <p:nvPr userDrawn="1"/>
        </p:nvPicPr>
        <p:blipFill>
          <a:blip r:embed="rId7"/>
          <a:stretch>
            <a:fillRect/>
          </a:stretch>
        </p:blipFill>
        <p:spPr>
          <a:xfrm>
            <a:off x="504232" y="1784299"/>
            <a:ext cx="3937000" cy="3568700"/>
          </a:xfrm>
          <a:prstGeom prst="rect">
            <a:avLst/>
          </a:prstGeom>
        </p:spPr>
      </p:pic>
      <p:sp>
        <p:nvSpPr>
          <p:cNvPr id="9" name="Picture Placeholder 4">
            <a:extLst>
              <a:ext uri="{FF2B5EF4-FFF2-40B4-BE49-F238E27FC236}">
                <a16:creationId xmlns:a16="http://schemas.microsoft.com/office/drawing/2014/main" id="{46C2D1BC-19FC-6DDD-3EE5-86D738105E53}"/>
              </a:ext>
            </a:extLst>
          </p:cNvPr>
          <p:cNvSpPr>
            <a:spLocks noGrp="1"/>
          </p:cNvSpPr>
          <p:nvPr>
            <p:ph type="pic" sz="quarter" idx="13" hasCustomPrompt="1"/>
          </p:nvPr>
        </p:nvSpPr>
        <p:spPr>
          <a:xfrm>
            <a:off x="1000139" y="1921224"/>
            <a:ext cx="3294850" cy="3294850"/>
          </a:xfrm>
          <a:custGeom>
            <a:avLst/>
            <a:gdLst>
              <a:gd name="connsiteX0" fmla="*/ 1647425 w 3294850"/>
              <a:gd name="connsiteY0" fmla="*/ 0 h 3294850"/>
              <a:gd name="connsiteX1" fmla="*/ 3294850 w 3294850"/>
              <a:gd name="connsiteY1" fmla="*/ 1647425 h 3294850"/>
              <a:gd name="connsiteX2" fmla="*/ 1647425 w 3294850"/>
              <a:gd name="connsiteY2" fmla="*/ 3294850 h 3294850"/>
              <a:gd name="connsiteX3" fmla="*/ 1275376 w 3294850"/>
              <a:gd name="connsiteY3" fmla="*/ 3252665 h 3294850"/>
              <a:gd name="connsiteX4" fmla="*/ 1215764 w 3294850"/>
              <a:gd name="connsiteY4" fmla="*/ 3236539 h 3294850"/>
              <a:gd name="connsiteX5" fmla="*/ 1240067 w 3294850"/>
              <a:gd name="connsiteY5" fmla="*/ 3196535 h 3294850"/>
              <a:gd name="connsiteX6" fmla="*/ 1362162 w 3294850"/>
              <a:gd name="connsiteY6" fmla="*/ 2714346 h 3294850"/>
              <a:gd name="connsiteX7" fmla="*/ 350562 w 3294850"/>
              <a:gd name="connsiteY7" fmla="*/ 1702746 h 3294850"/>
              <a:gd name="connsiteX8" fmla="*/ 49743 w 3294850"/>
              <a:gd name="connsiteY8" fmla="*/ 1748226 h 3294850"/>
              <a:gd name="connsiteX9" fmla="*/ 5901 w 3294850"/>
              <a:gd name="connsiteY9" fmla="*/ 1764272 h 3294850"/>
              <a:gd name="connsiteX10" fmla="*/ 0 w 3294850"/>
              <a:gd name="connsiteY10" fmla="*/ 1647425 h 3294850"/>
              <a:gd name="connsiteX11" fmla="*/ 1647425 w 3294850"/>
              <a:gd name="connsiteY11" fmla="*/ 0 h 32948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294850" h="3294850">
                <a:moveTo>
                  <a:pt x="1647425" y="0"/>
                </a:moveTo>
                <a:cubicBezTo>
                  <a:pt x="2557273" y="0"/>
                  <a:pt x="3294850" y="737577"/>
                  <a:pt x="3294850" y="1647425"/>
                </a:cubicBezTo>
                <a:cubicBezTo>
                  <a:pt x="3294850" y="2557273"/>
                  <a:pt x="2557273" y="3294850"/>
                  <a:pt x="1647425" y="3294850"/>
                </a:cubicBezTo>
                <a:cubicBezTo>
                  <a:pt x="1519478" y="3294850"/>
                  <a:pt x="1394938" y="3280265"/>
                  <a:pt x="1275376" y="3252665"/>
                </a:cubicBezTo>
                <a:lnTo>
                  <a:pt x="1215764" y="3236539"/>
                </a:lnTo>
                <a:lnTo>
                  <a:pt x="1240067" y="3196535"/>
                </a:lnTo>
                <a:cubicBezTo>
                  <a:pt x="1317933" y="3053198"/>
                  <a:pt x="1362162" y="2888937"/>
                  <a:pt x="1362162" y="2714346"/>
                </a:cubicBezTo>
                <a:cubicBezTo>
                  <a:pt x="1362162" y="2155655"/>
                  <a:pt x="909253" y="1702746"/>
                  <a:pt x="350562" y="1702746"/>
                </a:cubicBezTo>
                <a:cubicBezTo>
                  <a:pt x="245808" y="1702746"/>
                  <a:pt x="144772" y="1718669"/>
                  <a:pt x="49743" y="1748226"/>
                </a:cubicBezTo>
                <a:lnTo>
                  <a:pt x="5901" y="1764272"/>
                </a:lnTo>
                <a:lnTo>
                  <a:pt x="0" y="1647425"/>
                </a:lnTo>
                <a:cubicBezTo>
                  <a:pt x="0" y="737577"/>
                  <a:pt x="737577" y="0"/>
                  <a:pt x="1647425" y="0"/>
                </a:cubicBezTo>
                <a:close/>
              </a:path>
            </a:pathLst>
          </a:custGeom>
          <a:solidFill>
            <a:schemeClr val="tx2"/>
          </a:solidFill>
          <a:ln>
            <a:noFill/>
          </a:ln>
        </p:spPr>
        <p:txBody>
          <a:bodyPr wrap="square" anchor="ctr">
            <a:noAutofit/>
          </a:bodyPr>
          <a:lstStyle>
            <a:lvl1pPr marL="0" indent="0" algn="ctr">
              <a:buNone/>
              <a:defRPr sz="3200">
                <a:solidFill>
                  <a:schemeClr val="bg1"/>
                </a:solidFill>
              </a:defRPr>
            </a:lvl1pPr>
          </a:lstStyle>
          <a:p>
            <a:r>
              <a:rPr lang="en-US" dirty="0"/>
              <a:t>Insert </a:t>
            </a:r>
            <a:br>
              <a:rPr lang="en-US" dirty="0"/>
            </a:br>
            <a:r>
              <a:rPr lang="en-US" dirty="0"/>
              <a:t>visual</a:t>
            </a:r>
          </a:p>
        </p:txBody>
      </p:sp>
      <p:sp>
        <p:nvSpPr>
          <p:cNvPr id="10" name="Oval 9">
            <a:extLst>
              <a:ext uri="{FF2B5EF4-FFF2-40B4-BE49-F238E27FC236}">
                <a16:creationId xmlns:a16="http://schemas.microsoft.com/office/drawing/2014/main" id="{D96E0838-0F9B-EF5D-E73C-CAF299B03244}"/>
              </a:ext>
            </a:extLst>
          </p:cNvPr>
          <p:cNvSpPr/>
          <p:nvPr userDrawn="1"/>
        </p:nvSpPr>
        <p:spPr>
          <a:xfrm>
            <a:off x="329249" y="3610137"/>
            <a:ext cx="2044699" cy="2044699"/>
          </a:xfrm>
          <a:prstGeom prst="ellipse">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Picture Placeholder 101">
            <a:extLst>
              <a:ext uri="{FF2B5EF4-FFF2-40B4-BE49-F238E27FC236}">
                <a16:creationId xmlns:a16="http://schemas.microsoft.com/office/drawing/2014/main" id="{71ABA184-90EF-886D-01F7-8ED79E7BB0CC}"/>
              </a:ext>
            </a:extLst>
          </p:cNvPr>
          <p:cNvSpPr>
            <a:spLocks noGrp="1"/>
          </p:cNvSpPr>
          <p:nvPr>
            <p:ph type="pic" sz="quarter" idx="14" hasCustomPrompt="1"/>
          </p:nvPr>
        </p:nvSpPr>
        <p:spPr>
          <a:xfrm>
            <a:off x="406138" y="3684749"/>
            <a:ext cx="1895476" cy="1895476"/>
          </a:xfrm>
          <a:prstGeom prst="ellipse">
            <a:avLst/>
          </a:prstGeom>
          <a:solidFill>
            <a:schemeClr val="accent2"/>
          </a:solidFill>
          <a:ln>
            <a:solidFill>
              <a:schemeClr val="bg1"/>
            </a:solidFill>
          </a:ln>
        </p:spPr>
        <p:txBody>
          <a:bodyPr anchor="ctr"/>
          <a:lstStyle>
            <a:lvl1pPr marL="0" indent="0" algn="ctr">
              <a:buNone/>
              <a:defRPr sz="2400">
                <a:solidFill>
                  <a:schemeClr val="bg1"/>
                </a:solidFill>
              </a:defRPr>
            </a:lvl1pPr>
          </a:lstStyle>
          <a:p>
            <a:r>
              <a:rPr lang="en-US" dirty="0"/>
              <a:t>Insert visual</a:t>
            </a:r>
          </a:p>
        </p:txBody>
      </p:sp>
      <p:pic>
        <p:nvPicPr>
          <p:cNvPr id="12" name="Picture 11">
            <a:extLst>
              <a:ext uri="{FF2B5EF4-FFF2-40B4-BE49-F238E27FC236}">
                <a16:creationId xmlns:a16="http://schemas.microsoft.com/office/drawing/2014/main" id="{81417B6E-DCAF-E329-82FA-A9666987E521}"/>
              </a:ext>
            </a:extLst>
          </p:cNvPr>
          <p:cNvPicPr>
            <a:picLocks noChangeAspect="1"/>
          </p:cNvPicPr>
          <p:nvPr userDrawn="1"/>
        </p:nvPicPr>
        <p:blipFill>
          <a:blip r:embed="rId8"/>
          <a:stretch>
            <a:fillRect/>
          </a:stretch>
        </p:blipFill>
        <p:spPr>
          <a:xfrm>
            <a:off x="113202" y="3610137"/>
            <a:ext cx="2260600" cy="2044700"/>
          </a:xfrm>
          <a:prstGeom prst="rect">
            <a:avLst/>
          </a:prstGeom>
        </p:spPr>
      </p:pic>
    </p:spTree>
    <p:extLst>
      <p:ext uri="{BB962C8B-B14F-4D97-AF65-F5344CB8AC3E}">
        <p14:creationId xmlns:p14="http://schemas.microsoft.com/office/powerpoint/2010/main" val="29414999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hapter divsion slide">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C70AA778-541B-E885-5A78-44A4C7F4B690}"/>
              </a:ext>
            </a:extLst>
          </p:cNvPr>
          <p:cNvSpPr/>
          <p:nvPr userDrawn="1"/>
        </p:nvSpPr>
        <p:spPr>
          <a:xfrm>
            <a:off x="0" y="4142874"/>
            <a:ext cx="12192000" cy="2466974"/>
          </a:xfrm>
          <a:prstGeom prst="rect">
            <a:avLst/>
          </a:prstGeom>
          <a:solidFill>
            <a:schemeClr val="bg2"/>
          </a:solidFill>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8" name="Object 7" hidden="1"/>
          <p:cNvGraphicFramePr>
            <a:graphicFrameLocks noChangeAspect="1"/>
          </p:cNvGraphicFramePr>
          <p:nvPr userDrawn="1">
            <p:custDataLst>
              <p:tags r:id="rId1"/>
            </p:custDataLst>
            <p:extLst>
              <p:ext uri="{D42A27DB-BD31-4B8C-83A1-F6EECF244321}">
                <p14:modId xmlns:p14="http://schemas.microsoft.com/office/powerpoint/2010/main" val="402060273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270" imgH="270" progId="TCLayout.ActiveDocument.1">
                  <p:embed/>
                </p:oleObj>
              </mc:Choice>
              <mc:Fallback>
                <p:oleObj name="think-cell Slide" r:id="rId4" imgW="270" imgH="270" progId="TCLayout.ActiveDocument.1">
                  <p:embed/>
                  <p:pic>
                    <p:nvPicPr>
                      <p:cNvPr id="8" name="Object 7" hidden="1"/>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7" name="Rectangle 6" hidden="1"/>
          <p:cNvSpPr/>
          <p:nvPr userDrawn="1">
            <p:custDataLst>
              <p:tags r:id="rId2"/>
            </p:custDataLst>
          </p:nvPr>
        </p:nvSpPr>
        <p:spPr>
          <a:xfrm>
            <a:off x="0" y="0"/>
            <a:ext cx="158750"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eaLnBrk="1">
              <a:lnSpc>
                <a:spcPct val="90000"/>
              </a:lnSpc>
              <a:spcBef>
                <a:spcPct val="0"/>
              </a:spcBef>
              <a:spcAft>
                <a:spcPct val="0"/>
              </a:spcAft>
            </a:pPr>
            <a:endParaRPr lang="en-ZA" sz="2100" b="0" i="0" baseline="0" dirty="0">
              <a:latin typeface="Arial" panose="020B0604020202020204" pitchFamily="34" charset="0"/>
              <a:ea typeface="+mj-ea"/>
              <a:cs typeface="+mj-cs"/>
              <a:sym typeface="Arial" panose="020B0604020202020204" pitchFamily="34" charset="0"/>
            </a:endParaRPr>
          </a:p>
        </p:txBody>
      </p:sp>
      <p:sp>
        <p:nvSpPr>
          <p:cNvPr id="10" name="Rectangle 3">
            <a:extLst>
              <a:ext uri="{FF2B5EF4-FFF2-40B4-BE49-F238E27FC236}">
                <a16:creationId xmlns:a16="http://schemas.microsoft.com/office/drawing/2014/main" id="{CDD01BF2-A391-2350-F502-B39704CC06F8}"/>
              </a:ext>
            </a:extLst>
          </p:cNvPr>
          <p:cNvSpPr>
            <a:spLocks noGrp="1" noChangeArrowheads="1"/>
          </p:cNvSpPr>
          <p:nvPr>
            <p:ph type="ctrTitle" hasCustomPrompt="1"/>
          </p:nvPr>
        </p:nvSpPr>
        <p:spPr>
          <a:xfrm>
            <a:off x="706438" y="2241800"/>
            <a:ext cx="6343001" cy="676275"/>
          </a:xfrm>
          <a:prstGeom prst="rect">
            <a:avLst/>
          </a:prstGeom>
        </p:spPr>
        <p:txBody>
          <a:bodyPr anchor="b">
            <a:normAutofit/>
          </a:bodyPr>
          <a:lstStyle>
            <a:lvl1pPr algn="l">
              <a:defRPr sz="2800">
                <a:solidFill>
                  <a:schemeClr val="tx1"/>
                </a:solidFill>
                <a:latin typeface="+mj-lt"/>
                <a:cs typeface="Arial" panose="020B0604020202020204" pitchFamily="34" charset="0"/>
              </a:defRPr>
            </a:lvl1pPr>
          </a:lstStyle>
          <a:p>
            <a:r>
              <a:rPr lang="en-US" noProof="0" dirty="0"/>
              <a:t>Divider Slide</a:t>
            </a:r>
            <a:endParaRPr lang="en-ZA" noProof="0" dirty="0"/>
          </a:p>
        </p:txBody>
      </p:sp>
      <p:sp>
        <p:nvSpPr>
          <p:cNvPr id="11" name="Picture Placeholder 5">
            <a:extLst>
              <a:ext uri="{FF2B5EF4-FFF2-40B4-BE49-F238E27FC236}">
                <a16:creationId xmlns:a16="http://schemas.microsoft.com/office/drawing/2014/main" id="{53E77A3B-B320-4C09-0FDF-7F1B0E81B64C}"/>
              </a:ext>
            </a:extLst>
          </p:cNvPr>
          <p:cNvSpPr>
            <a:spLocks noGrp="1"/>
          </p:cNvSpPr>
          <p:nvPr>
            <p:ph type="pic" sz="quarter" idx="10" hasCustomPrompt="1"/>
          </p:nvPr>
        </p:nvSpPr>
        <p:spPr>
          <a:xfrm>
            <a:off x="0" y="4142874"/>
            <a:ext cx="12192000" cy="2451601"/>
          </a:xfrm>
          <a:prstGeom prst="rect">
            <a:avLst/>
          </a:prstGeom>
        </p:spPr>
        <p:txBody>
          <a:bodyPr anchor="ctr"/>
          <a:lstStyle>
            <a:lvl1pPr marL="0" indent="0" algn="ctr">
              <a:buNone/>
              <a:defRPr sz="2400">
                <a:solidFill>
                  <a:schemeClr val="accent1"/>
                </a:solidFill>
              </a:defRPr>
            </a:lvl1pPr>
          </a:lstStyle>
          <a:p>
            <a:r>
              <a:rPr lang="en-US" dirty="0"/>
              <a:t>Insert </a:t>
            </a:r>
            <a:br>
              <a:rPr lang="en-US" dirty="0"/>
            </a:br>
            <a:r>
              <a:rPr lang="en-US" dirty="0"/>
              <a:t>visual</a:t>
            </a:r>
          </a:p>
        </p:txBody>
      </p:sp>
      <p:sp>
        <p:nvSpPr>
          <p:cNvPr id="2" name="Rectangle 1">
            <a:extLst>
              <a:ext uri="{FF2B5EF4-FFF2-40B4-BE49-F238E27FC236}">
                <a16:creationId xmlns:a16="http://schemas.microsoft.com/office/drawing/2014/main" id="{5EA9F132-5B21-E13F-3DD4-5A76269137FE}"/>
              </a:ext>
            </a:extLst>
          </p:cNvPr>
          <p:cNvSpPr/>
          <p:nvPr userDrawn="1"/>
        </p:nvSpPr>
        <p:spPr>
          <a:xfrm>
            <a:off x="0" y="6574096"/>
            <a:ext cx="12192000" cy="90014"/>
          </a:xfrm>
          <a:prstGeom prst="rect">
            <a:avLst/>
          </a:prstGeom>
          <a:solidFill>
            <a:schemeClr val="tx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14256633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Chapter divsion slide">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C70AA778-541B-E885-5A78-44A4C7F4B690}"/>
              </a:ext>
            </a:extLst>
          </p:cNvPr>
          <p:cNvSpPr/>
          <p:nvPr userDrawn="1"/>
        </p:nvSpPr>
        <p:spPr>
          <a:xfrm>
            <a:off x="0" y="4142874"/>
            <a:ext cx="12192000" cy="2466974"/>
          </a:xfrm>
          <a:prstGeom prst="rect">
            <a:avLst/>
          </a:prstGeom>
          <a:solidFill>
            <a:schemeClr val="bg2"/>
          </a:solidFill>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Picture Placeholder 5">
            <a:extLst>
              <a:ext uri="{FF2B5EF4-FFF2-40B4-BE49-F238E27FC236}">
                <a16:creationId xmlns:a16="http://schemas.microsoft.com/office/drawing/2014/main" id="{F447FC08-0CA1-C812-957B-303369CEC0B0}"/>
              </a:ext>
            </a:extLst>
          </p:cNvPr>
          <p:cNvSpPr>
            <a:spLocks noGrp="1"/>
          </p:cNvSpPr>
          <p:nvPr>
            <p:ph type="pic" sz="quarter" idx="10" hasCustomPrompt="1"/>
          </p:nvPr>
        </p:nvSpPr>
        <p:spPr>
          <a:xfrm>
            <a:off x="0" y="4142874"/>
            <a:ext cx="4114800" cy="2451601"/>
          </a:xfrm>
          <a:prstGeom prst="rect">
            <a:avLst/>
          </a:prstGeom>
        </p:spPr>
        <p:txBody>
          <a:bodyPr anchor="ctr"/>
          <a:lstStyle>
            <a:lvl1pPr marL="0" indent="0" algn="ctr">
              <a:buNone/>
              <a:defRPr sz="2400">
                <a:solidFill>
                  <a:schemeClr val="accent1"/>
                </a:solidFill>
              </a:defRPr>
            </a:lvl1pPr>
          </a:lstStyle>
          <a:p>
            <a:r>
              <a:rPr lang="en-US" dirty="0"/>
              <a:t>Insert </a:t>
            </a:r>
            <a:br>
              <a:rPr lang="en-US" dirty="0"/>
            </a:br>
            <a:r>
              <a:rPr lang="en-US" dirty="0"/>
              <a:t>visual</a:t>
            </a:r>
          </a:p>
        </p:txBody>
      </p:sp>
      <p:graphicFrame>
        <p:nvGraphicFramePr>
          <p:cNvPr id="8" name="Object 7" hidden="1"/>
          <p:cNvGraphicFramePr>
            <a:graphicFrameLocks noChangeAspect="1"/>
          </p:cNvGraphicFramePr>
          <p:nvPr userDrawn="1">
            <p:custDataLst>
              <p:tags r:id="rId1"/>
            </p:custDataLst>
            <p:extLst>
              <p:ext uri="{D42A27DB-BD31-4B8C-83A1-F6EECF244321}">
                <p14:modId xmlns:p14="http://schemas.microsoft.com/office/powerpoint/2010/main" val="402060273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270" imgH="270" progId="TCLayout.ActiveDocument.1">
                  <p:embed/>
                </p:oleObj>
              </mc:Choice>
              <mc:Fallback>
                <p:oleObj name="think-cell Slide" r:id="rId4" imgW="270" imgH="270" progId="TCLayout.ActiveDocument.1">
                  <p:embed/>
                  <p:pic>
                    <p:nvPicPr>
                      <p:cNvPr id="8" name="Object 7" hidden="1"/>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7" name="Rectangle 6" hidden="1"/>
          <p:cNvSpPr/>
          <p:nvPr userDrawn="1">
            <p:custDataLst>
              <p:tags r:id="rId2"/>
            </p:custDataLst>
          </p:nvPr>
        </p:nvSpPr>
        <p:spPr>
          <a:xfrm>
            <a:off x="0" y="0"/>
            <a:ext cx="158750"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eaLnBrk="1">
              <a:lnSpc>
                <a:spcPct val="90000"/>
              </a:lnSpc>
              <a:spcBef>
                <a:spcPct val="0"/>
              </a:spcBef>
              <a:spcAft>
                <a:spcPct val="0"/>
              </a:spcAft>
            </a:pPr>
            <a:endParaRPr lang="en-ZA" sz="2100" b="0" i="0" baseline="0" dirty="0">
              <a:latin typeface="Arial" panose="020B0604020202020204" pitchFamily="34" charset="0"/>
              <a:ea typeface="+mj-ea"/>
              <a:cs typeface="+mj-cs"/>
              <a:sym typeface="Arial" panose="020B0604020202020204" pitchFamily="34" charset="0"/>
            </a:endParaRPr>
          </a:p>
        </p:txBody>
      </p:sp>
      <p:sp>
        <p:nvSpPr>
          <p:cNvPr id="10" name="Rectangle 3">
            <a:extLst>
              <a:ext uri="{FF2B5EF4-FFF2-40B4-BE49-F238E27FC236}">
                <a16:creationId xmlns:a16="http://schemas.microsoft.com/office/drawing/2014/main" id="{CDD01BF2-A391-2350-F502-B39704CC06F8}"/>
              </a:ext>
            </a:extLst>
          </p:cNvPr>
          <p:cNvSpPr>
            <a:spLocks noGrp="1" noChangeArrowheads="1"/>
          </p:cNvSpPr>
          <p:nvPr>
            <p:ph type="ctrTitle" hasCustomPrompt="1"/>
          </p:nvPr>
        </p:nvSpPr>
        <p:spPr>
          <a:xfrm>
            <a:off x="706438" y="2241800"/>
            <a:ext cx="6343001" cy="676275"/>
          </a:xfrm>
          <a:prstGeom prst="rect">
            <a:avLst/>
          </a:prstGeom>
        </p:spPr>
        <p:txBody>
          <a:bodyPr anchor="b">
            <a:normAutofit/>
          </a:bodyPr>
          <a:lstStyle>
            <a:lvl1pPr algn="l">
              <a:defRPr sz="2800">
                <a:solidFill>
                  <a:schemeClr val="tx1"/>
                </a:solidFill>
                <a:latin typeface="+mj-lt"/>
                <a:cs typeface="Arial" panose="020B0604020202020204" pitchFamily="34" charset="0"/>
              </a:defRPr>
            </a:lvl1pPr>
          </a:lstStyle>
          <a:p>
            <a:r>
              <a:rPr lang="en-US" noProof="0" dirty="0"/>
              <a:t>Divider Slide</a:t>
            </a:r>
            <a:endParaRPr lang="en-ZA" noProof="0" dirty="0"/>
          </a:p>
        </p:txBody>
      </p:sp>
      <p:sp>
        <p:nvSpPr>
          <p:cNvPr id="5" name="Picture Placeholder 5">
            <a:extLst>
              <a:ext uri="{FF2B5EF4-FFF2-40B4-BE49-F238E27FC236}">
                <a16:creationId xmlns:a16="http://schemas.microsoft.com/office/drawing/2014/main" id="{DBBB6FBC-E3C9-3B31-3EF0-38D626E1E1D4}"/>
              </a:ext>
            </a:extLst>
          </p:cNvPr>
          <p:cNvSpPr>
            <a:spLocks noGrp="1"/>
          </p:cNvSpPr>
          <p:nvPr>
            <p:ph type="pic" sz="quarter" idx="11" hasCustomPrompt="1"/>
          </p:nvPr>
        </p:nvSpPr>
        <p:spPr>
          <a:xfrm>
            <a:off x="4114800" y="4142874"/>
            <a:ext cx="4114800" cy="2451601"/>
          </a:xfrm>
          <a:prstGeom prst="rect">
            <a:avLst/>
          </a:prstGeom>
        </p:spPr>
        <p:txBody>
          <a:bodyPr anchor="ctr"/>
          <a:lstStyle>
            <a:lvl1pPr marL="0" indent="0" algn="ctr">
              <a:buNone/>
              <a:defRPr sz="2400">
                <a:solidFill>
                  <a:schemeClr val="accent1"/>
                </a:solidFill>
              </a:defRPr>
            </a:lvl1pPr>
          </a:lstStyle>
          <a:p>
            <a:r>
              <a:rPr lang="en-US" dirty="0"/>
              <a:t>Insert </a:t>
            </a:r>
            <a:br>
              <a:rPr lang="en-US" dirty="0"/>
            </a:br>
            <a:r>
              <a:rPr lang="en-US" dirty="0"/>
              <a:t>visual</a:t>
            </a:r>
          </a:p>
        </p:txBody>
      </p:sp>
      <p:sp>
        <p:nvSpPr>
          <p:cNvPr id="11" name="Picture Placeholder 5">
            <a:extLst>
              <a:ext uri="{FF2B5EF4-FFF2-40B4-BE49-F238E27FC236}">
                <a16:creationId xmlns:a16="http://schemas.microsoft.com/office/drawing/2014/main" id="{5AF0A9FC-BFA5-B482-1275-4088CD882898}"/>
              </a:ext>
            </a:extLst>
          </p:cNvPr>
          <p:cNvSpPr>
            <a:spLocks noGrp="1"/>
          </p:cNvSpPr>
          <p:nvPr>
            <p:ph type="pic" sz="quarter" idx="12" hasCustomPrompt="1"/>
          </p:nvPr>
        </p:nvSpPr>
        <p:spPr>
          <a:xfrm>
            <a:off x="8229600" y="4142874"/>
            <a:ext cx="3962400" cy="2451601"/>
          </a:xfrm>
          <a:prstGeom prst="rect">
            <a:avLst/>
          </a:prstGeom>
        </p:spPr>
        <p:txBody>
          <a:bodyPr anchor="ctr"/>
          <a:lstStyle>
            <a:lvl1pPr marL="0" indent="0" algn="ctr">
              <a:buNone/>
              <a:defRPr sz="2400">
                <a:solidFill>
                  <a:schemeClr val="accent1"/>
                </a:solidFill>
              </a:defRPr>
            </a:lvl1pPr>
          </a:lstStyle>
          <a:p>
            <a:r>
              <a:rPr lang="en-US" dirty="0"/>
              <a:t>Insert </a:t>
            </a:r>
            <a:br>
              <a:rPr lang="en-US" dirty="0"/>
            </a:br>
            <a:r>
              <a:rPr lang="en-US" dirty="0"/>
              <a:t>visual</a:t>
            </a:r>
          </a:p>
        </p:txBody>
      </p:sp>
      <p:sp>
        <p:nvSpPr>
          <p:cNvPr id="2" name="Rectangle 1">
            <a:extLst>
              <a:ext uri="{FF2B5EF4-FFF2-40B4-BE49-F238E27FC236}">
                <a16:creationId xmlns:a16="http://schemas.microsoft.com/office/drawing/2014/main" id="{C37B8CCE-72D0-1BBF-D066-4AF8ED0D6F84}"/>
              </a:ext>
            </a:extLst>
          </p:cNvPr>
          <p:cNvSpPr/>
          <p:nvPr userDrawn="1"/>
        </p:nvSpPr>
        <p:spPr>
          <a:xfrm>
            <a:off x="0" y="6574096"/>
            <a:ext cx="12192000" cy="90014"/>
          </a:xfrm>
          <a:prstGeom prst="rect">
            <a:avLst/>
          </a:prstGeom>
          <a:solidFill>
            <a:schemeClr val="tx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37528717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nclusion Chapter Slide">
    <p:bg>
      <p:bgPr>
        <a:solidFill>
          <a:schemeClr val="bg1"/>
        </a:solidFill>
        <a:effectLst/>
      </p:bgPr>
    </p:bg>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BF7C3906-7D26-F847-D210-DC8F472D4016}"/>
              </a:ext>
            </a:extLst>
          </p:cNvPr>
          <p:cNvPicPr>
            <a:picLocks noChangeAspect="1"/>
          </p:cNvPicPr>
          <p:nvPr userDrawn="1"/>
        </p:nvPicPr>
        <p:blipFill>
          <a:blip r:embed="rId4"/>
          <a:stretch>
            <a:fillRect/>
          </a:stretch>
        </p:blipFill>
        <p:spPr>
          <a:xfrm>
            <a:off x="847291" y="1463747"/>
            <a:ext cx="3937000" cy="3568700"/>
          </a:xfrm>
          <a:prstGeom prst="rect">
            <a:avLst/>
          </a:prstGeom>
        </p:spPr>
      </p:pic>
      <p:sp>
        <p:nvSpPr>
          <p:cNvPr id="5" name="Picture Placeholder 4">
            <a:extLst>
              <a:ext uri="{FF2B5EF4-FFF2-40B4-BE49-F238E27FC236}">
                <a16:creationId xmlns:a16="http://schemas.microsoft.com/office/drawing/2014/main" id="{F87BD48D-91A6-B706-71D6-9D1F30170652}"/>
              </a:ext>
            </a:extLst>
          </p:cNvPr>
          <p:cNvSpPr>
            <a:spLocks noGrp="1"/>
          </p:cNvSpPr>
          <p:nvPr>
            <p:ph type="pic" sz="quarter" idx="13" hasCustomPrompt="1"/>
          </p:nvPr>
        </p:nvSpPr>
        <p:spPr>
          <a:xfrm>
            <a:off x="1343198" y="1600672"/>
            <a:ext cx="3294850" cy="3294850"/>
          </a:xfrm>
          <a:custGeom>
            <a:avLst/>
            <a:gdLst>
              <a:gd name="connsiteX0" fmla="*/ 1647425 w 3294850"/>
              <a:gd name="connsiteY0" fmla="*/ 0 h 3294850"/>
              <a:gd name="connsiteX1" fmla="*/ 3294850 w 3294850"/>
              <a:gd name="connsiteY1" fmla="*/ 1647425 h 3294850"/>
              <a:gd name="connsiteX2" fmla="*/ 1647425 w 3294850"/>
              <a:gd name="connsiteY2" fmla="*/ 3294850 h 3294850"/>
              <a:gd name="connsiteX3" fmla="*/ 1275376 w 3294850"/>
              <a:gd name="connsiteY3" fmla="*/ 3252665 h 3294850"/>
              <a:gd name="connsiteX4" fmla="*/ 1215764 w 3294850"/>
              <a:gd name="connsiteY4" fmla="*/ 3236539 h 3294850"/>
              <a:gd name="connsiteX5" fmla="*/ 1240067 w 3294850"/>
              <a:gd name="connsiteY5" fmla="*/ 3196535 h 3294850"/>
              <a:gd name="connsiteX6" fmla="*/ 1362162 w 3294850"/>
              <a:gd name="connsiteY6" fmla="*/ 2714346 h 3294850"/>
              <a:gd name="connsiteX7" fmla="*/ 350562 w 3294850"/>
              <a:gd name="connsiteY7" fmla="*/ 1702746 h 3294850"/>
              <a:gd name="connsiteX8" fmla="*/ 49743 w 3294850"/>
              <a:gd name="connsiteY8" fmla="*/ 1748226 h 3294850"/>
              <a:gd name="connsiteX9" fmla="*/ 5901 w 3294850"/>
              <a:gd name="connsiteY9" fmla="*/ 1764272 h 3294850"/>
              <a:gd name="connsiteX10" fmla="*/ 0 w 3294850"/>
              <a:gd name="connsiteY10" fmla="*/ 1647425 h 3294850"/>
              <a:gd name="connsiteX11" fmla="*/ 1647425 w 3294850"/>
              <a:gd name="connsiteY11" fmla="*/ 0 h 32948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294850" h="3294850">
                <a:moveTo>
                  <a:pt x="1647425" y="0"/>
                </a:moveTo>
                <a:cubicBezTo>
                  <a:pt x="2557273" y="0"/>
                  <a:pt x="3294850" y="737577"/>
                  <a:pt x="3294850" y="1647425"/>
                </a:cubicBezTo>
                <a:cubicBezTo>
                  <a:pt x="3294850" y="2557273"/>
                  <a:pt x="2557273" y="3294850"/>
                  <a:pt x="1647425" y="3294850"/>
                </a:cubicBezTo>
                <a:cubicBezTo>
                  <a:pt x="1519478" y="3294850"/>
                  <a:pt x="1394938" y="3280265"/>
                  <a:pt x="1275376" y="3252665"/>
                </a:cubicBezTo>
                <a:lnTo>
                  <a:pt x="1215764" y="3236539"/>
                </a:lnTo>
                <a:lnTo>
                  <a:pt x="1240067" y="3196535"/>
                </a:lnTo>
                <a:cubicBezTo>
                  <a:pt x="1317933" y="3053198"/>
                  <a:pt x="1362162" y="2888937"/>
                  <a:pt x="1362162" y="2714346"/>
                </a:cubicBezTo>
                <a:cubicBezTo>
                  <a:pt x="1362162" y="2155655"/>
                  <a:pt x="909253" y="1702746"/>
                  <a:pt x="350562" y="1702746"/>
                </a:cubicBezTo>
                <a:cubicBezTo>
                  <a:pt x="245808" y="1702746"/>
                  <a:pt x="144772" y="1718669"/>
                  <a:pt x="49743" y="1748226"/>
                </a:cubicBezTo>
                <a:lnTo>
                  <a:pt x="5901" y="1764272"/>
                </a:lnTo>
                <a:lnTo>
                  <a:pt x="0" y="1647425"/>
                </a:lnTo>
                <a:cubicBezTo>
                  <a:pt x="0" y="737577"/>
                  <a:pt x="737577" y="0"/>
                  <a:pt x="1647425" y="0"/>
                </a:cubicBezTo>
                <a:close/>
              </a:path>
            </a:pathLst>
          </a:custGeom>
          <a:solidFill>
            <a:schemeClr val="tx2"/>
          </a:solidFill>
          <a:ln>
            <a:noFill/>
          </a:ln>
        </p:spPr>
        <p:txBody>
          <a:bodyPr wrap="square" anchor="ctr">
            <a:noAutofit/>
          </a:bodyPr>
          <a:lstStyle>
            <a:lvl1pPr marL="0" indent="0" algn="ctr">
              <a:buNone/>
              <a:defRPr sz="3200">
                <a:solidFill>
                  <a:schemeClr val="bg1"/>
                </a:solidFill>
              </a:defRPr>
            </a:lvl1pPr>
          </a:lstStyle>
          <a:p>
            <a:r>
              <a:rPr lang="en-US" dirty="0"/>
              <a:t>Insert </a:t>
            </a:r>
            <a:br>
              <a:rPr lang="en-US" dirty="0"/>
            </a:br>
            <a:r>
              <a:rPr lang="en-US" dirty="0"/>
              <a:t>visual</a:t>
            </a:r>
          </a:p>
        </p:txBody>
      </p:sp>
      <p:sp>
        <p:nvSpPr>
          <p:cNvPr id="10" name="Oval 9">
            <a:extLst>
              <a:ext uri="{FF2B5EF4-FFF2-40B4-BE49-F238E27FC236}">
                <a16:creationId xmlns:a16="http://schemas.microsoft.com/office/drawing/2014/main" id="{35DBF5CF-E6CC-1A85-FDB1-B49B23179B88}"/>
              </a:ext>
            </a:extLst>
          </p:cNvPr>
          <p:cNvSpPr/>
          <p:nvPr userDrawn="1"/>
        </p:nvSpPr>
        <p:spPr>
          <a:xfrm>
            <a:off x="672308" y="3289585"/>
            <a:ext cx="2044699" cy="2044699"/>
          </a:xfrm>
          <a:prstGeom prst="ellipse">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7" name="Object 6" hidden="1"/>
          <p:cNvGraphicFramePr>
            <a:graphicFrameLocks noChangeAspect="1"/>
          </p:cNvGraphicFramePr>
          <p:nvPr userDrawn="1">
            <p:custDataLst>
              <p:tags r:id="rId1"/>
            </p:custDataLst>
            <p:extLst>
              <p:ext uri="{D42A27DB-BD31-4B8C-83A1-F6EECF244321}">
                <p14:modId xmlns:p14="http://schemas.microsoft.com/office/powerpoint/2010/main" val="147466486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5" imgW="270" imgH="270" progId="TCLayout.ActiveDocument.1">
                  <p:embed/>
                </p:oleObj>
              </mc:Choice>
              <mc:Fallback>
                <p:oleObj name="think-cell Slide" r:id="rId5" imgW="270" imgH="270" progId="TCLayout.ActiveDocument.1">
                  <p:embed/>
                  <p:pic>
                    <p:nvPicPr>
                      <p:cNvPr id="7" name="Object 6" hidden="1"/>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65" name="Rectangle 64" hidden="1"/>
          <p:cNvSpPr/>
          <p:nvPr userDrawn="1">
            <p:custDataLst>
              <p:tags r:id="rId2"/>
            </p:custDataLst>
          </p:nvPr>
        </p:nvSpPr>
        <p:spPr>
          <a:xfrm>
            <a:off x="0" y="0"/>
            <a:ext cx="158750"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eaLnBrk="1">
              <a:lnSpc>
                <a:spcPct val="90000"/>
              </a:lnSpc>
              <a:spcBef>
                <a:spcPct val="0"/>
              </a:spcBef>
              <a:spcAft>
                <a:spcPct val="0"/>
              </a:spcAft>
            </a:pPr>
            <a:endParaRPr lang="en-ZA" sz="2400" b="0" i="0" baseline="0" dirty="0">
              <a:latin typeface="Arial" panose="020B0604020202020204" pitchFamily="34" charset="0"/>
              <a:ea typeface="+mj-ea"/>
              <a:cs typeface="Arial" panose="020B0604020202020204" pitchFamily="34" charset="0"/>
              <a:sym typeface="Arial" panose="020B0604020202020204" pitchFamily="34" charset="0"/>
            </a:endParaRPr>
          </a:p>
        </p:txBody>
      </p:sp>
      <p:sp>
        <p:nvSpPr>
          <p:cNvPr id="63" name="Rectangle 3"/>
          <p:cNvSpPr>
            <a:spLocks noGrp="1" noChangeArrowheads="1"/>
          </p:cNvSpPr>
          <p:nvPr>
            <p:ph type="ctrTitle" hasCustomPrompt="1"/>
          </p:nvPr>
        </p:nvSpPr>
        <p:spPr>
          <a:xfrm>
            <a:off x="5392738" y="2867097"/>
            <a:ext cx="6343001" cy="676275"/>
          </a:xfrm>
          <a:prstGeom prst="rect">
            <a:avLst/>
          </a:prstGeom>
        </p:spPr>
        <p:txBody>
          <a:bodyPr anchor="b">
            <a:normAutofit/>
          </a:bodyPr>
          <a:lstStyle>
            <a:lvl1pPr algn="l">
              <a:defRPr sz="2800">
                <a:solidFill>
                  <a:schemeClr val="tx1"/>
                </a:solidFill>
                <a:latin typeface="+mj-lt"/>
                <a:cs typeface="Arial" panose="020B0604020202020204" pitchFamily="34" charset="0"/>
              </a:defRPr>
            </a:lvl1pPr>
          </a:lstStyle>
          <a:p>
            <a:r>
              <a:rPr lang="en-US" noProof="0" dirty="0"/>
              <a:t>Divider Slide</a:t>
            </a:r>
            <a:endParaRPr lang="en-ZA" noProof="0" dirty="0"/>
          </a:p>
        </p:txBody>
      </p:sp>
      <p:sp>
        <p:nvSpPr>
          <p:cNvPr id="6" name="Rectangle 5">
            <a:extLst>
              <a:ext uri="{FF2B5EF4-FFF2-40B4-BE49-F238E27FC236}">
                <a16:creationId xmlns:a16="http://schemas.microsoft.com/office/drawing/2014/main" id="{F9736D61-2B9F-B39D-FA43-E377D86AA7B3}"/>
              </a:ext>
            </a:extLst>
          </p:cNvPr>
          <p:cNvSpPr/>
          <p:nvPr userDrawn="1"/>
        </p:nvSpPr>
        <p:spPr>
          <a:xfrm>
            <a:off x="0" y="6593974"/>
            <a:ext cx="12192000" cy="264026"/>
          </a:xfrm>
          <a:prstGeom prst="rect">
            <a:avLst/>
          </a:prstGeom>
          <a:solidFill>
            <a:schemeClr val="tx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Picture Placeholder 101">
            <a:extLst>
              <a:ext uri="{FF2B5EF4-FFF2-40B4-BE49-F238E27FC236}">
                <a16:creationId xmlns:a16="http://schemas.microsoft.com/office/drawing/2014/main" id="{F5F2CF35-ACC4-A108-DD87-92F9426534E9}"/>
              </a:ext>
            </a:extLst>
          </p:cNvPr>
          <p:cNvSpPr>
            <a:spLocks noGrp="1"/>
          </p:cNvSpPr>
          <p:nvPr>
            <p:ph type="pic" sz="quarter" idx="14" hasCustomPrompt="1"/>
          </p:nvPr>
        </p:nvSpPr>
        <p:spPr>
          <a:xfrm>
            <a:off x="749197" y="3364197"/>
            <a:ext cx="1895476" cy="1895476"/>
          </a:xfrm>
          <a:prstGeom prst="ellipse">
            <a:avLst/>
          </a:prstGeom>
          <a:solidFill>
            <a:schemeClr val="accent2"/>
          </a:solidFill>
          <a:ln>
            <a:solidFill>
              <a:schemeClr val="bg1"/>
            </a:solidFill>
          </a:ln>
        </p:spPr>
        <p:txBody>
          <a:bodyPr anchor="ctr"/>
          <a:lstStyle>
            <a:lvl1pPr marL="0" indent="0" algn="ctr">
              <a:buNone/>
              <a:defRPr sz="2400">
                <a:solidFill>
                  <a:schemeClr val="bg1"/>
                </a:solidFill>
              </a:defRPr>
            </a:lvl1pPr>
          </a:lstStyle>
          <a:p>
            <a:r>
              <a:rPr lang="en-US" dirty="0"/>
              <a:t>Insert visual</a:t>
            </a:r>
          </a:p>
        </p:txBody>
      </p:sp>
      <p:pic>
        <p:nvPicPr>
          <p:cNvPr id="9" name="Picture 8">
            <a:extLst>
              <a:ext uri="{FF2B5EF4-FFF2-40B4-BE49-F238E27FC236}">
                <a16:creationId xmlns:a16="http://schemas.microsoft.com/office/drawing/2014/main" id="{83438781-E333-E871-DE61-8750EF6EEC4A}"/>
              </a:ext>
            </a:extLst>
          </p:cNvPr>
          <p:cNvPicPr>
            <a:picLocks noChangeAspect="1"/>
          </p:cNvPicPr>
          <p:nvPr userDrawn="1"/>
        </p:nvPicPr>
        <p:blipFill>
          <a:blip r:embed="rId7"/>
          <a:stretch>
            <a:fillRect/>
          </a:stretch>
        </p:blipFill>
        <p:spPr>
          <a:xfrm>
            <a:off x="456261" y="3289585"/>
            <a:ext cx="2260600" cy="2044700"/>
          </a:xfrm>
          <a:prstGeom prst="rect">
            <a:avLst/>
          </a:prstGeom>
        </p:spPr>
      </p:pic>
    </p:spTree>
    <p:extLst>
      <p:ext uri="{BB962C8B-B14F-4D97-AF65-F5344CB8AC3E}">
        <p14:creationId xmlns:p14="http://schemas.microsoft.com/office/powerpoint/2010/main" val="408241387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graphicFrame>
        <p:nvGraphicFramePr>
          <p:cNvPr id="7" name="Object 6" hidden="1"/>
          <p:cNvGraphicFramePr>
            <a:graphicFrameLocks noChangeAspect="1"/>
          </p:cNvGraphicFramePr>
          <p:nvPr userDrawn="1">
            <p:custDataLst>
              <p:tags r:id="rId1"/>
            </p:custDataLst>
            <p:extLst>
              <p:ext uri="{D42A27DB-BD31-4B8C-83A1-F6EECF244321}">
                <p14:modId xmlns:p14="http://schemas.microsoft.com/office/powerpoint/2010/main" val="113656507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270" imgH="270" progId="TCLayout.ActiveDocument.1">
                  <p:embed/>
                </p:oleObj>
              </mc:Choice>
              <mc:Fallback>
                <p:oleObj name="think-cell Slide" r:id="rId4" imgW="270" imgH="270" progId="TCLayout.ActiveDocument.1">
                  <p:embed/>
                  <p:pic>
                    <p:nvPicPr>
                      <p:cNvPr id="7" name="Object 6" hidden="1"/>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65" name="Rectangle 64" hidden="1"/>
          <p:cNvSpPr/>
          <p:nvPr userDrawn="1">
            <p:custDataLst>
              <p:tags r:id="rId2"/>
            </p:custDataLst>
          </p:nvPr>
        </p:nvSpPr>
        <p:spPr>
          <a:xfrm>
            <a:off x="0" y="0"/>
            <a:ext cx="158750"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marL="0" lvl="0" indent="0" algn="ctr" eaLnBrk="1">
              <a:lnSpc>
                <a:spcPct val="90000"/>
              </a:lnSpc>
              <a:spcBef>
                <a:spcPct val="0"/>
              </a:spcBef>
              <a:spcAft>
                <a:spcPct val="0"/>
              </a:spcAft>
            </a:pPr>
            <a:endParaRPr lang="en-ZA" sz="2400" b="0" i="0" baseline="0" dirty="0">
              <a:latin typeface="Arial" panose="020B0604020202020204" pitchFamily="34" charset="0"/>
              <a:ea typeface="+mj-ea"/>
              <a:cs typeface="Arial" panose="020B0604020202020204" pitchFamily="34" charset="0"/>
              <a:sym typeface="Arial" panose="020B0604020202020204" pitchFamily="34" charset="0"/>
            </a:endParaRPr>
          </a:p>
        </p:txBody>
      </p:sp>
      <p:sp>
        <p:nvSpPr>
          <p:cNvPr id="2" name="Footer Placeholder 4">
            <a:extLst>
              <a:ext uri="{FF2B5EF4-FFF2-40B4-BE49-F238E27FC236}">
                <a16:creationId xmlns:a16="http://schemas.microsoft.com/office/drawing/2014/main" id="{206292CE-35FA-6E16-4E5E-A68EE9A5D682}"/>
              </a:ext>
            </a:extLst>
          </p:cNvPr>
          <p:cNvSpPr>
            <a:spLocks noGrp="1"/>
          </p:cNvSpPr>
          <p:nvPr>
            <p:ph type="ftr" sz="quarter" idx="3"/>
          </p:nvPr>
        </p:nvSpPr>
        <p:spPr>
          <a:xfrm>
            <a:off x="361680" y="6356350"/>
            <a:ext cx="10791424" cy="365125"/>
          </a:xfrm>
          <a:prstGeom prst="rect">
            <a:avLst/>
          </a:prstGeom>
        </p:spPr>
        <p:txBody>
          <a:bodyPr vert="horz" lIns="91440" tIns="45720" rIns="91440" bIns="45720" rtlCol="0" anchor="ctr"/>
          <a:lstStyle>
            <a:lvl1pPr algn="l" eaLnBrk="1">
              <a:defRPr sz="1000">
                <a:solidFill>
                  <a:schemeClr val="tx1">
                    <a:tint val="75000"/>
                  </a:schemeClr>
                </a:solidFill>
                <a:latin typeface="Arial" panose="020B0604020202020204" pitchFamily="34" charset="0"/>
                <a:cs typeface="Arial" panose="020B0604020202020204" pitchFamily="34" charset="0"/>
              </a:defRPr>
            </a:lvl1pPr>
          </a:lstStyle>
          <a:p>
            <a:endParaRPr lang="en-ZA" dirty="0"/>
          </a:p>
        </p:txBody>
      </p:sp>
      <p:sp>
        <p:nvSpPr>
          <p:cNvPr id="3" name="Slide Number Placeholder 5">
            <a:extLst>
              <a:ext uri="{FF2B5EF4-FFF2-40B4-BE49-F238E27FC236}">
                <a16:creationId xmlns:a16="http://schemas.microsoft.com/office/drawing/2014/main" id="{8DDBAB9D-F630-EF72-1E01-F6D8D4E5B081}"/>
              </a:ext>
            </a:extLst>
          </p:cNvPr>
          <p:cNvSpPr>
            <a:spLocks noGrp="1"/>
          </p:cNvSpPr>
          <p:nvPr>
            <p:ph type="sldNum" sz="quarter" idx="4"/>
          </p:nvPr>
        </p:nvSpPr>
        <p:spPr>
          <a:xfrm>
            <a:off x="11397802" y="6356350"/>
            <a:ext cx="347729" cy="365125"/>
          </a:xfrm>
          <a:prstGeom prst="rect">
            <a:avLst/>
          </a:prstGeom>
        </p:spPr>
        <p:txBody>
          <a:bodyPr vert="horz" lIns="91440" tIns="45720" rIns="91440" bIns="45720" rtlCol="0" anchor="ctr"/>
          <a:lstStyle>
            <a:lvl1pPr algn="r">
              <a:defRPr sz="1000">
                <a:solidFill>
                  <a:schemeClr val="tx1">
                    <a:tint val="75000"/>
                  </a:schemeClr>
                </a:solidFill>
                <a:latin typeface="Arial" panose="020B0604020202020204" pitchFamily="34" charset="0"/>
                <a:cs typeface="Arial" panose="020B0604020202020204" pitchFamily="34" charset="0"/>
              </a:defRPr>
            </a:lvl1pPr>
          </a:lstStyle>
          <a:p>
            <a:fld id="{56B1497D-D85C-49F0-B0C9-9C5FED4EAE9E}" type="slidenum">
              <a:rPr lang="en-ZA" smtClean="0"/>
              <a:pPr/>
              <a:t>‹#›</a:t>
            </a:fld>
            <a:endParaRPr lang="en-ZA" dirty="0"/>
          </a:p>
        </p:txBody>
      </p:sp>
    </p:spTree>
    <p:extLst>
      <p:ext uri="{BB962C8B-B14F-4D97-AF65-F5344CB8AC3E}">
        <p14:creationId xmlns:p14="http://schemas.microsoft.com/office/powerpoint/2010/main" val="305694426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2_Title Slide">
    <p:spTree>
      <p:nvGrpSpPr>
        <p:cNvPr id="1" name=""/>
        <p:cNvGrpSpPr/>
        <p:nvPr/>
      </p:nvGrpSpPr>
      <p:grpSpPr>
        <a:xfrm>
          <a:off x="0" y="0"/>
          <a:ext cx="0" cy="0"/>
          <a:chOff x="0" y="0"/>
          <a:chExt cx="0" cy="0"/>
        </a:xfrm>
      </p:grpSpPr>
      <p:graphicFrame>
        <p:nvGraphicFramePr>
          <p:cNvPr id="7" name="Object 6" hidden="1"/>
          <p:cNvGraphicFramePr>
            <a:graphicFrameLocks noChangeAspect="1"/>
          </p:cNvGraphicFramePr>
          <p:nvPr userDrawn="1">
            <p:custDataLst>
              <p:tags r:id="rId1"/>
            </p:custDataLst>
            <p:extLst>
              <p:ext uri="{D42A27DB-BD31-4B8C-83A1-F6EECF244321}">
                <p14:modId xmlns:p14="http://schemas.microsoft.com/office/powerpoint/2010/main" val="113656507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270" imgH="270" progId="TCLayout.ActiveDocument.1">
                  <p:embed/>
                </p:oleObj>
              </mc:Choice>
              <mc:Fallback>
                <p:oleObj name="think-cell Slide" r:id="rId4" imgW="270" imgH="270" progId="TCLayout.ActiveDocument.1">
                  <p:embed/>
                  <p:pic>
                    <p:nvPicPr>
                      <p:cNvPr id="7" name="Object 6" hidden="1"/>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65" name="Rectangle 64" hidden="1"/>
          <p:cNvSpPr/>
          <p:nvPr userDrawn="1">
            <p:custDataLst>
              <p:tags r:id="rId2"/>
            </p:custDataLst>
          </p:nvPr>
        </p:nvSpPr>
        <p:spPr>
          <a:xfrm>
            <a:off x="0" y="0"/>
            <a:ext cx="158750"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marL="0" lvl="0" indent="0" algn="ctr" eaLnBrk="1">
              <a:lnSpc>
                <a:spcPct val="90000"/>
              </a:lnSpc>
              <a:spcBef>
                <a:spcPct val="0"/>
              </a:spcBef>
              <a:spcAft>
                <a:spcPct val="0"/>
              </a:spcAft>
            </a:pPr>
            <a:endParaRPr lang="en-ZA" sz="2400" b="0" i="0" baseline="0" dirty="0">
              <a:latin typeface="Arial" panose="020B0604020202020204" pitchFamily="34" charset="0"/>
              <a:ea typeface="+mj-ea"/>
              <a:cs typeface="Arial" panose="020B0604020202020204" pitchFamily="34" charset="0"/>
              <a:sym typeface="Arial" panose="020B0604020202020204" pitchFamily="34" charset="0"/>
            </a:endParaRPr>
          </a:p>
        </p:txBody>
      </p:sp>
      <p:sp>
        <p:nvSpPr>
          <p:cNvPr id="2" name="Footer Placeholder 4">
            <a:extLst>
              <a:ext uri="{FF2B5EF4-FFF2-40B4-BE49-F238E27FC236}">
                <a16:creationId xmlns:a16="http://schemas.microsoft.com/office/drawing/2014/main" id="{206292CE-35FA-6E16-4E5E-A68EE9A5D682}"/>
              </a:ext>
            </a:extLst>
          </p:cNvPr>
          <p:cNvSpPr>
            <a:spLocks noGrp="1"/>
          </p:cNvSpPr>
          <p:nvPr>
            <p:ph type="ftr" sz="quarter" idx="3"/>
          </p:nvPr>
        </p:nvSpPr>
        <p:spPr>
          <a:xfrm>
            <a:off x="361680" y="6356350"/>
            <a:ext cx="10791424" cy="365125"/>
          </a:xfrm>
          <a:prstGeom prst="rect">
            <a:avLst/>
          </a:prstGeom>
        </p:spPr>
        <p:txBody>
          <a:bodyPr vert="horz" lIns="91440" tIns="45720" rIns="91440" bIns="45720" rtlCol="0" anchor="ctr"/>
          <a:lstStyle>
            <a:lvl1pPr algn="l" eaLnBrk="1">
              <a:defRPr sz="1000">
                <a:solidFill>
                  <a:schemeClr val="tx1">
                    <a:tint val="75000"/>
                  </a:schemeClr>
                </a:solidFill>
                <a:latin typeface="Arial" panose="020B0604020202020204" pitchFamily="34" charset="0"/>
                <a:cs typeface="Arial" panose="020B0604020202020204" pitchFamily="34" charset="0"/>
              </a:defRPr>
            </a:lvl1pPr>
          </a:lstStyle>
          <a:p>
            <a:endParaRPr lang="en-ZA" dirty="0"/>
          </a:p>
        </p:txBody>
      </p:sp>
      <p:sp>
        <p:nvSpPr>
          <p:cNvPr id="3" name="Slide Number Placeholder 5">
            <a:extLst>
              <a:ext uri="{FF2B5EF4-FFF2-40B4-BE49-F238E27FC236}">
                <a16:creationId xmlns:a16="http://schemas.microsoft.com/office/drawing/2014/main" id="{8DDBAB9D-F630-EF72-1E01-F6D8D4E5B081}"/>
              </a:ext>
            </a:extLst>
          </p:cNvPr>
          <p:cNvSpPr>
            <a:spLocks noGrp="1"/>
          </p:cNvSpPr>
          <p:nvPr>
            <p:ph type="sldNum" sz="quarter" idx="4"/>
          </p:nvPr>
        </p:nvSpPr>
        <p:spPr>
          <a:xfrm>
            <a:off x="11397802" y="6356350"/>
            <a:ext cx="347729" cy="365125"/>
          </a:xfrm>
          <a:prstGeom prst="rect">
            <a:avLst/>
          </a:prstGeom>
        </p:spPr>
        <p:txBody>
          <a:bodyPr vert="horz" lIns="91440" tIns="45720" rIns="91440" bIns="45720" rtlCol="0" anchor="ctr"/>
          <a:lstStyle>
            <a:lvl1pPr algn="r">
              <a:defRPr sz="1000">
                <a:solidFill>
                  <a:schemeClr val="tx1">
                    <a:tint val="75000"/>
                  </a:schemeClr>
                </a:solidFill>
                <a:latin typeface="Arial" panose="020B0604020202020204" pitchFamily="34" charset="0"/>
                <a:cs typeface="Arial" panose="020B0604020202020204" pitchFamily="34" charset="0"/>
              </a:defRPr>
            </a:lvl1pPr>
          </a:lstStyle>
          <a:p>
            <a:fld id="{56B1497D-D85C-49F0-B0C9-9C5FED4EAE9E}" type="slidenum">
              <a:rPr lang="en-ZA" smtClean="0"/>
              <a:pPr/>
              <a:t>‹#›</a:t>
            </a:fld>
            <a:endParaRPr lang="en-ZA" dirty="0"/>
          </a:p>
        </p:txBody>
      </p:sp>
      <p:sp>
        <p:nvSpPr>
          <p:cNvPr id="4" name="Rectangle 3">
            <a:extLst>
              <a:ext uri="{FF2B5EF4-FFF2-40B4-BE49-F238E27FC236}">
                <a16:creationId xmlns:a16="http://schemas.microsoft.com/office/drawing/2014/main" id="{038ED6B3-A54B-E3D6-3B0D-0CE82331EF51}"/>
              </a:ext>
            </a:extLst>
          </p:cNvPr>
          <p:cNvSpPr/>
          <p:nvPr userDrawn="1"/>
        </p:nvSpPr>
        <p:spPr>
          <a:xfrm>
            <a:off x="0" y="6176963"/>
            <a:ext cx="12192000" cy="45719"/>
          </a:xfrm>
          <a:prstGeom prst="rect">
            <a:avLst/>
          </a:prstGeom>
          <a:solidFill>
            <a:schemeClr val="tx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192039309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graphicFrame>
        <p:nvGraphicFramePr>
          <p:cNvPr id="8" name="Object 7" hidden="1"/>
          <p:cNvGraphicFramePr>
            <a:graphicFrameLocks noChangeAspect="1"/>
          </p:cNvGraphicFramePr>
          <p:nvPr userDrawn="1">
            <p:custDataLst>
              <p:tags r:id="rId1"/>
            </p:custDataLst>
            <p:extLst>
              <p:ext uri="{D42A27DB-BD31-4B8C-83A1-F6EECF244321}">
                <p14:modId xmlns:p14="http://schemas.microsoft.com/office/powerpoint/2010/main" val="2752192355"/>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270" imgH="270" progId="TCLayout.ActiveDocument.1">
                  <p:embed/>
                </p:oleObj>
              </mc:Choice>
              <mc:Fallback>
                <p:oleObj name="think-cell Slide" r:id="rId4" imgW="270" imgH="270" progId="TCLayout.ActiveDocument.1">
                  <p:embed/>
                  <p:pic>
                    <p:nvPicPr>
                      <p:cNvPr id="8" name="Object 7" hidden="1"/>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7" name="Rectangle 6" hidden="1"/>
          <p:cNvSpPr/>
          <p:nvPr userDrawn="1">
            <p:custDataLst>
              <p:tags r:id="rId2"/>
            </p:custDataLst>
          </p:nvPr>
        </p:nvSpPr>
        <p:spPr>
          <a:xfrm>
            <a:off x="0" y="0"/>
            <a:ext cx="158750"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marL="0" lvl="0" indent="0" algn="ctr" eaLnBrk="1">
              <a:lnSpc>
                <a:spcPct val="90000"/>
              </a:lnSpc>
              <a:spcBef>
                <a:spcPct val="0"/>
              </a:spcBef>
              <a:spcAft>
                <a:spcPct val="0"/>
              </a:spcAft>
            </a:pPr>
            <a:endParaRPr lang="en-ZA" sz="2400" b="0" i="0" baseline="0" dirty="0">
              <a:latin typeface="Arial" panose="020B0604020202020204" pitchFamily="34" charset="0"/>
              <a:ea typeface="+mj-ea"/>
              <a:cs typeface="+mj-cs"/>
              <a:sym typeface="Arial" panose="020B0604020202020204" pitchFamily="34" charset="0"/>
            </a:endParaRPr>
          </a:p>
        </p:txBody>
      </p:sp>
      <p:sp>
        <p:nvSpPr>
          <p:cNvPr id="2" name="Title 1"/>
          <p:cNvSpPr>
            <a:spLocks noGrp="1"/>
          </p:cNvSpPr>
          <p:nvPr>
            <p:ph type="title"/>
          </p:nvPr>
        </p:nvSpPr>
        <p:spPr/>
        <p:txBody>
          <a:bodyPr>
            <a:noAutofit/>
          </a:bodyPr>
          <a:lstStyle/>
          <a:p>
            <a:r>
              <a:rPr lang="en-US"/>
              <a:t>Click to edit Master title style</a:t>
            </a:r>
            <a:endParaRPr lang="en-ZA"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ZA" dirty="0"/>
          </a:p>
        </p:txBody>
      </p:sp>
      <p:sp>
        <p:nvSpPr>
          <p:cNvPr id="4" name="Footer Placeholder 4">
            <a:extLst>
              <a:ext uri="{FF2B5EF4-FFF2-40B4-BE49-F238E27FC236}">
                <a16:creationId xmlns:a16="http://schemas.microsoft.com/office/drawing/2014/main" id="{33A6B3C0-BE11-BB1E-37B2-3F2CECBAC164}"/>
              </a:ext>
            </a:extLst>
          </p:cNvPr>
          <p:cNvSpPr>
            <a:spLocks noGrp="1"/>
          </p:cNvSpPr>
          <p:nvPr>
            <p:ph type="ftr" sz="quarter" idx="3"/>
          </p:nvPr>
        </p:nvSpPr>
        <p:spPr>
          <a:xfrm>
            <a:off x="361680" y="6356350"/>
            <a:ext cx="10791424" cy="365125"/>
          </a:xfrm>
          <a:prstGeom prst="rect">
            <a:avLst/>
          </a:prstGeom>
        </p:spPr>
        <p:txBody>
          <a:bodyPr vert="horz" lIns="91440" tIns="45720" rIns="91440" bIns="45720" rtlCol="0" anchor="ctr"/>
          <a:lstStyle>
            <a:lvl1pPr algn="l" eaLnBrk="1">
              <a:defRPr sz="1000">
                <a:solidFill>
                  <a:schemeClr val="tx1">
                    <a:tint val="75000"/>
                  </a:schemeClr>
                </a:solidFill>
                <a:latin typeface="Arial" panose="020B0604020202020204" pitchFamily="34" charset="0"/>
                <a:cs typeface="Arial" panose="020B0604020202020204" pitchFamily="34" charset="0"/>
              </a:defRPr>
            </a:lvl1pPr>
          </a:lstStyle>
          <a:p>
            <a:endParaRPr lang="en-ZA" dirty="0"/>
          </a:p>
        </p:txBody>
      </p:sp>
      <p:sp>
        <p:nvSpPr>
          <p:cNvPr id="9" name="Slide Number Placeholder 5">
            <a:extLst>
              <a:ext uri="{FF2B5EF4-FFF2-40B4-BE49-F238E27FC236}">
                <a16:creationId xmlns:a16="http://schemas.microsoft.com/office/drawing/2014/main" id="{9AA2B460-5729-C216-9BDA-BB746E74BCD5}"/>
              </a:ext>
            </a:extLst>
          </p:cNvPr>
          <p:cNvSpPr>
            <a:spLocks noGrp="1"/>
          </p:cNvSpPr>
          <p:nvPr>
            <p:ph type="sldNum" sz="quarter" idx="4"/>
          </p:nvPr>
        </p:nvSpPr>
        <p:spPr>
          <a:xfrm>
            <a:off x="11397802" y="6356350"/>
            <a:ext cx="347729" cy="365125"/>
          </a:xfrm>
          <a:prstGeom prst="rect">
            <a:avLst/>
          </a:prstGeom>
        </p:spPr>
        <p:txBody>
          <a:bodyPr vert="horz" lIns="91440" tIns="45720" rIns="91440" bIns="45720" rtlCol="0" anchor="ctr"/>
          <a:lstStyle>
            <a:lvl1pPr algn="r">
              <a:defRPr sz="1000">
                <a:solidFill>
                  <a:schemeClr val="tx1">
                    <a:tint val="75000"/>
                  </a:schemeClr>
                </a:solidFill>
                <a:latin typeface="Arial" panose="020B0604020202020204" pitchFamily="34" charset="0"/>
                <a:cs typeface="Arial" panose="020B0604020202020204" pitchFamily="34" charset="0"/>
              </a:defRPr>
            </a:lvl1pPr>
          </a:lstStyle>
          <a:p>
            <a:fld id="{56B1497D-D85C-49F0-B0C9-9C5FED4EAE9E}" type="slidenum">
              <a:rPr lang="en-ZA" smtClean="0"/>
              <a:pPr/>
              <a:t>‹#›</a:t>
            </a:fld>
            <a:endParaRPr lang="en-ZA" dirty="0"/>
          </a:p>
        </p:txBody>
      </p:sp>
    </p:spTree>
    <p:extLst>
      <p:ext uri="{BB962C8B-B14F-4D97-AF65-F5344CB8AC3E}">
        <p14:creationId xmlns:p14="http://schemas.microsoft.com/office/powerpoint/2010/main" val="264193626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3_Title Slide">
    <p:spTree>
      <p:nvGrpSpPr>
        <p:cNvPr id="1" name=""/>
        <p:cNvGrpSpPr/>
        <p:nvPr/>
      </p:nvGrpSpPr>
      <p:grpSpPr>
        <a:xfrm>
          <a:off x="0" y="0"/>
          <a:ext cx="0" cy="0"/>
          <a:chOff x="0" y="0"/>
          <a:chExt cx="0" cy="0"/>
        </a:xfrm>
      </p:grpSpPr>
      <p:graphicFrame>
        <p:nvGraphicFramePr>
          <p:cNvPr id="7" name="Object 6" hidden="1"/>
          <p:cNvGraphicFramePr>
            <a:graphicFrameLocks noChangeAspect="1"/>
          </p:cNvGraphicFramePr>
          <p:nvPr userDrawn="1">
            <p:custDataLst>
              <p:tags r:id="rId1"/>
            </p:custDataLst>
            <p:extLst>
              <p:ext uri="{D42A27DB-BD31-4B8C-83A1-F6EECF244321}">
                <p14:modId xmlns:p14="http://schemas.microsoft.com/office/powerpoint/2010/main" val="113656507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270" imgH="270" progId="TCLayout.ActiveDocument.1">
                  <p:embed/>
                </p:oleObj>
              </mc:Choice>
              <mc:Fallback>
                <p:oleObj name="think-cell Slide" r:id="rId4" imgW="270" imgH="270" progId="TCLayout.ActiveDocument.1">
                  <p:embed/>
                  <p:pic>
                    <p:nvPicPr>
                      <p:cNvPr id="7" name="Object 6" hidden="1"/>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65" name="Rectangle 64" hidden="1"/>
          <p:cNvSpPr/>
          <p:nvPr userDrawn="1">
            <p:custDataLst>
              <p:tags r:id="rId2"/>
            </p:custDataLst>
          </p:nvPr>
        </p:nvSpPr>
        <p:spPr>
          <a:xfrm>
            <a:off x="0" y="0"/>
            <a:ext cx="158750"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marL="0" lvl="0" indent="0" algn="ctr" eaLnBrk="1">
              <a:lnSpc>
                <a:spcPct val="90000"/>
              </a:lnSpc>
              <a:spcBef>
                <a:spcPct val="0"/>
              </a:spcBef>
              <a:spcAft>
                <a:spcPct val="0"/>
              </a:spcAft>
            </a:pPr>
            <a:endParaRPr lang="en-ZA" sz="2400" b="0" i="0" baseline="0" dirty="0">
              <a:latin typeface="Arial" panose="020B0604020202020204" pitchFamily="34" charset="0"/>
              <a:ea typeface="+mj-ea"/>
              <a:cs typeface="Arial" panose="020B0604020202020204" pitchFamily="34" charset="0"/>
              <a:sym typeface="Arial" panose="020B0604020202020204" pitchFamily="34" charset="0"/>
            </a:endParaRPr>
          </a:p>
        </p:txBody>
      </p:sp>
      <p:sp>
        <p:nvSpPr>
          <p:cNvPr id="2" name="Footer Placeholder 4">
            <a:extLst>
              <a:ext uri="{FF2B5EF4-FFF2-40B4-BE49-F238E27FC236}">
                <a16:creationId xmlns:a16="http://schemas.microsoft.com/office/drawing/2014/main" id="{206292CE-35FA-6E16-4E5E-A68EE9A5D682}"/>
              </a:ext>
            </a:extLst>
          </p:cNvPr>
          <p:cNvSpPr>
            <a:spLocks noGrp="1"/>
          </p:cNvSpPr>
          <p:nvPr>
            <p:ph type="ftr" sz="quarter" idx="3"/>
          </p:nvPr>
        </p:nvSpPr>
        <p:spPr>
          <a:xfrm>
            <a:off x="361680" y="6356350"/>
            <a:ext cx="10791424" cy="365125"/>
          </a:xfrm>
          <a:prstGeom prst="rect">
            <a:avLst/>
          </a:prstGeom>
        </p:spPr>
        <p:txBody>
          <a:bodyPr vert="horz" lIns="91440" tIns="45720" rIns="91440" bIns="45720" rtlCol="0" anchor="ctr"/>
          <a:lstStyle>
            <a:lvl1pPr algn="l" eaLnBrk="1">
              <a:defRPr sz="1000">
                <a:solidFill>
                  <a:schemeClr val="tx1">
                    <a:tint val="75000"/>
                  </a:schemeClr>
                </a:solidFill>
                <a:latin typeface="Arial" panose="020B0604020202020204" pitchFamily="34" charset="0"/>
                <a:cs typeface="Arial" panose="020B0604020202020204" pitchFamily="34" charset="0"/>
              </a:defRPr>
            </a:lvl1pPr>
          </a:lstStyle>
          <a:p>
            <a:endParaRPr lang="en-ZA" dirty="0"/>
          </a:p>
        </p:txBody>
      </p:sp>
      <p:sp>
        <p:nvSpPr>
          <p:cNvPr id="3" name="Slide Number Placeholder 5">
            <a:extLst>
              <a:ext uri="{FF2B5EF4-FFF2-40B4-BE49-F238E27FC236}">
                <a16:creationId xmlns:a16="http://schemas.microsoft.com/office/drawing/2014/main" id="{8DDBAB9D-F630-EF72-1E01-F6D8D4E5B081}"/>
              </a:ext>
            </a:extLst>
          </p:cNvPr>
          <p:cNvSpPr>
            <a:spLocks noGrp="1"/>
          </p:cNvSpPr>
          <p:nvPr>
            <p:ph type="sldNum" sz="quarter" idx="4"/>
          </p:nvPr>
        </p:nvSpPr>
        <p:spPr>
          <a:xfrm>
            <a:off x="11397802" y="6356350"/>
            <a:ext cx="347729" cy="365125"/>
          </a:xfrm>
          <a:prstGeom prst="rect">
            <a:avLst/>
          </a:prstGeom>
        </p:spPr>
        <p:txBody>
          <a:bodyPr vert="horz" lIns="91440" tIns="45720" rIns="91440" bIns="45720" rtlCol="0" anchor="ctr"/>
          <a:lstStyle>
            <a:lvl1pPr algn="r">
              <a:defRPr sz="1000">
                <a:solidFill>
                  <a:schemeClr val="tx1">
                    <a:tint val="75000"/>
                  </a:schemeClr>
                </a:solidFill>
                <a:latin typeface="Arial" panose="020B0604020202020204" pitchFamily="34" charset="0"/>
                <a:cs typeface="Arial" panose="020B0604020202020204" pitchFamily="34" charset="0"/>
              </a:defRPr>
            </a:lvl1pPr>
          </a:lstStyle>
          <a:p>
            <a:fld id="{56B1497D-D85C-49F0-B0C9-9C5FED4EAE9E}" type="slidenum">
              <a:rPr lang="en-ZA" smtClean="0"/>
              <a:pPr/>
              <a:t>‹#›</a:t>
            </a:fld>
            <a:endParaRPr lang="en-ZA" dirty="0"/>
          </a:p>
        </p:txBody>
      </p:sp>
      <p:sp>
        <p:nvSpPr>
          <p:cNvPr id="4" name="Rectangle 3">
            <a:extLst>
              <a:ext uri="{FF2B5EF4-FFF2-40B4-BE49-F238E27FC236}">
                <a16:creationId xmlns:a16="http://schemas.microsoft.com/office/drawing/2014/main" id="{038ED6B3-A54B-E3D6-3B0D-0CE82331EF51}"/>
              </a:ext>
            </a:extLst>
          </p:cNvPr>
          <p:cNvSpPr/>
          <p:nvPr userDrawn="1"/>
        </p:nvSpPr>
        <p:spPr>
          <a:xfrm>
            <a:off x="0" y="6176963"/>
            <a:ext cx="12192000" cy="45719"/>
          </a:xfrm>
          <a:prstGeom prst="rect">
            <a:avLst/>
          </a:prstGeom>
          <a:solidFill>
            <a:schemeClr val="tx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134993542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oleObject" Target="../embeddings/oleObject1.bin"/><Relationship Id="rId3" Type="http://schemas.openxmlformats.org/officeDocument/2006/relationships/slideLayout" Target="../slideLayouts/slideLayout3.xml"/><Relationship Id="rId7" Type="http://schemas.openxmlformats.org/officeDocument/2006/relationships/tags" Target="../tags/tag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ags" Target="../tags/tag2.xml"/><Relationship Id="rId11" Type="http://schemas.openxmlformats.org/officeDocument/2006/relationships/image" Target="../media/image3.png"/><Relationship Id="rId5" Type="http://schemas.openxmlformats.org/officeDocument/2006/relationships/theme" Target="../theme/theme1.xml"/><Relationship Id="rId10" Type="http://schemas.openxmlformats.org/officeDocument/2006/relationships/image" Target="../media/image2.emf"/><Relationship Id="rId4" Type="http://schemas.openxmlformats.org/officeDocument/2006/relationships/slideLayout" Target="../slideLayouts/slideLayout4.xml"/><Relationship Id="rId9" Type="http://schemas.openxmlformats.org/officeDocument/2006/relationships/image" Target="../media/image1.emf"/></Relationships>
</file>

<file path=ppt/slideMasters/_rels/slideMaster2.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slideLayout" Target="../slideLayouts/slideLayout7.xml"/><Relationship Id="rId7" Type="http://schemas.openxmlformats.org/officeDocument/2006/relationships/tags" Target="../tags/tag13.xml"/><Relationship Id="rId12" Type="http://schemas.openxmlformats.org/officeDocument/2006/relationships/image" Target="../media/image9.emf"/><Relationship Id="rId2" Type="http://schemas.openxmlformats.org/officeDocument/2006/relationships/slideLayout" Target="../slideLayouts/slideLayout6.xml"/><Relationship Id="rId1" Type="http://schemas.openxmlformats.org/officeDocument/2006/relationships/slideLayout" Target="../slideLayouts/slideLayout5.xml"/><Relationship Id="rId6" Type="http://schemas.openxmlformats.org/officeDocument/2006/relationships/tags" Target="../tags/tag12.xml"/><Relationship Id="rId11" Type="http://schemas.openxmlformats.org/officeDocument/2006/relationships/image" Target="../media/image8.emf"/><Relationship Id="rId5" Type="http://schemas.openxmlformats.org/officeDocument/2006/relationships/theme" Target="../theme/theme2.xml"/><Relationship Id="rId10" Type="http://schemas.openxmlformats.org/officeDocument/2006/relationships/image" Target="../media/image1.emf"/><Relationship Id="rId4" Type="http://schemas.openxmlformats.org/officeDocument/2006/relationships/slideLayout" Target="../slideLayouts/slideLayout8.xml"/><Relationship Id="rId9" Type="http://schemas.openxmlformats.org/officeDocument/2006/relationships/oleObject" Target="../embeddings/oleObject4.bin"/></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aphicFrame>
        <p:nvGraphicFramePr>
          <p:cNvPr id="11" name="Object 10" hidden="1"/>
          <p:cNvGraphicFramePr>
            <a:graphicFrameLocks noChangeAspect="1"/>
          </p:cNvGraphicFramePr>
          <p:nvPr userDrawn="1">
            <p:custDataLst>
              <p:tags r:id="rId6"/>
            </p:custDataLst>
            <p:extLst>
              <p:ext uri="{D42A27DB-BD31-4B8C-83A1-F6EECF244321}">
                <p14:modId xmlns:p14="http://schemas.microsoft.com/office/powerpoint/2010/main" val="424129710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8" imgW="270" imgH="270" progId="TCLayout.ActiveDocument.1">
                  <p:embed/>
                </p:oleObj>
              </mc:Choice>
              <mc:Fallback>
                <p:oleObj name="think-cell Slide" r:id="rId8" imgW="270" imgH="270" progId="TCLayout.ActiveDocument.1">
                  <p:embed/>
                  <p:pic>
                    <p:nvPicPr>
                      <p:cNvPr id="11" name="Object 10" hidden="1"/>
                      <p:cNvPicPr/>
                      <p:nvPr/>
                    </p:nvPicPr>
                    <p:blipFill>
                      <a:blip r:embed="rId9"/>
                      <a:stretch>
                        <a:fillRect/>
                      </a:stretch>
                    </p:blipFill>
                    <p:spPr>
                      <a:xfrm>
                        <a:off x="1588" y="1588"/>
                        <a:ext cx="1588" cy="1588"/>
                      </a:xfrm>
                      <a:prstGeom prst="rect">
                        <a:avLst/>
                      </a:prstGeom>
                    </p:spPr>
                  </p:pic>
                </p:oleObj>
              </mc:Fallback>
            </mc:AlternateContent>
          </a:graphicData>
        </a:graphic>
      </p:graphicFrame>
      <p:sp>
        <p:nvSpPr>
          <p:cNvPr id="10" name="Rectangle 9" hidden="1"/>
          <p:cNvSpPr/>
          <p:nvPr userDrawn="1">
            <p:custDataLst>
              <p:tags r:id="rId7"/>
            </p:custDataLst>
          </p:nvPr>
        </p:nvSpPr>
        <p:spPr>
          <a:xfrm>
            <a:off x="0" y="0"/>
            <a:ext cx="158750"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eaLnBrk="1">
              <a:lnSpc>
                <a:spcPct val="90000"/>
              </a:lnSpc>
              <a:spcBef>
                <a:spcPct val="0"/>
              </a:spcBef>
              <a:spcAft>
                <a:spcPct val="0"/>
              </a:spcAft>
            </a:pPr>
            <a:endParaRPr lang="en-ZA" sz="2100" b="0" i="0" baseline="0" dirty="0">
              <a:latin typeface="Arial" panose="020B0604020202020204" pitchFamily="34" charset="0"/>
              <a:ea typeface="+mj-ea"/>
              <a:cs typeface="+mj-cs"/>
              <a:sym typeface="Arial" panose="020B0604020202020204" pitchFamily="34" charset="0"/>
            </a:endParaRPr>
          </a:p>
        </p:txBody>
      </p:sp>
      <p:pic>
        <p:nvPicPr>
          <p:cNvPr id="12" name="Picture 11">
            <a:extLst>
              <a:ext uri="{FF2B5EF4-FFF2-40B4-BE49-F238E27FC236}">
                <a16:creationId xmlns:a16="http://schemas.microsoft.com/office/drawing/2014/main" id="{97394285-7F8F-217D-C4F3-CDA987C0E7A0}"/>
              </a:ext>
            </a:extLst>
          </p:cNvPr>
          <p:cNvPicPr>
            <a:picLocks noChangeAspect="1"/>
          </p:cNvPicPr>
          <p:nvPr userDrawn="1"/>
        </p:nvPicPr>
        <p:blipFill>
          <a:blip r:embed="rId10"/>
          <a:stretch>
            <a:fillRect/>
          </a:stretch>
        </p:blipFill>
        <p:spPr>
          <a:xfrm>
            <a:off x="9815492" y="531812"/>
            <a:ext cx="1841500" cy="381000"/>
          </a:xfrm>
          <a:prstGeom prst="rect">
            <a:avLst/>
          </a:prstGeom>
        </p:spPr>
      </p:pic>
      <p:pic>
        <p:nvPicPr>
          <p:cNvPr id="13" name="Picture 12">
            <a:extLst>
              <a:ext uri="{FF2B5EF4-FFF2-40B4-BE49-F238E27FC236}">
                <a16:creationId xmlns:a16="http://schemas.microsoft.com/office/drawing/2014/main" id="{C97E6BEC-D482-0901-2316-95D508893F82}"/>
              </a:ext>
            </a:extLst>
          </p:cNvPr>
          <p:cNvPicPr>
            <a:picLocks noChangeAspect="1"/>
          </p:cNvPicPr>
          <p:nvPr userDrawn="1"/>
        </p:nvPicPr>
        <p:blipFill>
          <a:blip r:embed="rId11" cstate="print">
            <a:extLst>
              <a:ext uri="{28A0092B-C50C-407E-A947-70E740481C1C}">
                <a14:useLocalDpi xmlns:a14="http://schemas.microsoft.com/office/drawing/2010/main" val="0"/>
              </a:ext>
            </a:extLst>
          </a:blip>
          <a:srcRect/>
          <a:stretch>
            <a:fillRect/>
          </a:stretch>
        </p:blipFill>
        <p:spPr bwMode="auto">
          <a:xfrm>
            <a:off x="305015" y="441730"/>
            <a:ext cx="1749543" cy="499657"/>
          </a:xfrm>
          <a:prstGeom prst="rect">
            <a:avLst/>
          </a:prstGeom>
          <a:noFill/>
          <a:ln>
            <a:noFill/>
          </a:ln>
        </p:spPr>
      </p:pic>
      <p:sp>
        <p:nvSpPr>
          <p:cNvPr id="14" name="TextBox 6">
            <a:extLst>
              <a:ext uri="{FF2B5EF4-FFF2-40B4-BE49-F238E27FC236}">
                <a16:creationId xmlns:a16="http://schemas.microsoft.com/office/drawing/2014/main" id="{B619409D-E657-F8EF-6768-89EA45985221}"/>
              </a:ext>
            </a:extLst>
          </p:cNvPr>
          <p:cNvSpPr txBox="1"/>
          <p:nvPr userDrawn="1"/>
        </p:nvSpPr>
        <p:spPr>
          <a:xfrm>
            <a:off x="228815" y="152171"/>
            <a:ext cx="1911403" cy="261610"/>
          </a:xfrm>
          <a:prstGeom prst="rect">
            <a:avLst/>
          </a:prstGeom>
          <a:noFill/>
        </p:spPr>
        <p:txBody>
          <a:bodyPr wrap="square" rtlCol="0">
            <a:spAutoFit/>
          </a:bodyPr>
          <a:lstStyle/>
          <a:p>
            <a:r>
              <a:rPr lang="en-US" sz="1100" kern="1200" dirty="0">
                <a:solidFill>
                  <a:srgbClr val="003896"/>
                </a:solidFill>
                <a:effectLst/>
                <a:latin typeface="Arial" panose="020B0604020202020204" pitchFamily="34" charset="0"/>
                <a:ea typeface="Times New Roman" panose="02020603050405020304" pitchFamily="18" charset="0"/>
              </a:rPr>
              <a:t>In partnership with</a:t>
            </a:r>
            <a:endParaRPr lang="en-ZA" sz="1800"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2030761648"/>
      </p:ext>
    </p:extLst>
  </p:cSld>
  <p:clrMap bg1="lt1" tx1="dk1" bg2="lt2" tx2="dk2" accent1="accent1" accent2="accent2" accent3="accent3" accent4="accent4" accent5="accent5" accent6="accent6" hlink="hlink" folHlink="folHlink"/>
  <p:sldLayoutIdLst>
    <p:sldLayoutId id="2147483651" r:id="rId1"/>
    <p:sldLayoutId id="2147483650" r:id="rId2"/>
    <p:sldLayoutId id="2147483657" r:id="rId3"/>
    <p:sldLayoutId id="2147483655" r:id="rId4"/>
  </p:sldLayoutIdLst>
  <p:hf hdr="0" dt="0"/>
  <p:txStyles>
    <p:titleStyle>
      <a:lvl1pPr algn="l" defTabSz="914400" rtl="0" eaLnBrk="1" latinLnBrk="0" hangingPunct="1">
        <a:lnSpc>
          <a:spcPct val="90000"/>
        </a:lnSpc>
        <a:spcBef>
          <a:spcPct val="0"/>
        </a:spcBef>
        <a:buNone/>
        <a:defRPr sz="2100" kern="1200">
          <a:solidFill>
            <a:schemeClr val="bg1"/>
          </a:solidFill>
          <a:latin typeface="+mj-lt"/>
          <a:ea typeface="+mj-ea"/>
          <a:cs typeface="+mj-cs"/>
        </a:defRPr>
      </a:lvl1pPr>
    </p:titleStyle>
    <p:bodyStyle>
      <a:lvl1pPr marL="228600" indent="-228600" algn="l" defTabSz="914400" rtl="0" eaLnBrk="1" latinLnBrk="0" hangingPunct="1">
        <a:lnSpc>
          <a:spcPct val="90000"/>
        </a:lnSpc>
        <a:spcBef>
          <a:spcPts val="1000"/>
        </a:spcBef>
        <a:buClr>
          <a:schemeClr val="bg1">
            <a:lumMod val="50000"/>
          </a:schemeClr>
        </a:buClr>
        <a:buFont typeface="Wingdings" panose="05000000000000000000" pitchFamily="2" charset="2"/>
        <a:buChar char="§"/>
        <a:defRPr sz="1400" kern="1200">
          <a:solidFill>
            <a:srgbClr val="1D3E88"/>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Clr>
          <a:schemeClr val="bg1">
            <a:lumMod val="50000"/>
          </a:schemeClr>
        </a:buClr>
        <a:buFont typeface="Calibri" panose="020F0502020204030204" pitchFamily="34" charset="0"/>
        <a:buChar char="-"/>
        <a:defRPr sz="1400" kern="1200">
          <a:solidFill>
            <a:srgbClr val="1D3E88"/>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Clr>
          <a:schemeClr val="bg1">
            <a:lumMod val="50000"/>
          </a:schemeClr>
        </a:buClr>
        <a:buFont typeface="Arial" panose="020B0604020202020204" pitchFamily="34" charset="0"/>
        <a:buChar char="•"/>
        <a:defRPr sz="1400" kern="1200">
          <a:solidFill>
            <a:srgbClr val="1D3E88"/>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Clr>
          <a:schemeClr val="bg1">
            <a:lumMod val="50000"/>
          </a:schemeClr>
        </a:buClr>
        <a:buFont typeface="Courier New" panose="02070309020205020404" pitchFamily="49" charset="0"/>
        <a:buChar char="o"/>
        <a:defRPr sz="1400" kern="1200">
          <a:solidFill>
            <a:srgbClr val="1D3E88"/>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Clr>
          <a:schemeClr val="bg1">
            <a:lumMod val="50000"/>
          </a:schemeClr>
        </a:buClr>
        <a:buFont typeface="Wingdings" panose="05000000000000000000" pitchFamily="2" charset="2"/>
        <a:buChar char="Ø"/>
        <a:defRPr sz="1400" kern="1200">
          <a:solidFill>
            <a:srgbClr val="1D3E88"/>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7066A82E-2CA2-0BBB-B6D5-7783C1385D05}"/>
              </a:ext>
            </a:extLst>
          </p:cNvPr>
          <p:cNvPicPr>
            <a:picLocks noChangeAspect="1"/>
          </p:cNvPicPr>
          <p:nvPr userDrawn="1"/>
        </p:nvPicPr>
        <p:blipFill>
          <a:blip r:embed="rId8" cstate="print">
            <a:extLst>
              <a:ext uri="{28A0092B-C50C-407E-A947-70E740481C1C}">
                <a14:useLocalDpi xmlns:a14="http://schemas.microsoft.com/office/drawing/2010/main" val="0"/>
              </a:ext>
            </a:extLst>
          </a:blip>
          <a:srcRect/>
          <a:stretch>
            <a:fillRect/>
          </a:stretch>
        </p:blipFill>
        <p:spPr bwMode="auto">
          <a:xfrm>
            <a:off x="1708898" y="6273795"/>
            <a:ext cx="1494155" cy="426720"/>
          </a:xfrm>
          <a:prstGeom prst="rect">
            <a:avLst/>
          </a:prstGeom>
          <a:noFill/>
          <a:ln>
            <a:noFill/>
          </a:ln>
        </p:spPr>
      </p:pic>
      <p:sp>
        <p:nvSpPr>
          <p:cNvPr id="4" name="Rectangle 3">
            <a:extLst>
              <a:ext uri="{FF2B5EF4-FFF2-40B4-BE49-F238E27FC236}">
                <a16:creationId xmlns:a16="http://schemas.microsoft.com/office/drawing/2014/main" id="{0A7057F0-5F5E-786F-613E-0CBEA464107A}"/>
              </a:ext>
            </a:extLst>
          </p:cNvPr>
          <p:cNvSpPr/>
          <p:nvPr userDrawn="1"/>
        </p:nvSpPr>
        <p:spPr>
          <a:xfrm>
            <a:off x="0" y="0"/>
            <a:ext cx="12192000" cy="9906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11" name="Object 10" hidden="1"/>
          <p:cNvGraphicFramePr>
            <a:graphicFrameLocks noChangeAspect="1"/>
          </p:cNvGraphicFramePr>
          <p:nvPr userDrawn="1">
            <p:custDataLst>
              <p:tags r:id="rId6"/>
            </p:custDataLst>
            <p:extLst>
              <p:ext uri="{D42A27DB-BD31-4B8C-83A1-F6EECF244321}">
                <p14:modId xmlns:p14="http://schemas.microsoft.com/office/powerpoint/2010/main" val="3272767211"/>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9" imgW="270" imgH="270" progId="TCLayout.ActiveDocument.1">
                  <p:embed/>
                </p:oleObj>
              </mc:Choice>
              <mc:Fallback>
                <p:oleObj name="think-cell Slide" r:id="rId9" imgW="270" imgH="270" progId="TCLayout.ActiveDocument.1">
                  <p:embed/>
                  <p:pic>
                    <p:nvPicPr>
                      <p:cNvPr id="11" name="Object 10" hidden="1"/>
                      <p:cNvPicPr/>
                      <p:nvPr/>
                    </p:nvPicPr>
                    <p:blipFill>
                      <a:blip r:embed="rId10"/>
                      <a:stretch>
                        <a:fillRect/>
                      </a:stretch>
                    </p:blipFill>
                    <p:spPr>
                      <a:xfrm>
                        <a:off x="1588" y="1588"/>
                        <a:ext cx="1588" cy="1588"/>
                      </a:xfrm>
                      <a:prstGeom prst="rect">
                        <a:avLst/>
                      </a:prstGeom>
                    </p:spPr>
                  </p:pic>
                </p:oleObj>
              </mc:Fallback>
            </mc:AlternateContent>
          </a:graphicData>
        </a:graphic>
      </p:graphicFrame>
      <p:sp>
        <p:nvSpPr>
          <p:cNvPr id="10" name="Rectangle 9" hidden="1"/>
          <p:cNvSpPr/>
          <p:nvPr userDrawn="1">
            <p:custDataLst>
              <p:tags r:id="rId7"/>
            </p:custDataLst>
          </p:nvPr>
        </p:nvSpPr>
        <p:spPr>
          <a:xfrm>
            <a:off x="0" y="0"/>
            <a:ext cx="158750"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marL="0" lvl="0" indent="0" algn="ctr" eaLnBrk="1">
              <a:lnSpc>
                <a:spcPct val="90000"/>
              </a:lnSpc>
              <a:spcBef>
                <a:spcPct val="0"/>
              </a:spcBef>
              <a:spcAft>
                <a:spcPct val="0"/>
              </a:spcAft>
            </a:pPr>
            <a:endParaRPr lang="en-ZA" sz="2400" b="0" i="0" baseline="0" dirty="0">
              <a:latin typeface="Arial" panose="020B0604020202020204" pitchFamily="34" charset="0"/>
              <a:ea typeface="+mj-ea"/>
              <a:cs typeface="+mj-cs"/>
              <a:sym typeface="Arial" panose="020B0604020202020204" pitchFamily="34" charset="0"/>
            </a:endParaRPr>
          </a:p>
        </p:txBody>
      </p:sp>
      <p:sp>
        <p:nvSpPr>
          <p:cNvPr id="3" name="Text Placeholder 2"/>
          <p:cNvSpPr>
            <a:spLocks noGrp="1"/>
          </p:cNvSpPr>
          <p:nvPr>
            <p:ph type="body" idx="1"/>
          </p:nvPr>
        </p:nvSpPr>
        <p:spPr>
          <a:xfrm>
            <a:off x="361681" y="1223493"/>
            <a:ext cx="11383851" cy="4859022"/>
          </a:xfrm>
          <a:prstGeom prst="rect">
            <a:avLst/>
          </a:prstGeom>
        </p:spPr>
        <p:txBody>
          <a:bodyPr vert="horz" lIns="91440" tIns="45720" rIns="91440" bIns="45720" rtlCol="0">
            <a:normAutofit/>
          </a:bodyPr>
          <a:lstStyle/>
          <a:p>
            <a:pPr lvl="0"/>
            <a:r>
              <a:rPr lang="en-ZA" dirty="0"/>
              <a:t>Edit Master text styles</a:t>
            </a:r>
          </a:p>
          <a:p>
            <a:pPr lvl="1"/>
            <a:r>
              <a:rPr lang="en-ZA" dirty="0"/>
              <a:t>Second level</a:t>
            </a:r>
          </a:p>
          <a:p>
            <a:pPr lvl="2"/>
            <a:r>
              <a:rPr lang="en-ZA" dirty="0"/>
              <a:t>Third level</a:t>
            </a:r>
          </a:p>
          <a:p>
            <a:pPr lvl="3"/>
            <a:r>
              <a:rPr lang="en-ZA" dirty="0"/>
              <a:t>Fourth level</a:t>
            </a:r>
          </a:p>
          <a:p>
            <a:pPr lvl="4"/>
            <a:r>
              <a:rPr lang="en-ZA" dirty="0"/>
              <a:t>Fifth level</a:t>
            </a:r>
          </a:p>
        </p:txBody>
      </p:sp>
      <p:sp>
        <p:nvSpPr>
          <p:cNvPr id="6" name="Slide Number Placeholder 5"/>
          <p:cNvSpPr>
            <a:spLocks noGrp="1"/>
          </p:cNvSpPr>
          <p:nvPr>
            <p:ph type="sldNum" sz="quarter" idx="4"/>
          </p:nvPr>
        </p:nvSpPr>
        <p:spPr>
          <a:xfrm>
            <a:off x="11397802" y="6356350"/>
            <a:ext cx="347729" cy="365125"/>
          </a:xfrm>
          <a:prstGeom prst="rect">
            <a:avLst/>
          </a:prstGeom>
        </p:spPr>
        <p:txBody>
          <a:bodyPr vert="horz" lIns="91440" tIns="45720" rIns="91440" bIns="45720" rtlCol="0" anchor="ctr"/>
          <a:lstStyle>
            <a:lvl1pPr algn="r">
              <a:defRPr sz="1000">
                <a:solidFill>
                  <a:schemeClr val="tx1">
                    <a:tint val="75000"/>
                  </a:schemeClr>
                </a:solidFill>
                <a:latin typeface="Arial" panose="020B0604020202020204" pitchFamily="34" charset="0"/>
                <a:cs typeface="Arial" panose="020B0604020202020204" pitchFamily="34" charset="0"/>
              </a:defRPr>
            </a:lvl1pPr>
          </a:lstStyle>
          <a:p>
            <a:fld id="{56B1497D-D85C-49F0-B0C9-9C5FED4EAE9E}" type="slidenum">
              <a:rPr lang="en-ZA" smtClean="0"/>
              <a:pPr/>
              <a:t>‹#›</a:t>
            </a:fld>
            <a:endParaRPr lang="en-ZA" dirty="0"/>
          </a:p>
        </p:txBody>
      </p:sp>
      <p:sp>
        <p:nvSpPr>
          <p:cNvPr id="2" name="Title Placeholder 1"/>
          <p:cNvSpPr>
            <a:spLocks noGrp="1"/>
          </p:cNvSpPr>
          <p:nvPr>
            <p:ph type="title"/>
          </p:nvPr>
        </p:nvSpPr>
        <p:spPr>
          <a:xfrm>
            <a:off x="361681" y="205769"/>
            <a:ext cx="9511777" cy="666000"/>
          </a:xfrm>
          <a:prstGeom prst="rect">
            <a:avLst/>
          </a:prstGeom>
        </p:spPr>
        <p:txBody>
          <a:bodyPr vert="horz" lIns="91440" tIns="45720" rIns="91440" bIns="45720" rtlCol="0" anchor="ctr">
            <a:noAutofit/>
          </a:bodyPr>
          <a:lstStyle/>
          <a:p>
            <a:r>
              <a:rPr lang="en-US" noProof="0" dirty="0"/>
              <a:t>Click to edit Master title style</a:t>
            </a:r>
            <a:endParaRPr lang="en-ZA" noProof="0" dirty="0"/>
          </a:p>
        </p:txBody>
      </p:sp>
      <p:pic>
        <p:nvPicPr>
          <p:cNvPr id="13" name="Picture 12">
            <a:extLst>
              <a:ext uri="{FF2B5EF4-FFF2-40B4-BE49-F238E27FC236}">
                <a16:creationId xmlns:a16="http://schemas.microsoft.com/office/drawing/2014/main" id="{2A1EFD3B-809C-B8A0-4D86-16532E5E7488}"/>
              </a:ext>
            </a:extLst>
          </p:cNvPr>
          <p:cNvPicPr>
            <a:picLocks noChangeAspect="1"/>
          </p:cNvPicPr>
          <p:nvPr userDrawn="1"/>
        </p:nvPicPr>
        <p:blipFill>
          <a:blip r:embed="rId11"/>
          <a:stretch>
            <a:fillRect/>
          </a:stretch>
        </p:blipFill>
        <p:spPr>
          <a:xfrm>
            <a:off x="10441904" y="312737"/>
            <a:ext cx="1422400" cy="368300"/>
          </a:xfrm>
          <a:prstGeom prst="rect">
            <a:avLst/>
          </a:prstGeom>
        </p:spPr>
      </p:pic>
      <p:pic>
        <p:nvPicPr>
          <p:cNvPr id="14" name="Picture 13">
            <a:extLst>
              <a:ext uri="{FF2B5EF4-FFF2-40B4-BE49-F238E27FC236}">
                <a16:creationId xmlns:a16="http://schemas.microsoft.com/office/drawing/2014/main" id="{39A3506A-6DD2-E9D5-DD05-B23171DA1339}"/>
              </a:ext>
            </a:extLst>
          </p:cNvPr>
          <p:cNvPicPr>
            <a:picLocks noChangeAspect="1"/>
          </p:cNvPicPr>
          <p:nvPr userDrawn="1"/>
        </p:nvPicPr>
        <p:blipFill>
          <a:blip r:embed="rId12"/>
          <a:stretch>
            <a:fillRect/>
          </a:stretch>
        </p:blipFill>
        <p:spPr>
          <a:xfrm>
            <a:off x="10037031" y="318311"/>
            <a:ext cx="241300" cy="368300"/>
          </a:xfrm>
          <a:prstGeom prst="rect">
            <a:avLst/>
          </a:prstGeom>
        </p:spPr>
      </p:pic>
      <p:sp>
        <p:nvSpPr>
          <p:cNvPr id="15" name="TextBox 14">
            <a:extLst>
              <a:ext uri="{FF2B5EF4-FFF2-40B4-BE49-F238E27FC236}">
                <a16:creationId xmlns:a16="http://schemas.microsoft.com/office/drawing/2014/main" id="{E29B6C00-1054-2E3C-47EA-23DA27F96A7D}"/>
              </a:ext>
            </a:extLst>
          </p:cNvPr>
          <p:cNvSpPr txBox="1"/>
          <p:nvPr userDrawn="1"/>
        </p:nvSpPr>
        <p:spPr>
          <a:xfrm>
            <a:off x="361681" y="6356350"/>
            <a:ext cx="1335622" cy="261610"/>
          </a:xfrm>
          <a:prstGeom prst="rect">
            <a:avLst/>
          </a:prstGeom>
          <a:noFill/>
        </p:spPr>
        <p:txBody>
          <a:bodyPr wrap="none" rtlCol="0">
            <a:spAutoFit/>
          </a:bodyPr>
          <a:lstStyle/>
          <a:p>
            <a:pPr marL="0" indent="0">
              <a:buClr>
                <a:schemeClr val="bg1">
                  <a:lumMod val="50000"/>
                </a:schemeClr>
              </a:buClr>
              <a:buFont typeface="Wingdings" panose="05000000000000000000" pitchFamily="2" charset="2"/>
              <a:buNone/>
            </a:pPr>
            <a:r>
              <a:rPr lang="en-US" sz="1100" dirty="0"/>
              <a:t>In partnership with</a:t>
            </a:r>
            <a:endParaRPr lang="en-ZA" sz="1100" dirty="0" err="1"/>
          </a:p>
        </p:txBody>
      </p:sp>
    </p:spTree>
    <p:extLst>
      <p:ext uri="{BB962C8B-B14F-4D97-AF65-F5344CB8AC3E}">
        <p14:creationId xmlns:p14="http://schemas.microsoft.com/office/powerpoint/2010/main" val="4264861000"/>
      </p:ext>
    </p:extLst>
  </p:cSld>
  <p:clrMap bg1="lt1" tx1="dk1" bg2="lt2" tx2="dk2" accent1="accent1" accent2="accent2" accent3="accent3" accent4="accent4" accent5="accent5" accent6="accent6" hlink="hlink" folHlink="folHlink"/>
  <p:sldLayoutIdLst>
    <p:sldLayoutId id="2147483653" r:id="rId1"/>
    <p:sldLayoutId id="2147483658" r:id="rId2"/>
    <p:sldLayoutId id="2147483654" r:id="rId3"/>
    <p:sldLayoutId id="2147483659" r:id="rId4"/>
  </p:sldLayoutIdLst>
  <p:txStyles>
    <p:titleStyle>
      <a:lvl1pPr algn="l" defTabSz="914400" rtl="0" eaLnBrk="1" latinLnBrk="0" hangingPunct="1">
        <a:lnSpc>
          <a:spcPct val="90000"/>
        </a:lnSpc>
        <a:spcBef>
          <a:spcPct val="0"/>
        </a:spcBef>
        <a:buNone/>
        <a:defRPr sz="2400" kern="1200">
          <a:solidFill>
            <a:schemeClr val="bg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Wingdings" panose="05000000000000000000" pitchFamily="2" charset="2"/>
        <a:buChar char="§"/>
        <a:defRPr sz="1400" kern="1200">
          <a:solidFill>
            <a:srgbClr val="1D3E88"/>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Clr>
          <a:srgbClr val="1D3E88"/>
        </a:buClr>
        <a:buFont typeface="Calibri" panose="020F0502020204030204" pitchFamily="34" charset="0"/>
        <a:buChar char="-"/>
        <a:defRPr sz="1400" kern="1200">
          <a:solidFill>
            <a:srgbClr val="1D3E88"/>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1400" kern="1200">
          <a:solidFill>
            <a:srgbClr val="1D3E88"/>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Courier New" panose="02070309020205020404" pitchFamily="49" charset="0"/>
        <a:buChar char="o"/>
        <a:defRPr sz="1400" kern="1200">
          <a:solidFill>
            <a:srgbClr val="1D3E88"/>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Wingdings" panose="05000000000000000000" pitchFamily="2" charset="2"/>
        <a:buChar char="Ø"/>
        <a:defRPr sz="1400" kern="1200">
          <a:solidFill>
            <a:srgbClr val="1D3E88"/>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7.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6.xml.rels><?xml version="1.0" encoding="UTF-8" standalone="yes"?>
<Relationships xmlns="http://schemas.openxmlformats.org/package/2006/relationships"><Relationship Id="rId2" Type="http://schemas.openxmlformats.org/officeDocument/2006/relationships/hyperlink" Target="mailto:motaunlo@eskom.co.za" TargetMode="Externa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022C42-D751-76B7-5228-EB4345B994A6}"/>
              </a:ext>
            </a:extLst>
          </p:cNvPr>
          <p:cNvSpPr>
            <a:spLocks noGrp="1"/>
          </p:cNvSpPr>
          <p:nvPr>
            <p:ph type="ctrTitle"/>
          </p:nvPr>
        </p:nvSpPr>
        <p:spPr>
          <a:xfrm>
            <a:off x="3786809" y="216910"/>
            <a:ext cx="6274949" cy="3558710"/>
          </a:xfrm>
        </p:spPr>
        <p:txBody>
          <a:bodyPr>
            <a:normAutofit/>
          </a:bodyPr>
          <a:lstStyle/>
          <a:p>
            <a:pPr algn="ctr">
              <a:defRPr/>
            </a:pPr>
            <a:r>
              <a:rPr lang="en-US" b="1" kern="0" cap="all" dirty="0">
                <a:effectLst>
                  <a:outerShdw blurRad="38100" dist="38100" dir="2700000" algn="tl">
                    <a:srgbClr val="C0C0C0"/>
                  </a:outerShdw>
                </a:effectLst>
              </a:rPr>
              <a:t>Land Management Supervisory  </a:t>
            </a:r>
            <a:br>
              <a:rPr lang="en-US" b="1" kern="0" cap="all" dirty="0">
                <a:effectLst>
                  <a:outerShdw blurRad="38100" dist="38100" dir="2700000" algn="tl">
                    <a:srgbClr val="C0C0C0"/>
                  </a:outerShdw>
                </a:effectLst>
              </a:rPr>
            </a:br>
            <a:r>
              <a:rPr lang="en-US" b="1" kern="0" cap="all" dirty="0">
                <a:effectLst>
                  <a:outerShdw blurRad="38100" dist="38100" dir="2700000" algn="tl">
                    <a:srgbClr val="C0C0C0"/>
                  </a:outerShdw>
                </a:effectLst>
              </a:rPr>
              <a:t>and </a:t>
            </a:r>
            <a:br>
              <a:rPr lang="en-US" b="1" kern="0" cap="all" dirty="0">
                <a:effectLst>
                  <a:outerShdw blurRad="38100" dist="38100" dir="2700000" algn="tl">
                    <a:srgbClr val="C0C0C0"/>
                  </a:outerShdw>
                </a:effectLst>
              </a:rPr>
            </a:br>
            <a:r>
              <a:rPr lang="en-US" b="1" kern="0" cap="all" dirty="0">
                <a:effectLst>
                  <a:outerShdw blurRad="38100" dist="38100" dir="2700000" algn="tl">
                    <a:srgbClr val="C0C0C0"/>
                  </a:outerShdw>
                </a:effectLst>
              </a:rPr>
              <a:t>Advisory Services</a:t>
            </a:r>
            <a:br>
              <a:rPr lang="en-US" b="1" kern="0" dirty="0">
                <a:effectLst>
                  <a:outerShdw blurRad="38100" dist="38100" dir="2700000" algn="tl">
                    <a:srgbClr val="C0C0C0"/>
                  </a:outerShdw>
                </a:effectLst>
              </a:rPr>
            </a:br>
            <a:br>
              <a:rPr lang="en-US" b="1" kern="0" dirty="0">
                <a:effectLst>
                  <a:outerShdw blurRad="38100" dist="38100" dir="2700000" algn="tl">
                    <a:srgbClr val="C0C0C0"/>
                  </a:outerShdw>
                </a:effectLst>
              </a:rPr>
            </a:br>
            <a:r>
              <a:rPr lang="en-ZA" b="1" kern="0" dirty="0">
                <a:effectLst>
                  <a:outerShdw blurRad="38100" dist="38100" dir="2700000" algn="tl">
                    <a:srgbClr val="C0C0C0"/>
                  </a:outerShdw>
                </a:effectLst>
              </a:rPr>
              <a:t>E1431TSERE</a:t>
            </a:r>
            <a:br>
              <a:rPr lang="en-GB" sz="2800" b="1" kern="0" dirty="0"/>
            </a:br>
            <a:br>
              <a:rPr lang="en-GB" sz="2800" b="1" kern="0" dirty="0">
                <a:effectLst>
                  <a:outerShdw blurRad="38100" dist="38100" dir="2700000" algn="tl">
                    <a:srgbClr val="C0C0C0"/>
                  </a:outerShdw>
                </a:effectLst>
              </a:rPr>
            </a:br>
            <a:r>
              <a:rPr lang="en-GB" sz="2800" b="1" kern="0" dirty="0">
                <a:effectLst>
                  <a:outerShdw blurRad="38100" dist="38100" dir="2700000" algn="tl">
                    <a:srgbClr val="C0C0C0"/>
                  </a:outerShdw>
                </a:effectLst>
              </a:rPr>
              <a:t>ENQUIRY CLARIFICATION</a:t>
            </a:r>
            <a:br>
              <a:rPr lang="en-GB" sz="2800" b="1" kern="0" dirty="0">
                <a:effectLst>
                  <a:outerShdw blurRad="38100" dist="38100" dir="2700000" algn="tl">
                    <a:srgbClr val="C0C0C0"/>
                  </a:outerShdw>
                </a:effectLst>
              </a:rPr>
            </a:br>
            <a:r>
              <a:rPr lang="en-GB" sz="2800" b="1" kern="0" dirty="0">
                <a:effectLst>
                  <a:outerShdw blurRad="38100" dist="38100" dir="2700000" algn="tl">
                    <a:srgbClr val="C0C0C0"/>
                  </a:outerShdw>
                </a:effectLst>
              </a:rPr>
              <a:t>MEETING</a:t>
            </a:r>
            <a:endParaRPr lang="en-US" dirty="0"/>
          </a:p>
        </p:txBody>
      </p:sp>
      <p:sp>
        <p:nvSpPr>
          <p:cNvPr id="3" name="Subtitle 2">
            <a:extLst>
              <a:ext uri="{FF2B5EF4-FFF2-40B4-BE49-F238E27FC236}">
                <a16:creationId xmlns:a16="http://schemas.microsoft.com/office/drawing/2014/main" id="{43357AF0-8E60-43A3-37C7-FCF9E6246441}"/>
              </a:ext>
            </a:extLst>
          </p:cNvPr>
          <p:cNvSpPr>
            <a:spLocks noGrp="1"/>
          </p:cNvSpPr>
          <p:nvPr>
            <p:ph type="subTitle" idx="1"/>
          </p:nvPr>
        </p:nvSpPr>
        <p:spPr>
          <a:xfrm>
            <a:off x="7454764" y="3775620"/>
            <a:ext cx="4737236" cy="325548"/>
          </a:xfrm>
        </p:spPr>
        <p:txBody>
          <a:bodyPr/>
          <a:lstStyle/>
          <a:p>
            <a:r>
              <a:rPr lang="en-US" dirty="0">
                <a:solidFill>
                  <a:srgbClr val="E4BC7F"/>
                </a:solidFill>
              </a:rPr>
              <a:t>Presented by: Lebohang Motaung</a:t>
            </a:r>
          </a:p>
        </p:txBody>
      </p:sp>
      <p:sp>
        <p:nvSpPr>
          <p:cNvPr id="4" name="Text Placeholder 3">
            <a:extLst>
              <a:ext uri="{FF2B5EF4-FFF2-40B4-BE49-F238E27FC236}">
                <a16:creationId xmlns:a16="http://schemas.microsoft.com/office/drawing/2014/main" id="{51A6FE1E-3360-456F-C936-DDBD9BABBEAC}"/>
              </a:ext>
            </a:extLst>
          </p:cNvPr>
          <p:cNvSpPr>
            <a:spLocks noGrp="1"/>
          </p:cNvSpPr>
          <p:nvPr>
            <p:ph type="body" sz="quarter" idx="10"/>
          </p:nvPr>
        </p:nvSpPr>
        <p:spPr>
          <a:xfrm>
            <a:off x="149087" y="1149787"/>
            <a:ext cx="2261631" cy="502078"/>
          </a:xfrm>
        </p:spPr>
        <p:txBody>
          <a:bodyPr/>
          <a:lstStyle/>
          <a:p>
            <a:r>
              <a:rPr lang="en-US" dirty="0"/>
              <a:t>Date: 16 July 2025</a:t>
            </a:r>
          </a:p>
        </p:txBody>
      </p:sp>
      <p:pic>
        <p:nvPicPr>
          <p:cNvPr id="7" name="Picture Placeholder 7" descr="A person using a payphone&#10;&#10;Description automatically generated">
            <a:extLst>
              <a:ext uri="{FF2B5EF4-FFF2-40B4-BE49-F238E27FC236}">
                <a16:creationId xmlns:a16="http://schemas.microsoft.com/office/drawing/2014/main" id="{AC639709-3731-8EE4-63E2-CBD135E0BFD6}"/>
              </a:ext>
            </a:extLst>
          </p:cNvPr>
          <p:cNvPicPr>
            <a:picLocks noChangeAspect="1"/>
          </p:cNvPicPr>
          <p:nvPr/>
        </p:nvPicPr>
        <p:blipFill>
          <a:blip r:embed="rId2" cstate="print">
            <a:extLst>
              <a:ext uri="{28A0092B-C50C-407E-A947-70E740481C1C}">
                <a14:useLocalDpi xmlns:a14="http://schemas.microsoft.com/office/drawing/2010/main" val="0"/>
              </a:ext>
            </a:extLst>
          </a:blip>
          <a:srcRect l="16619" r="16619"/>
          <a:stretch>
            <a:fillRect/>
          </a:stretch>
        </p:blipFill>
        <p:spPr>
          <a:xfrm>
            <a:off x="406138" y="3684749"/>
            <a:ext cx="1895476" cy="1895476"/>
          </a:xfrm>
          <a:prstGeom prst="ellipse">
            <a:avLst/>
          </a:prstGeom>
          <a:solidFill>
            <a:schemeClr val="accent2"/>
          </a:solidFill>
          <a:ln>
            <a:solidFill>
              <a:schemeClr val="bg1"/>
            </a:solidFill>
          </a:ln>
        </p:spPr>
      </p:pic>
      <p:pic>
        <p:nvPicPr>
          <p:cNvPr id="8" name="Picture Placeholder 24" descr="Several wind turbines in a field&#10;&#10;Description automatically generated">
            <a:extLst>
              <a:ext uri="{FF2B5EF4-FFF2-40B4-BE49-F238E27FC236}">
                <a16:creationId xmlns:a16="http://schemas.microsoft.com/office/drawing/2014/main" id="{1C939AD9-918F-D5C9-5E60-49AD08C49218}"/>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t="-1"/>
          <a:stretch/>
        </p:blipFill>
        <p:spPr>
          <a:xfrm>
            <a:off x="1010376" y="1911285"/>
            <a:ext cx="3294850" cy="3294850"/>
          </a:xfrm>
          <a:custGeom>
            <a:avLst/>
            <a:gdLst>
              <a:gd name="connsiteX0" fmla="*/ 1647425 w 3294850"/>
              <a:gd name="connsiteY0" fmla="*/ 0 h 3294850"/>
              <a:gd name="connsiteX1" fmla="*/ 3294850 w 3294850"/>
              <a:gd name="connsiteY1" fmla="*/ 1647425 h 3294850"/>
              <a:gd name="connsiteX2" fmla="*/ 1647425 w 3294850"/>
              <a:gd name="connsiteY2" fmla="*/ 3294850 h 3294850"/>
              <a:gd name="connsiteX3" fmla="*/ 1275376 w 3294850"/>
              <a:gd name="connsiteY3" fmla="*/ 3252665 h 3294850"/>
              <a:gd name="connsiteX4" fmla="*/ 1215764 w 3294850"/>
              <a:gd name="connsiteY4" fmla="*/ 3236539 h 3294850"/>
              <a:gd name="connsiteX5" fmla="*/ 1240067 w 3294850"/>
              <a:gd name="connsiteY5" fmla="*/ 3196535 h 3294850"/>
              <a:gd name="connsiteX6" fmla="*/ 1362162 w 3294850"/>
              <a:gd name="connsiteY6" fmla="*/ 2714346 h 3294850"/>
              <a:gd name="connsiteX7" fmla="*/ 350562 w 3294850"/>
              <a:gd name="connsiteY7" fmla="*/ 1702746 h 3294850"/>
              <a:gd name="connsiteX8" fmla="*/ 49743 w 3294850"/>
              <a:gd name="connsiteY8" fmla="*/ 1748226 h 3294850"/>
              <a:gd name="connsiteX9" fmla="*/ 5901 w 3294850"/>
              <a:gd name="connsiteY9" fmla="*/ 1764272 h 3294850"/>
              <a:gd name="connsiteX10" fmla="*/ 0 w 3294850"/>
              <a:gd name="connsiteY10" fmla="*/ 1647425 h 3294850"/>
              <a:gd name="connsiteX11" fmla="*/ 1647425 w 3294850"/>
              <a:gd name="connsiteY11" fmla="*/ 0 h 32948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294850" h="3294850">
                <a:moveTo>
                  <a:pt x="1647425" y="0"/>
                </a:moveTo>
                <a:cubicBezTo>
                  <a:pt x="2557273" y="0"/>
                  <a:pt x="3294850" y="737577"/>
                  <a:pt x="3294850" y="1647425"/>
                </a:cubicBezTo>
                <a:cubicBezTo>
                  <a:pt x="3294850" y="2557273"/>
                  <a:pt x="2557273" y="3294850"/>
                  <a:pt x="1647425" y="3294850"/>
                </a:cubicBezTo>
                <a:cubicBezTo>
                  <a:pt x="1519478" y="3294850"/>
                  <a:pt x="1394938" y="3280265"/>
                  <a:pt x="1275376" y="3252665"/>
                </a:cubicBezTo>
                <a:lnTo>
                  <a:pt x="1215764" y="3236539"/>
                </a:lnTo>
                <a:lnTo>
                  <a:pt x="1240067" y="3196535"/>
                </a:lnTo>
                <a:cubicBezTo>
                  <a:pt x="1317933" y="3053198"/>
                  <a:pt x="1362162" y="2888937"/>
                  <a:pt x="1362162" y="2714346"/>
                </a:cubicBezTo>
                <a:cubicBezTo>
                  <a:pt x="1362162" y="2155655"/>
                  <a:pt x="909253" y="1702746"/>
                  <a:pt x="350562" y="1702746"/>
                </a:cubicBezTo>
                <a:cubicBezTo>
                  <a:pt x="245808" y="1702746"/>
                  <a:pt x="144772" y="1718669"/>
                  <a:pt x="49743" y="1748226"/>
                </a:cubicBezTo>
                <a:lnTo>
                  <a:pt x="5901" y="1764272"/>
                </a:lnTo>
                <a:lnTo>
                  <a:pt x="0" y="1647425"/>
                </a:lnTo>
                <a:cubicBezTo>
                  <a:pt x="0" y="737577"/>
                  <a:pt x="737577" y="0"/>
                  <a:pt x="1647425" y="0"/>
                </a:cubicBezTo>
                <a:close/>
              </a:path>
            </a:pathLst>
          </a:custGeom>
          <a:solidFill>
            <a:schemeClr val="tx2"/>
          </a:solidFill>
          <a:ln>
            <a:noFill/>
          </a:ln>
        </p:spPr>
      </p:pic>
    </p:spTree>
    <p:extLst>
      <p:ext uri="{BB962C8B-B14F-4D97-AF65-F5344CB8AC3E}">
        <p14:creationId xmlns:p14="http://schemas.microsoft.com/office/powerpoint/2010/main" val="234790360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33E736F-C97D-11CA-DD71-E42B9C175C88}"/>
            </a:ext>
          </a:extLst>
        </p:cNvPr>
        <p:cNvGrpSpPr/>
        <p:nvPr/>
      </p:nvGrpSpPr>
      <p:grpSpPr>
        <a:xfrm>
          <a:off x="0" y="0"/>
          <a:ext cx="0" cy="0"/>
          <a:chOff x="0" y="0"/>
          <a:chExt cx="0" cy="0"/>
        </a:xfrm>
      </p:grpSpPr>
      <p:sp>
        <p:nvSpPr>
          <p:cNvPr id="3" name="Title 1">
            <a:extLst>
              <a:ext uri="{FF2B5EF4-FFF2-40B4-BE49-F238E27FC236}">
                <a16:creationId xmlns:a16="http://schemas.microsoft.com/office/drawing/2014/main" id="{1FD91360-CC0F-AA33-5059-2DC4057899E6}"/>
              </a:ext>
            </a:extLst>
          </p:cNvPr>
          <p:cNvSpPr txBox="1">
            <a:spLocks/>
          </p:cNvSpPr>
          <p:nvPr/>
        </p:nvSpPr>
        <p:spPr>
          <a:xfrm>
            <a:off x="271261" y="442485"/>
            <a:ext cx="6562230" cy="666000"/>
          </a:xfrm>
          <a:prstGeom prst="rect">
            <a:avLst/>
          </a:prstGeom>
        </p:spPr>
        <p:txBody>
          <a:bodyPr/>
          <a:lstStyle>
            <a:lvl1pPr algn="l" defTabSz="914400" rtl="0" eaLnBrk="1" latinLnBrk="0" hangingPunct="1">
              <a:lnSpc>
                <a:spcPct val="90000"/>
              </a:lnSpc>
              <a:spcBef>
                <a:spcPct val="0"/>
              </a:spcBef>
              <a:buNone/>
              <a:defRPr sz="2400" kern="1200">
                <a:solidFill>
                  <a:schemeClr val="bg1"/>
                </a:solidFill>
                <a:latin typeface="+mj-lt"/>
                <a:ea typeface="+mj-ea"/>
                <a:cs typeface="+mj-cs"/>
              </a:defRPr>
            </a:lvl1pPr>
          </a:lstStyle>
          <a:p>
            <a:r>
              <a:rPr lang="en-US" altLang="en-US" sz="2000" b="1"/>
              <a:t>Evaluation process and criteria conti……</a:t>
            </a:r>
            <a:br>
              <a:rPr lang="en-US" altLang="en-US" sz="2000" b="1"/>
            </a:br>
            <a:endParaRPr lang="en-ZA" sz="2000" b="1" dirty="0"/>
          </a:p>
        </p:txBody>
      </p:sp>
      <p:sp>
        <p:nvSpPr>
          <p:cNvPr id="7" name="Content Placeholder 2">
            <a:extLst>
              <a:ext uri="{FF2B5EF4-FFF2-40B4-BE49-F238E27FC236}">
                <a16:creationId xmlns:a16="http://schemas.microsoft.com/office/drawing/2014/main" id="{0FEE9DE6-8F85-805B-D353-3318B74A8B1A}"/>
              </a:ext>
            </a:extLst>
          </p:cNvPr>
          <p:cNvSpPr txBox="1">
            <a:spLocks/>
          </p:cNvSpPr>
          <p:nvPr/>
        </p:nvSpPr>
        <p:spPr>
          <a:xfrm>
            <a:off x="271261" y="1223493"/>
            <a:ext cx="10323852" cy="4859022"/>
          </a:xfrm>
          <a:prstGeom prst="rect">
            <a:avLst/>
          </a:prstGeom>
        </p:spPr>
        <p:txBody>
          <a:bodyPr/>
          <a:lstStyle>
            <a:lvl1pPr marL="228600" indent="-228600" algn="l" defTabSz="914400" rtl="0" eaLnBrk="1" latinLnBrk="0" hangingPunct="1">
              <a:lnSpc>
                <a:spcPct val="90000"/>
              </a:lnSpc>
              <a:spcBef>
                <a:spcPts val="1000"/>
              </a:spcBef>
              <a:buFont typeface="Wingdings" panose="05000000000000000000" pitchFamily="2" charset="2"/>
              <a:buChar char="§"/>
              <a:defRPr sz="1400" kern="1200">
                <a:solidFill>
                  <a:srgbClr val="1D3E88"/>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Clr>
                <a:srgbClr val="1D3E88"/>
              </a:buClr>
              <a:buFont typeface="Calibri" panose="020F0502020204030204" pitchFamily="34" charset="0"/>
              <a:buChar char="-"/>
              <a:defRPr sz="1400" kern="1200">
                <a:solidFill>
                  <a:srgbClr val="1D3E88"/>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1400" kern="1200">
                <a:solidFill>
                  <a:srgbClr val="1D3E88"/>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Courier New" panose="02070309020205020404" pitchFamily="49" charset="0"/>
              <a:buChar char="o"/>
              <a:defRPr sz="1400" kern="1200">
                <a:solidFill>
                  <a:srgbClr val="1D3E88"/>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Wingdings" panose="05000000000000000000" pitchFamily="2" charset="2"/>
              <a:buChar char="Ø"/>
              <a:defRPr sz="1400" kern="1200">
                <a:solidFill>
                  <a:srgbClr val="1D3E88"/>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Wingdings" panose="05000000000000000000" pitchFamily="2" charset="2"/>
              <a:buNone/>
            </a:pPr>
            <a:r>
              <a:rPr lang="en-US" sz="2000" b="1" dirty="0"/>
              <a:t>Tenderers who do not submit mandatory tender </a:t>
            </a:r>
            <a:r>
              <a:rPr lang="en-US" sz="2000" b="1" dirty="0" err="1"/>
              <a:t>returnables</a:t>
            </a:r>
            <a:r>
              <a:rPr lang="en-US" sz="2000" b="1" dirty="0"/>
              <a:t> as at stipulated will be disqualified.</a:t>
            </a:r>
            <a:r>
              <a:rPr lang="en-US" sz="2000" dirty="0"/>
              <a:t> </a:t>
            </a:r>
          </a:p>
          <a:p>
            <a:r>
              <a:rPr lang="en-US" sz="2000" dirty="0"/>
              <a:t>Commercial requirements </a:t>
            </a:r>
          </a:p>
          <a:p>
            <a:r>
              <a:rPr lang="en-US" sz="2000" dirty="0"/>
              <a:t>Technical requirements</a:t>
            </a:r>
          </a:p>
          <a:p>
            <a:endParaRPr lang="en-US" sz="2000" dirty="0"/>
          </a:p>
          <a:p>
            <a:pPr lvl="1">
              <a:lnSpc>
                <a:spcPct val="100000"/>
              </a:lnSpc>
              <a:spcBef>
                <a:spcPts val="0"/>
              </a:spcBef>
            </a:pPr>
            <a:r>
              <a:rPr lang="en-US" sz="2000" dirty="0"/>
              <a:t>All Annexures attached to the invitation to tender to be completed accordingly do not leave blank spaces without providing the information</a:t>
            </a:r>
          </a:p>
          <a:p>
            <a:pPr marL="457200" lvl="1" indent="0">
              <a:lnSpc>
                <a:spcPct val="100000"/>
              </a:lnSpc>
              <a:spcBef>
                <a:spcPts val="0"/>
              </a:spcBef>
              <a:buNone/>
            </a:pPr>
            <a:r>
              <a:rPr lang="en-US" sz="2000" dirty="0"/>
              <a:t>   if not applicable please indicate as such.</a:t>
            </a:r>
            <a:endParaRPr lang="en-ZA" sz="2000" dirty="0"/>
          </a:p>
          <a:p>
            <a:pPr lvl="1">
              <a:lnSpc>
                <a:spcPct val="100000"/>
              </a:lnSpc>
              <a:spcBef>
                <a:spcPts val="0"/>
              </a:spcBef>
            </a:pPr>
            <a:r>
              <a:rPr lang="en-US" sz="2000" dirty="0"/>
              <a:t>Functionality (Technical) – Technical requirements</a:t>
            </a:r>
            <a:endParaRPr lang="en-ZA" sz="2000" dirty="0"/>
          </a:p>
          <a:p>
            <a:pPr lvl="1">
              <a:lnSpc>
                <a:spcPct val="100000"/>
              </a:lnSpc>
              <a:spcBef>
                <a:spcPts val="0"/>
              </a:spcBef>
            </a:pPr>
            <a:r>
              <a:rPr lang="en-US" sz="2000" dirty="0"/>
              <a:t>Price and Specific Goals (80/20 principle)</a:t>
            </a:r>
          </a:p>
          <a:p>
            <a:pPr lvl="1">
              <a:lnSpc>
                <a:spcPct val="100000"/>
              </a:lnSpc>
              <a:spcBef>
                <a:spcPts val="0"/>
              </a:spcBef>
            </a:pPr>
            <a:r>
              <a:rPr lang="en-US" sz="2000" dirty="0"/>
              <a:t>Contractual requirements (Safety, Quality and SDL&amp;I) </a:t>
            </a:r>
          </a:p>
          <a:p>
            <a:pPr marL="457200" lvl="1" indent="0">
              <a:lnSpc>
                <a:spcPct val="100000"/>
              </a:lnSpc>
              <a:spcBef>
                <a:spcPts val="0"/>
              </a:spcBef>
              <a:buNone/>
            </a:pPr>
            <a:endParaRPr lang="en-US" sz="2000" dirty="0"/>
          </a:p>
          <a:p>
            <a:pPr marL="446087" lvl="1" indent="0">
              <a:lnSpc>
                <a:spcPct val="100000"/>
              </a:lnSpc>
              <a:spcBef>
                <a:spcPts val="0"/>
              </a:spcBef>
              <a:buFont typeface="Calibri" panose="020F0502020204030204" pitchFamily="34" charset="0"/>
              <a:buNone/>
            </a:pPr>
            <a:r>
              <a:rPr lang="en-US" sz="2000" dirty="0"/>
              <a:t>ALL DOCUMENTS TO BE SUBMITTED AT STIPULATED DEADLINES AS PER INVITATION TO TENDER</a:t>
            </a:r>
            <a:endParaRPr lang="en-ZA" sz="2000" dirty="0"/>
          </a:p>
          <a:p>
            <a:endParaRPr lang="en-ZA" dirty="0"/>
          </a:p>
        </p:txBody>
      </p:sp>
    </p:spTree>
    <p:extLst>
      <p:ext uri="{BB962C8B-B14F-4D97-AF65-F5344CB8AC3E}">
        <p14:creationId xmlns:p14="http://schemas.microsoft.com/office/powerpoint/2010/main" val="411224427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8965A18-D739-D5E2-9D3D-4517F9B8CFA1}"/>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4A45E177-ED88-0642-29AD-5C279E2C9F2C}"/>
              </a:ext>
            </a:extLst>
          </p:cNvPr>
          <p:cNvSpPr txBox="1">
            <a:spLocks/>
          </p:cNvSpPr>
          <p:nvPr/>
        </p:nvSpPr>
        <p:spPr>
          <a:xfrm>
            <a:off x="271263" y="205769"/>
            <a:ext cx="6562230" cy="666000"/>
          </a:xfrm>
          <a:prstGeom prst="rect">
            <a:avLst/>
          </a:prstGeom>
        </p:spPr>
        <p:txBody>
          <a:bodyPr/>
          <a:lstStyle>
            <a:lvl1pPr algn="l" defTabSz="914400" rtl="0" eaLnBrk="1" latinLnBrk="0" hangingPunct="1">
              <a:lnSpc>
                <a:spcPct val="90000"/>
              </a:lnSpc>
              <a:spcBef>
                <a:spcPct val="0"/>
              </a:spcBef>
              <a:buNone/>
              <a:defRPr sz="2400" kern="1200">
                <a:solidFill>
                  <a:schemeClr val="bg1"/>
                </a:solidFill>
                <a:latin typeface="+mj-lt"/>
                <a:ea typeface="+mj-ea"/>
                <a:cs typeface="+mj-cs"/>
              </a:defRPr>
            </a:lvl1pPr>
          </a:lstStyle>
          <a:p>
            <a:r>
              <a:rPr lang="en-US" sz="2000" b="1"/>
              <a:t>B-BBEE</a:t>
            </a:r>
            <a:endParaRPr lang="en-ZA" sz="2000" b="1" dirty="0"/>
          </a:p>
        </p:txBody>
      </p:sp>
      <p:sp>
        <p:nvSpPr>
          <p:cNvPr id="4" name="Content Placeholder 2">
            <a:extLst>
              <a:ext uri="{FF2B5EF4-FFF2-40B4-BE49-F238E27FC236}">
                <a16:creationId xmlns:a16="http://schemas.microsoft.com/office/drawing/2014/main" id="{CC6D06B9-0D38-4B5F-8330-AF30BD5A576B}"/>
              </a:ext>
            </a:extLst>
          </p:cNvPr>
          <p:cNvSpPr txBox="1">
            <a:spLocks/>
          </p:cNvSpPr>
          <p:nvPr/>
        </p:nvSpPr>
        <p:spPr>
          <a:xfrm>
            <a:off x="271261" y="1223493"/>
            <a:ext cx="8537888" cy="4113820"/>
          </a:xfrm>
          <a:prstGeom prst="rect">
            <a:avLst/>
          </a:prstGeom>
        </p:spPr>
        <p:txBody>
          <a:bodyPr/>
          <a:lstStyle>
            <a:lvl1pPr marL="228600" indent="-228600" algn="l" defTabSz="914400" rtl="0" eaLnBrk="1" latinLnBrk="0" hangingPunct="1">
              <a:lnSpc>
                <a:spcPct val="90000"/>
              </a:lnSpc>
              <a:spcBef>
                <a:spcPts val="1000"/>
              </a:spcBef>
              <a:buFont typeface="Wingdings" panose="05000000000000000000" pitchFamily="2" charset="2"/>
              <a:buChar char="§"/>
              <a:defRPr sz="1400" kern="1200">
                <a:solidFill>
                  <a:srgbClr val="1D3E88"/>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Clr>
                <a:srgbClr val="1D3E88"/>
              </a:buClr>
              <a:buFont typeface="Calibri" panose="020F0502020204030204" pitchFamily="34" charset="0"/>
              <a:buChar char="-"/>
              <a:defRPr sz="1400" kern="1200">
                <a:solidFill>
                  <a:srgbClr val="1D3E88"/>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1400" kern="1200">
                <a:solidFill>
                  <a:srgbClr val="1D3E88"/>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Courier New" panose="02070309020205020404" pitchFamily="49" charset="0"/>
              <a:buChar char="o"/>
              <a:defRPr sz="1400" kern="1200">
                <a:solidFill>
                  <a:srgbClr val="1D3E88"/>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Wingdings" panose="05000000000000000000" pitchFamily="2" charset="2"/>
              <a:buChar char="Ø"/>
              <a:defRPr sz="1400" kern="1200">
                <a:solidFill>
                  <a:srgbClr val="1D3E88"/>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ZA" sz="2000"/>
              <a:t>A </a:t>
            </a:r>
            <a:r>
              <a:rPr lang="en-ZA" sz="2000" b="1"/>
              <a:t>Certified</a:t>
            </a:r>
            <a:r>
              <a:rPr lang="en-ZA" sz="2000"/>
              <a:t> Copy of a fully completed Sworn Affidavit for either EME or QSE </a:t>
            </a:r>
            <a:r>
              <a:rPr lang="en-ZA" sz="2000" b="1"/>
              <a:t>(See key notes below to determine validity)</a:t>
            </a:r>
            <a:r>
              <a:rPr lang="en-ZA" sz="2000"/>
              <a:t>, </a:t>
            </a:r>
            <a:r>
              <a:rPr lang="en-ZA" sz="2000" b="1"/>
              <a:t>or</a:t>
            </a:r>
            <a:endParaRPr lang="en-ZA" sz="2000"/>
          </a:p>
          <a:p>
            <a:r>
              <a:rPr lang="en-ZA" sz="2000"/>
              <a:t>A </a:t>
            </a:r>
            <a:r>
              <a:rPr lang="en-ZA" sz="2000" b="1"/>
              <a:t>Certified</a:t>
            </a:r>
            <a:r>
              <a:rPr lang="en-ZA" sz="2000"/>
              <a:t> Copy of B-BBEE Certificate issued by CIPC for EMEs’ only, </a:t>
            </a:r>
            <a:r>
              <a:rPr lang="en-ZA" sz="2000" b="1"/>
              <a:t>or</a:t>
            </a:r>
            <a:endParaRPr lang="en-ZA" sz="2000"/>
          </a:p>
          <a:p>
            <a:r>
              <a:rPr lang="en-ZA" sz="2000"/>
              <a:t>A </a:t>
            </a:r>
            <a:r>
              <a:rPr lang="en-ZA" sz="2000" b="1"/>
              <a:t>Certified</a:t>
            </a:r>
            <a:r>
              <a:rPr lang="en-ZA" sz="2000"/>
              <a:t> Copy of a Valid B-BBEE Certificate issued by a SANAS accredited Verification Agency.</a:t>
            </a:r>
          </a:p>
          <a:p>
            <a:endParaRPr lang="en-ZA" dirty="0"/>
          </a:p>
        </p:txBody>
      </p:sp>
    </p:spTree>
    <p:extLst>
      <p:ext uri="{BB962C8B-B14F-4D97-AF65-F5344CB8AC3E}">
        <p14:creationId xmlns:p14="http://schemas.microsoft.com/office/powerpoint/2010/main" val="201413444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330F1D6-89FE-7C20-D626-F0CE1E7DBBD5}"/>
            </a:ext>
          </a:extLst>
        </p:cNvPr>
        <p:cNvGrpSpPr/>
        <p:nvPr/>
      </p:nvGrpSpPr>
      <p:grpSpPr>
        <a:xfrm>
          <a:off x="0" y="0"/>
          <a:ext cx="0" cy="0"/>
          <a:chOff x="0" y="0"/>
          <a:chExt cx="0" cy="0"/>
        </a:xfrm>
      </p:grpSpPr>
      <p:sp>
        <p:nvSpPr>
          <p:cNvPr id="5" name="Title 1">
            <a:extLst>
              <a:ext uri="{FF2B5EF4-FFF2-40B4-BE49-F238E27FC236}">
                <a16:creationId xmlns:a16="http://schemas.microsoft.com/office/drawing/2014/main" id="{A38D13D5-A557-81DF-A2DA-07715AE1D874}"/>
              </a:ext>
            </a:extLst>
          </p:cNvPr>
          <p:cNvSpPr txBox="1">
            <a:spLocks/>
          </p:cNvSpPr>
          <p:nvPr/>
        </p:nvSpPr>
        <p:spPr>
          <a:xfrm>
            <a:off x="271263" y="205769"/>
            <a:ext cx="6562230" cy="666000"/>
          </a:xfrm>
          <a:prstGeom prst="rect">
            <a:avLst/>
          </a:prstGeom>
        </p:spPr>
        <p:txBody>
          <a:bodyPr/>
          <a:lstStyle>
            <a:lvl1pPr algn="l" defTabSz="914400" rtl="0" eaLnBrk="1" latinLnBrk="0" hangingPunct="1">
              <a:lnSpc>
                <a:spcPct val="90000"/>
              </a:lnSpc>
              <a:spcBef>
                <a:spcPct val="0"/>
              </a:spcBef>
              <a:buNone/>
              <a:defRPr sz="2400" kern="1200">
                <a:solidFill>
                  <a:schemeClr val="bg1"/>
                </a:solidFill>
                <a:latin typeface="+mj-lt"/>
                <a:ea typeface="+mj-ea"/>
                <a:cs typeface="+mj-cs"/>
              </a:defRPr>
            </a:lvl1pPr>
          </a:lstStyle>
          <a:p>
            <a:r>
              <a:rPr lang="en-US" altLang="en-US" sz="2000" b="1"/>
              <a:t>Joint venture requirements</a:t>
            </a:r>
            <a:endParaRPr lang="en-ZA" sz="2000" b="1" dirty="0"/>
          </a:p>
        </p:txBody>
      </p:sp>
      <p:pic>
        <p:nvPicPr>
          <p:cNvPr id="6" name="Content Placeholder 4">
            <a:extLst>
              <a:ext uri="{FF2B5EF4-FFF2-40B4-BE49-F238E27FC236}">
                <a16:creationId xmlns:a16="http://schemas.microsoft.com/office/drawing/2014/main" id="{C352F295-A0DE-E88D-94C5-6D42DA4329EB}"/>
              </a:ext>
            </a:extLst>
          </p:cNvPr>
          <p:cNvPicPr>
            <a:picLocks noChangeAspect="1"/>
          </p:cNvPicPr>
          <p:nvPr/>
        </p:nvPicPr>
        <p:blipFill>
          <a:blip r:embed="rId2"/>
          <a:stretch>
            <a:fillRect/>
          </a:stretch>
        </p:blipFill>
        <p:spPr>
          <a:xfrm>
            <a:off x="271264" y="955301"/>
            <a:ext cx="9628110" cy="5127999"/>
          </a:xfrm>
          <a:prstGeom prst="rect">
            <a:avLst/>
          </a:prstGeom>
        </p:spPr>
      </p:pic>
    </p:spTree>
    <p:extLst>
      <p:ext uri="{BB962C8B-B14F-4D97-AF65-F5344CB8AC3E}">
        <p14:creationId xmlns:p14="http://schemas.microsoft.com/office/powerpoint/2010/main" val="297258551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D9A9C87-D834-212A-6157-F012C558CA32}"/>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F48EF530-FC4F-1299-D52D-0588ED576A16}"/>
              </a:ext>
            </a:extLst>
          </p:cNvPr>
          <p:cNvSpPr txBox="1">
            <a:spLocks/>
          </p:cNvSpPr>
          <p:nvPr/>
        </p:nvSpPr>
        <p:spPr>
          <a:xfrm>
            <a:off x="271263" y="205769"/>
            <a:ext cx="6562230" cy="666000"/>
          </a:xfrm>
          <a:prstGeom prst="rect">
            <a:avLst/>
          </a:prstGeom>
        </p:spPr>
        <p:txBody>
          <a:bodyPr/>
          <a:lstStyle>
            <a:lvl1pPr algn="l" defTabSz="914400" rtl="0" eaLnBrk="1" latinLnBrk="0" hangingPunct="1">
              <a:lnSpc>
                <a:spcPct val="90000"/>
              </a:lnSpc>
              <a:spcBef>
                <a:spcPct val="0"/>
              </a:spcBef>
              <a:buNone/>
              <a:defRPr sz="2400" kern="1200">
                <a:solidFill>
                  <a:schemeClr val="bg1"/>
                </a:solidFill>
                <a:latin typeface="+mj-lt"/>
                <a:ea typeface="+mj-ea"/>
                <a:cs typeface="+mj-cs"/>
              </a:defRPr>
            </a:lvl1pPr>
          </a:lstStyle>
          <a:p>
            <a:r>
              <a:rPr lang="en-US" altLang="en-US" sz="2000" b="1"/>
              <a:t>Commercial Requirements</a:t>
            </a:r>
            <a:endParaRPr lang="en-ZA" sz="2000" b="1" dirty="0"/>
          </a:p>
        </p:txBody>
      </p:sp>
      <p:sp>
        <p:nvSpPr>
          <p:cNvPr id="3" name="Content Placeholder 2">
            <a:extLst>
              <a:ext uri="{FF2B5EF4-FFF2-40B4-BE49-F238E27FC236}">
                <a16:creationId xmlns:a16="http://schemas.microsoft.com/office/drawing/2014/main" id="{01A4E86C-C31E-7126-D6B2-0103D7053DE4}"/>
              </a:ext>
            </a:extLst>
          </p:cNvPr>
          <p:cNvSpPr txBox="1">
            <a:spLocks/>
          </p:cNvSpPr>
          <p:nvPr/>
        </p:nvSpPr>
        <p:spPr>
          <a:xfrm>
            <a:off x="271261" y="1223493"/>
            <a:ext cx="8537888" cy="4859022"/>
          </a:xfrm>
          <a:prstGeom prst="rect">
            <a:avLst/>
          </a:prstGeom>
        </p:spPr>
        <p:txBody>
          <a:bodyPr/>
          <a:lstStyle>
            <a:lvl1pPr marL="228600" indent="-228600" algn="l" defTabSz="914400" rtl="0" eaLnBrk="1" latinLnBrk="0" hangingPunct="1">
              <a:lnSpc>
                <a:spcPct val="90000"/>
              </a:lnSpc>
              <a:spcBef>
                <a:spcPts val="1000"/>
              </a:spcBef>
              <a:buFont typeface="Wingdings" panose="05000000000000000000" pitchFamily="2" charset="2"/>
              <a:buChar char="§"/>
              <a:defRPr sz="1400" kern="1200">
                <a:solidFill>
                  <a:srgbClr val="1D3E88"/>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Clr>
                <a:srgbClr val="1D3E88"/>
              </a:buClr>
              <a:buFont typeface="Calibri" panose="020F0502020204030204" pitchFamily="34" charset="0"/>
              <a:buChar char="-"/>
              <a:defRPr sz="1400" kern="1200">
                <a:solidFill>
                  <a:srgbClr val="1D3E88"/>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1400" kern="1200">
                <a:solidFill>
                  <a:srgbClr val="1D3E88"/>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Courier New" panose="02070309020205020404" pitchFamily="49" charset="0"/>
              <a:buChar char="o"/>
              <a:defRPr sz="1400" kern="1200">
                <a:solidFill>
                  <a:srgbClr val="1D3E88"/>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Wingdings" panose="05000000000000000000" pitchFamily="2" charset="2"/>
              <a:buChar char="Ø"/>
              <a:defRPr sz="1400" kern="1200">
                <a:solidFill>
                  <a:srgbClr val="1D3E88"/>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sz="2000" dirty="0"/>
              <a:t>The tenderers must complete the Non-disclosure forms attached, to indicate that none of its personnel have any involvement or interest in Eskom and likewise no Eskom personnel have any involvement or interest in the respondent’s business with regard to this tender.</a:t>
            </a:r>
            <a:endParaRPr lang="en-ZA" sz="2000" dirty="0"/>
          </a:p>
          <a:p>
            <a:pPr>
              <a:defRPr/>
            </a:pPr>
            <a:r>
              <a:rPr lang="en-GB" sz="2000" b="1" dirty="0"/>
              <a:t> </a:t>
            </a:r>
            <a:r>
              <a:rPr lang="en-GB" sz="2000" dirty="0"/>
              <a:t>All costs incurred in the preparation, presentation/demonstration, and submission of your tender response will be for the Tenderer’s account.</a:t>
            </a:r>
            <a:endParaRPr lang="en-ZA" sz="2000" dirty="0"/>
          </a:p>
          <a:p>
            <a:pPr>
              <a:defRPr/>
            </a:pPr>
            <a:r>
              <a:rPr lang="en-US" altLang="en-US" sz="2000" kern="0" dirty="0"/>
              <a:t>All queries to be addressed to the Buyer in writing. No telephone calls will be accepted for queries regarding this tender</a:t>
            </a:r>
          </a:p>
          <a:p>
            <a:pPr>
              <a:defRPr/>
            </a:pPr>
            <a:r>
              <a:rPr lang="en-US" altLang="en-US" sz="2000" kern="0" dirty="0"/>
              <a:t>Closing time for all queries is 03 working days prior to tender on </a:t>
            </a:r>
            <a:br>
              <a:rPr lang="en-US" altLang="en-US" sz="2000" kern="0" dirty="0"/>
            </a:br>
            <a:r>
              <a:rPr lang="en-US" altLang="en-US" sz="2000" kern="0" dirty="0"/>
              <a:t>31 July 2025.</a:t>
            </a:r>
          </a:p>
          <a:p>
            <a:endParaRPr lang="en-ZA" dirty="0"/>
          </a:p>
        </p:txBody>
      </p:sp>
    </p:spTree>
    <p:extLst>
      <p:ext uri="{BB962C8B-B14F-4D97-AF65-F5344CB8AC3E}">
        <p14:creationId xmlns:p14="http://schemas.microsoft.com/office/powerpoint/2010/main" val="275555155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21F13DE-3213-B187-F6DB-55E6ED5BC86E}"/>
            </a:ext>
          </a:extLst>
        </p:cNvPr>
        <p:cNvGrpSpPr/>
        <p:nvPr/>
      </p:nvGrpSpPr>
      <p:grpSpPr>
        <a:xfrm>
          <a:off x="0" y="0"/>
          <a:ext cx="0" cy="0"/>
          <a:chOff x="0" y="0"/>
          <a:chExt cx="0" cy="0"/>
        </a:xfrm>
      </p:grpSpPr>
      <p:sp>
        <p:nvSpPr>
          <p:cNvPr id="4" name="Title 1">
            <a:extLst>
              <a:ext uri="{FF2B5EF4-FFF2-40B4-BE49-F238E27FC236}">
                <a16:creationId xmlns:a16="http://schemas.microsoft.com/office/drawing/2014/main" id="{61A22E8D-4C93-F9AF-511C-47EA9271AB29}"/>
              </a:ext>
            </a:extLst>
          </p:cNvPr>
          <p:cNvSpPr txBox="1">
            <a:spLocks/>
          </p:cNvSpPr>
          <p:nvPr/>
        </p:nvSpPr>
        <p:spPr>
          <a:xfrm>
            <a:off x="271263" y="205769"/>
            <a:ext cx="6562230" cy="666000"/>
          </a:xfrm>
          <a:prstGeom prst="rect">
            <a:avLst/>
          </a:prstGeom>
        </p:spPr>
        <p:txBody>
          <a:bodyPr/>
          <a:lstStyle>
            <a:lvl1pPr algn="l" defTabSz="914400" rtl="0" eaLnBrk="1" latinLnBrk="0" hangingPunct="1">
              <a:lnSpc>
                <a:spcPct val="90000"/>
              </a:lnSpc>
              <a:spcBef>
                <a:spcPct val="0"/>
              </a:spcBef>
              <a:buNone/>
              <a:defRPr sz="2400" kern="1200">
                <a:solidFill>
                  <a:schemeClr val="bg1"/>
                </a:solidFill>
                <a:latin typeface="+mj-lt"/>
                <a:ea typeface="+mj-ea"/>
                <a:cs typeface="+mj-cs"/>
              </a:defRPr>
            </a:lvl1pPr>
          </a:lstStyle>
          <a:p>
            <a:r>
              <a:rPr lang="en-US" altLang="en-US" sz="2000" b="1"/>
              <a:t>Commercial Requirements ….cont</a:t>
            </a:r>
            <a:endParaRPr lang="en-ZA" sz="2000" b="1" dirty="0"/>
          </a:p>
        </p:txBody>
      </p:sp>
      <p:sp>
        <p:nvSpPr>
          <p:cNvPr id="5" name="Content Placeholder 2">
            <a:extLst>
              <a:ext uri="{FF2B5EF4-FFF2-40B4-BE49-F238E27FC236}">
                <a16:creationId xmlns:a16="http://schemas.microsoft.com/office/drawing/2014/main" id="{031F3CEA-00B9-FABC-2B75-3F7F9B0BD61C}"/>
              </a:ext>
            </a:extLst>
          </p:cNvPr>
          <p:cNvSpPr txBox="1">
            <a:spLocks/>
          </p:cNvSpPr>
          <p:nvPr/>
        </p:nvSpPr>
        <p:spPr>
          <a:xfrm>
            <a:off x="271261" y="1223493"/>
            <a:ext cx="8537888" cy="4859022"/>
          </a:xfrm>
          <a:prstGeom prst="rect">
            <a:avLst/>
          </a:prstGeom>
        </p:spPr>
        <p:txBody>
          <a:bodyPr/>
          <a:lstStyle>
            <a:lvl1pPr marL="228600" indent="-228600" algn="l" defTabSz="914400" rtl="0" eaLnBrk="1" latinLnBrk="0" hangingPunct="1">
              <a:lnSpc>
                <a:spcPct val="90000"/>
              </a:lnSpc>
              <a:spcBef>
                <a:spcPts val="1000"/>
              </a:spcBef>
              <a:buFont typeface="Wingdings" panose="05000000000000000000" pitchFamily="2" charset="2"/>
              <a:buChar char="§"/>
              <a:defRPr sz="1400" kern="1200">
                <a:solidFill>
                  <a:srgbClr val="1D3E88"/>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Clr>
                <a:srgbClr val="1D3E88"/>
              </a:buClr>
              <a:buFont typeface="Calibri" panose="020F0502020204030204" pitchFamily="34" charset="0"/>
              <a:buChar char="-"/>
              <a:defRPr sz="1400" kern="1200">
                <a:solidFill>
                  <a:srgbClr val="1D3E88"/>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1400" kern="1200">
                <a:solidFill>
                  <a:srgbClr val="1D3E88"/>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Courier New" panose="02070309020205020404" pitchFamily="49" charset="0"/>
              <a:buChar char="o"/>
              <a:defRPr sz="1400" kern="1200">
                <a:solidFill>
                  <a:srgbClr val="1D3E88"/>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Wingdings" panose="05000000000000000000" pitchFamily="2" charset="2"/>
              <a:buChar char="Ø"/>
              <a:defRPr sz="1400" kern="1200">
                <a:solidFill>
                  <a:srgbClr val="1D3E88"/>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sz="2000"/>
              <a:t>The information contained in this document is of a confidential nature and may only be used for purpose of responding to this enquiry. This confidentiality clause extends to partners, whom you may decide to involve in preparing a response to this tender. </a:t>
            </a:r>
          </a:p>
          <a:p>
            <a:r>
              <a:rPr lang="en-GB" sz="2000"/>
              <a:t>The tender and any supporting documents submitted as part of your response will become the property of Eskom.</a:t>
            </a:r>
            <a:endParaRPr lang="en-ZA" sz="2000"/>
          </a:p>
          <a:p>
            <a:endParaRPr lang="en-ZA" dirty="0"/>
          </a:p>
        </p:txBody>
      </p:sp>
    </p:spTree>
    <p:extLst>
      <p:ext uri="{BB962C8B-B14F-4D97-AF65-F5344CB8AC3E}">
        <p14:creationId xmlns:p14="http://schemas.microsoft.com/office/powerpoint/2010/main" val="410085084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BD089D7-81F1-3FAC-5EBC-9D6256367818}"/>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27DF76D1-8E2C-0BCC-5059-729E4EDE7AD8}"/>
              </a:ext>
            </a:extLst>
          </p:cNvPr>
          <p:cNvSpPr>
            <a:spLocks noGrp="1"/>
          </p:cNvSpPr>
          <p:nvPr>
            <p:ph type="title"/>
          </p:nvPr>
        </p:nvSpPr>
        <p:spPr/>
        <p:txBody>
          <a:bodyPr/>
          <a:lstStyle/>
          <a:p>
            <a:r>
              <a:rPr lang="en-US" altLang="en-US" sz="2400" b="1" dirty="0"/>
              <a:t>Eskom Tender Portal – Tender </a:t>
            </a:r>
            <a:r>
              <a:rPr lang="en-US" altLang="en-US" sz="2400" b="1" dirty="0" err="1"/>
              <a:t>Returnables</a:t>
            </a:r>
            <a:endParaRPr lang="en-US" dirty="0"/>
          </a:p>
        </p:txBody>
      </p:sp>
      <p:sp>
        <p:nvSpPr>
          <p:cNvPr id="6" name="Slide Number Placeholder 5">
            <a:extLst>
              <a:ext uri="{FF2B5EF4-FFF2-40B4-BE49-F238E27FC236}">
                <a16:creationId xmlns:a16="http://schemas.microsoft.com/office/drawing/2014/main" id="{446D3156-5963-F6BB-AB7B-4312AAAE86F7}"/>
              </a:ext>
            </a:extLst>
          </p:cNvPr>
          <p:cNvSpPr>
            <a:spLocks noGrp="1"/>
          </p:cNvSpPr>
          <p:nvPr>
            <p:ph type="sldNum" sz="quarter" idx="4"/>
          </p:nvPr>
        </p:nvSpPr>
        <p:spPr>
          <a:xfrm>
            <a:off x="11397802" y="6356350"/>
            <a:ext cx="347729" cy="365125"/>
          </a:xfrm>
          <a:prstGeom prst="rect">
            <a:avLst/>
          </a:prstGeom>
        </p:spPr>
        <p:txBody>
          <a:bodyPr vert="horz" lIns="91440" tIns="45720" rIns="91440" bIns="45720" rtlCol="0" anchor="ctr"/>
          <a:lstStyle>
            <a:lvl1pPr algn="r">
              <a:defRPr sz="1000">
                <a:solidFill>
                  <a:schemeClr val="tx1">
                    <a:tint val="75000"/>
                  </a:schemeClr>
                </a:solidFill>
                <a:latin typeface="Arial" panose="020B0604020202020204" pitchFamily="34" charset="0"/>
                <a:cs typeface="Arial" panose="020B0604020202020204" pitchFamily="34" charset="0"/>
              </a:defRPr>
            </a:lvl1pPr>
          </a:lstStyle>
          <a:p>
            <a:fld id="{56B1497D-D85C-49F0-B0C9-9C5FED4EAE9E}" type="slidenum">
              <a:rPr lang="en-ZA" smtClean="0"/>
              <a:pPr/>
              <a:t>15</a:t>
            </a:fld>
            <a:endParaRPr lang="en-ZA" dirty="0"/>
          </a:p>
        </p:txBody>
      </p:sp>
      <p:sp>
        <p:nvSpPr>
          <p:cNvPr id="3" name="Content Placeholder 2">
            <a:extLst>
              <a:ext uri="{FF2B5EF4-FFF2-40B4-BE49-F238E27FC236}">
                <a16:creationId xmlns:a16="http://schemas.microsoft.com/office/drawing/2014/main" id="{BF86D318-E509-F766-4341-FFC011B62AE6}"/>
              </a:ext>
            </a:extLst>
          </p:cNvPr>
          <p:cNvSpPr>
            <a:spLocks noGrp="1"/>
          </p:cNvSpPr>
          <p:nvPr>
            <p:ph idx="1"/>
          </p:nvPr>
        </p:nvSpPr>
        <p:spPr>
          <a:xfrm>
            <a:off x="271261" y="1223493"/>
            <a:ext cx="8537888" cy="4859022"/>
          </a:xfrm>
        </p:spPr>
        <p:txBody>
          <a:bodyPr>
            <a:normAutofit lnSpcReduction="10000"/>
          </a:bodyPr>
          <a:lstStyle/>
          <a:p>
            <a:r>
              <a:rPr lang="en-US" altLang="en-US" sz="2000" dirty="0"/>
              <a:t>Please note that the tender documentation should be submitted in the following format:</a:t>
            </a:r>
            <a:endParaRPr lang="en-ZA" dirty="0"/>
          </a:p>
          <a:p>
            <a:endParaRPr lang="en-ZA" dirty="0"/>
          </a:p>
          <a:p>
            <a:endParaRPr lang="en-ZA" dirty="0"/>
          </a:p>
          <a:p>
            <a:endParaRPr lang="en-ZA" dirty="0"/>
          </a:p>
          <a:p>
            <a:endParaRPr lang="en-ZA" dirty="0"/>
          </a:p>
          <a:p>
            <a:endParaRPr lang="en-ZA" dirty="0"/>
          </a:p>
          <a:p>
            <a:endParaRPr lang="en-ZA" dirty="0"/>
          </a:p>
          <a:p>
            <a:endParaRPr lang="en-ZA" dirty="0"/>
          </a:p>
          <a:p>
            <a:pPr marL="0" indent="0">
              <a:buNone/>
            </a:pPr>
            <a:endParaRPr lang="en-US" altLang="en-US" sz="1050" dirty="0"/>
          </a:p>
          <a:p>
            <a:pPr marL="0" indent="0">
              <a:buNone/>
            </a:pPr>
            <a:endParaRPr lang="en-US" altLang="en-US" dirty="0"/>
          </a:p>
          <a:p>
            <a:pPr marL="0" indent="0">
              <a:buNone/>
            </a:pPr>
            <a:endParaRPr lang="en-US" altLang="en-US" sz="1050" dirty="0"/>
          </a:p>
          <a:p>
            <a:pPr marL="0" indent="0">
              <a:buNone/>
            </a:pPr>
            <a:endParaRPr lang="en-US" altLang="en-US" dirty="0"/>
          </a:p>
          <a:p>
            <a:pPr marL="0" indent="0">
              <a:buNone/>
            </a:pPr>
            <a:endParaRPr lang="en-US" altLang="en-US" sz="1050" dirty="0"/>
          </a:p>
          <a:p>
            <a:pPr marL="0" indent="0">
              <a:buNone/>
            </a:pPr>
            <a:r>
              <a:rPr lang="en-US" altLang="en-US" sz="2000" dirty="0"/>
              <a:t>Please ensure that each part is separated from each other as each of the parts are evaluated independently</a:t>
            </a:r>
            <a:endParaRPr lang="en-ZA" dirty="0"/>
          </a:p>
        </p:txBody>
      </p:sp>
      <p:pic>
        <p:nvPicPr>
          <p:cNvPr id="10" name="Picture 9">
            <a:extLst>
              <a:ext uri="{FF2B5EF4-FFF2-40B4-BE49-F238E27FC236}">
                <a16:creationId xmlns:a16="http://schemas.microsoft.com/office/drawing/2014/main" id="{7710D92E-A139-D20F-B288-559DF997915D}"/>
              </a:ext>
            </a:extLst>
          </p:cNvPr>
          <p:cNvPicPr>
            <a:picLocks noChangeAspect="1"/>
          </p:cNvPicPr>
          <p:nvPr/>
        </p:nvPicPr>
        <p:blipFill>
          <a:blip r:embed="rId2"/>
          <a:stretch>
            <a:fillRect/>
          </a:stretch>
        </p:blipFill>
        <p:spPr>
          <a:xfrm>
            <a:off x="702260" y="1956708"/>
            <a:ext cx="8541236" cy="2754440"/>
          </a:xfrm>
          <a:prstGeom prst="rect">
            <a:avLst/>
          </a:prstGeom>
        </p:spPr>
      </p:pic>
    </p:spTree>
    <p:extLst>
      <p:ext uri="{BB962C8B-B14F-4D97-AF65-F5344CB8AC3E}">
        <p14:creationId xmlns:p14="http://schemas.microsoft.com/office/powerpoint/2010/main" val="216439440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70FAF6-1BE2-9D79-C294-4B876675ADDC}"/>
              </a:ext>
            </a:extLst>
          </p:cNvPr>
          <p:cNvSpPr>
            <a:spLocks noGrp="1"/>
          </p:cNvSpPr>
          <p:nvPr>
            <p:ph type="ctrTitle"/>
          </p:nvPr>
        </p:nvSpPr>
        <p:spPr/>
        <p:txBody>
          <a:bodyPr/>
          <a:lstStyle/>
          <a:p>
            <a:r>
              <a:rPr lang="en-US" dirty="0"/>
              <a:t>Conclusion</a:t>
            </a:r>
          </a:p>
        </p:txBody>
      </p:sp>
      <p:pic>
        <p:nvPicPr>
          <p:cNvPr id="8" name="Picture Placeholder 7" descr="A close-up of a solar panel&#10;&#10;Description automatically generated">
            <a:extLst>
              <a:ext uri="{FF2B5EF4-FFF2-40B4-BE49-F238E27FC236}">
                <a16:creationId xmlns:a16="http://schemas.microsoft.com/office/drawing/2014/main" id="{879D8634-3BC8-6BB7-58D0-B2F0F53D38AB}"/>
              </a:ext>
            </a:extLst>
          </p:cNvPr>
          <p:cNvPicPr>
            <a:picLocks noGrp="1" noChangeAspect="1"/>
          </p:cNvPicPr>
          <p:nvPr>
            <p:ph type="pic" sz="quarter" idx="4294967295"/>
          </p:nvPr>
        </p:nvPicPr>
        <p:blipFill>
          <a:blip r:embed="rId2" cstate="screen">
            <a:extLst>
              <a:ext uri="{28A0092B-C50C-407E-A947-70E740481C1C}">
                <a14:useLocalDpi xmlns:a14="http://schemas.microsoft.com/office/drawing/2010/main"/>
              </a:ext>
            </a:extLst>
          </a:blip>
          <a:srcRect/>
          <a:stretch>
            <a:fillRect/>
          </a:stretch>
        </p:blipFill>
        <p:spPr>
          <a:xfrm>
            <a:off x="749300" y="3363913"/>
            <a:ext cx="1895475" cy="1895475"/>
          </a:xfrm>
          <a:prstGeom prst="ellipse">
            <a:avLst/>
          </a:prstGeom>
        </p:spPr>
      </p:pic>
      <p:pic>
        <p:nvPicPr>
          <p:cNvPr id="6" name="Picture Placeholder 5" descr="A rainbow over a dam&#10;&#10;Description automatically generated with low confidence">
            <a:extLst>
              <a:ext uri="{FF2B5EF4-FFF2-40B4-BE49-F238E27FC236}">
                <a16:creationId xmlns:a16="http://schemas.microsoft.com/office/drawing/2014/main" id="{C62848E5-EDA5-8EAD-F4FE-7C7F8829439E}"/>
              </a:ext>
            </a:extLst>
          </p:cNvPr>
          <p:cNvPicPr>
            <a:picLocks noGrp="1" noChangeAspect="1"/>
          </p:cNvPicPr>
          <p:nvPr>
            <p:ph type="pic" sz="quarter" idx="13"/>
          </p:nvPr>
        </p:nvPicPr>
        <p:blipFill rotWithShape="1">
          <a:blip r:embed="rId3" cstate="screen">
            <a:extLst>
              <a:ext uri="{28A0092B-C50C-407E-A947-70E740481C1C}">
                <a14:useLocalDpi xmlns:a14="http://schemas.microsoft.com/office/drawing/2010/main"/>
              </a:ext>
            </a:extLst>
          </a:blip>
          <a:srcRect/>
          <a:stretch/>
        </p:blipFill>
        <p:spPr>
          <a:xfrm>
            <a:off x="1343198" y="1600672"/>
            <a:ext cx="3294850" cy="3294850"/>
          </a:xfrm>
        </p:spPr>
      </p:pic>
      <p:sp>
        <p:nvSpPr>
          <p:cNvPr id="3" name="TextBox 2">
            <a:extLst>
              <a:ext uri="{FF2B5EF4-FFF2-40B4-BE49-F238E27FC236}">
                <a16:creationId xmlns:a16="http://schemas.microsoft.com/office/drawing/2014/main" id="{443160EC-2CDA-75B4-BE13-5B59BC52D3D3}"/>
              </a:ext>
            </a:extLst>
          </p:cNvPr>
          <p:cNvSpPr txBox="1"/>
          <p:nvPr/>
        </p:nvSpPr>
        <p:spPr>
          <a:xfrm>
            <a:off x="-278296" y="1262270"/>
            <a:ext cx="473206" cy="307777"/>
          </a:xfrm>
          <a:prstGeom prst="rect">
            <a:avLst/>
          </a:prstGeom>
          <a:noFill/>
        </p:spPr>
        <p:txBody>
          <a:bodyPr wrap="none" rtlCol="0">
            <a:spAutoFit/>
          </a:bodyPr>
          <a:lstStyle/>
          <a:p>
            <a:pPr marL="285750" indent="-285750">
              <a:buClr>
                <a:schemeClr val="bg1">
                  <a:lumMod val="50000"/>
                </a:schemeClr>
              </a:buClr>
              <a:buFont typeface="Wingdings" panose="05000000000000000000" pitchFamily="2" charset="2"/>
              <a:buChar char="§"/>
            </a:pPr>
            <a:endParaRPr lang="en-US" sz="1400" dirty="0" err="1"/>
          </a:p>
        </p:txBody>
      </p:sp>
    </p:spTree>
    <p:extLst>
      <p:ext uri="{BB962C8B-B14F-4D97-AF65-F5344CB8AC3E}">
        <p14:creationId xmlns:p14="http://schemas.microsoft.com/office/powerpoint/2010/main" val="183918332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6EB16E-EB8A-E11E-92B4-24253E78DC0F}"/>
              </a:ext>
            </a:extLst>
          </p:cNvPr>
          <p:cNvSpPr>
            <a:spLocks noGrp="1"/>
          </p:cNvSpPr>
          <p:nvPr>
            <p:ph type="title"/>
          </p:nvPr>
        </p:nvSpPr>
        <p:spPr/>
        <p:txBody>
          <a:bodyPr/>
          <a:lstStyle/>
          <a:p>
            <a:r>
              <a:rPr lang="en-US" dirty="0"/>
              <a:t>Session Overview </a:t>
            </a:r>
          </a:p>
        </p:txBody>
      </p:sp>
      <p:sp>
        <p:nvSpPr>
          <p:cNvPr id="3" name="Content Placeholder 2">
            <a:extLst>
              <a:ext uri="{FF2B5EF4-FFF2-40B4-BE49-F238E27FC236}">
                <a16:creationId xmlns:a16="http://schemas.microsoft.com/office/drawing/2014/main" id="{0A50A51C-64F1-E345-9891-68F3C607B6A2}"/>
              </a:ext>
            </a:extLst>
          </p:cNvPr>
          <p:cNvSpPr>
            <a:spLocks noGrp="1"/>
          </p:cNvSpPr>
          <p:nvPr>
            <p:ph idx="1"/>
          </p:nvPr>
        </p:nvSpPr>
        <p:spPr>
          <a:gradFill flip="none" rotWithShape="1">
            <a:gsLst>
              <a:gs pos="0">
                <a:schemeClr val="tx1">
                  <a:lumMod val="20000"/>
                  <a:lumOff val="80000"/>
                  <a:shade val="30000"/>
                  <a:satMod val="115000"/>
                </a:schemeClr>
              </a:gs>
              <a:gs pos="50000">
                <a:schemeClr val="tx1">
                  <a:lumMod val="20000"/>
                  <a:lumOff val="80000"/>
                  <a:shade val="67500"/>
                  <a:satMod val="115000"/>
                </a:schemeClr>
              </a:gs>
              <a:gs pos="100000">
                <a:schemeClr val="tx1">
                  <a:lumMod val="20000"/>
                  <a:lumOff val="80000"/>
                  <a:shade val="100000"/>
                  <a:satMod val="115000"/>
                </a:schemeClr>
              </a:gs>
            </a:gsLst>
            <a:lin ang="18900000" scaled="1"/>
            <a:tileRect/>
          </a:gradFill>
          <a:ln>
            <a:solidFill>
              <a:schemeClr val="tx1">
                <a:lumMod val="20000"/>
                <a:lumOff val="80000"/>
              </a:schemeClr>
            </a:solidFill>
          </a:ln>
        </p:spPr>
        <p:txBody>
          <a:bodyPr/>
          <a:lstStyle/>
          <a:p>
            <a:pPr>
              <a:spcBef>
                <a:spcPct val="30000"/>
              </a:spcBef>
              <a:spcAft>
                <a:spcPct val="0"/>
              </a:spcAft>
              <a:defRPr/>
            </a:pPr>
            <a:r>
              <a:rPr lang="en-ZA" altLang="en-US" sz="2400" kern="0" dirty="0"/>
              <a:t>The session will focus on providing an overview and addressing question on the tender such as : </a:t>
            </a:r>
          </a:p>
          <a:p>
            <a:pPr>
              <a:spcBef>
                <a:spcPct val="30000"/>
              </a:spcBef>
              <a:spcAft>
                <a:spcPct val="0"/>
              </a:spcAft>
              <a:defRPr/>
            </a:pPr>
            <a:r>
              <a:rPr lang="en-ZA" sz="2400" kern="0" dirty="0"/>
              <a:t>Providing clarity on the proposal submission process and the returnable documents required</a:t>
            </a:r>
          </a:p>
          <a:p>
            <a:pPr>
              <a:spcBef>
                <a:spcPct val="30000"/>
              </a:spcBef>
              <a:spcAft>
                <a:spcPct val="0"/>
              </a:spcAft>
              <a:defRPr/>
            </a:pPr>
            <a:r>
              <a:rPr lang="en-US" altLang="en-US" sz="2400" kern="0" dirty="0"/>
              <a:t>To assist the Tenderers on the requirements for this tender</a:t>
            </a:r>
          </a:p>
          <a:p>
            <a:pPr>
              <a:spcBef>
                <a:spcPct val="30000"/>
              </a:spcBef>
              <a:spcAft>
                <a:spcPct val="0"/>
              </a:spcAft>
              <a:defRPr/>
            </a:pPr>
            <a:r>
              <a:rPr lang="en-US" altLang="en-US" sz="2400" kern="0" dirty="0"/>
              <a:t>To explain the implications of the evaluation process and the evaluation phases which the tender will be subjected to</a:t>
            </a:r>
          </a:p>
          <a:p>
            <a:pPr>
              <a:spcBef>
                <a:spcPct val="30000"/>
              </a:spcBef>
              <a:spcAft>
                <a:spcPct val="0"/>
              </a:spcAft>
              <a:defRPr/>
            </a:pPr>
            <a:r>
              <a:rPr lang="en-US" altLang="en-US" sz="2400" kern="0" dirty="0"/>
              <a:t>To assist the Tenderers with compiling of the tender documents</a:t>
            </a:r>
          </a:p>
          <a:p>
            <a:pPr>
              <a:spcBef>
                <a:spcPct val="30000"/>
              </a:spcBef>
              <a:spcAft>
                <a:spcPct val="0"/>
              </a:spcAft>
              <a:defRPr/>
            </a:pPr>
            <a:r>
              <a:rPr lang="en-US" altLang="en-US" sz="2400" kern="0" dirty="0"/>
              <a:t>To ensure that the Tenderers understand what they are required to submit</a:t>
            </a:r>
          </a:p>
          <a:p>
            <a:pPr>
              <a:spcBef>
                <a:spcPct val="30000"/>
              </a:spcBef>
              <a:spcAft>
                <a:spcPct val="0"/>
              </a:spcAft>
              <a:defRPr/>
            </a:pPr>
            <a:r>
              <a:rPr lang="en-US" altLang="en-US" sz="2400" kern="0" dirty="0"/>
              <a:t>This is a compulsory clarification meeting</a:t>
            </a:r>
          </a:p>
          <a:p>
            <a:pPr>
              <a:spcBef>
                <a:spcPct val="30000"/>
              </a:spcBef>
              <a:spcAft>
                <a:spcPct val="0"/>
              </a:spcAft>
              <a:defRPr/>
            </a:pPr>
            <a:endParaRPr lang="en-ZA" sz="1400" dirty="0"/>
          </a:p>
          <a:p>
            <a:pPr marL="0" indent="0">
              <a:buNone/>
            </a:pPr>
            <a:endParaRPr lang="en-US" dirty="0"/>
          </a:p>
        </p:txBody>
      </p:sp>
      <p:sp>
        <p:nvSpPr>
          <p:cNvPr id="5" name="Slide Number Placeholder 5">
            <a:extLst>
              <a:ext uri="{FF2B5EF4-FFF2-40B4-BE49-F238E27FC236}">
                <a16:creationId xmlns:a16="http://schemas.microsoft.com/office/drawing/2014/main" id="{2EAA7AAA-6E3B-D37C-1F87-DF5919800C85}"/>
              </a:ext>
            </a:extLst>
          </p:cNvPr>
          <p:cNvSpPr>
            <a:spLocks noGrp="1"/>
          </p:cNvSpPr>
          <p:nvPr>
            <p:ph type="sldNum" sz="quarter" idx="4"/>
          </p:nvPr>
        </p:nvSpPr>
        <p:spPr>
          <a:prstGeom prst="rect">
            <a:avLst/>
          </a:prstGeom>
        </p:spPr>
        <p:txBody>
          <a:bodyPr vert="horz" lIns="91440" tIns="45720" rIns="91440" bIns="45720" rtlCol="0" anchor="ctr"/>
          <a:lstStyle>
            <a:lvl1pPr algn="r">
              <a:defRPr sz="1000">
                <a:solidFill>
                  <a:schemeClr val="tx1">
                    <a:tint val="75000"/>
                  </a:schemeClr>
                </a:solidFill>
                <a:latin typeface="Arial" panose="020B0604020202020204" pitchFamily="34" charset="0"/>
                <a:cs typeface="Arial" panose="020B0604020202020204" pitchFamily="34" charset="0"/>
              </a:defRPr>
            </a:lvl1pPr>
          </a:lstStyle>
          <a:p>
            <a:fld id="{56B1497D-D85C-49F0-B0C9-9C5FED4EAE9E}" type="slidenum">
              <a:rPr lang="en-ZA" smtClean="0"/>
              <a:pPr/>
              <a:t>2</a:t>
            </a:fld>
            <a:endParaRPr lang="en-ZA" dirty="0"/>
          </a:p>
        </p:txBody>
      </p:sp>
    </p:spTree>
    <p:extLst>
      <p:ext uri="{BB962C8B-B14F-4D97-AF65-F5344CB8AC3E}">
        <p14:creationId xmlns:p14="http://schemas.microsoft.com/office/powerpoint/2010/main" val="394602650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5">
            <a:extLst>
              <a:ext uri="{FF2B5EF4-FFF2-40B4-BE49-F238E27FC236}">
                <a16:creationId xmlns:a16="http://schemas.microsoft.com/office/drawing/2014/main" id="{4066D841-776C-9498-60ED-205E0B4437F8}"/>
              </a:ext>
            </a:extLst>
          </p:cNvPr>
          <p:cNvSpPr>
            <a:spLocks noGrp="1"/>
          </p:cNvSpPr>
          <p:nvPr>
            <p:ph type="sldNum" sz="quarter" idx="4"/>
          </p:nvPr>
        </p:nvSpPr>
        <p:spPr>
          <a:prstGeom prst="rect">
            <a:avLst/>
          </a:prstGeom>
        </p:spPr>
        <p:txBody>
          <a:bodyPr vert="horz" lIns="91440" tIns="45720" rIns="91440" bIns="45720" rtlCol="0" anchor="ctr"/>
          <a:lstStyle>
            <a:lvl1pPr algn="r">
              <a:defRPr sz="1000">
                <a:solidFill>
                  <a:schemeClr val="tx1">
                    <a:tint val="75000"/>
                  </a:schemeClr>
                </a:solidFill>
                <a:latin typeface="Arial" panose="020B0604020202020204" pitchFamily="34" charset="0"/>
                <a:cs typeface="Arial" panose="020B0604020202020204" pitchFamily="34" charset="0"/>
              </a:defRPr>
            </a:lvl1pPr>
          </a:lstStyle>
          <a:p>
            <a:fld id="{56B1497D-D85C-49F0-B0C9-9C5FED4EAE9E}" type="slidenum">
              <a:rPr lang="en-ZA" smtClean="0"/>
              <a:pPr/>
              <a:t>3</a:t>
            </a:fld>
            <a:endParaRPr lang="en-ZA" dirty="0"/>
          </a:p>
        </p:txBody>
      </p:sp>
      <p:sp>
        <p:nvSpPr>
          <p:cNvPr id="2" name="Title 1">
            <a:extLst>
              <a:ext uri="{FF2B5EF4-FFF2-40B4-BE49-F238E27FC236}">
                <a16:creationId xmlns:a16="http://schemas.microsoft.com/office/drawing/2014/main" id="{38FFCD6B-9FE8-D7A0-A749-2C4EED65C4EA}"/>
              </a:ext>
            </a:extLst>
          </p:cNvPr>
          <p:cNvSpPr>
            <a:spLocks noGrp="1"/>
          </p:cNvSpPr>
          <p:nvPr>
            <p:ph type="title"/>
          </p:nvPr>
        </p:nvSpPr>
        <p:spPr/>
        <p:txBody>
          <a:bodyPr/>
          <a:lstStyle/>
          <a:p>
            <a:r>
              <a:rPr kumimoji="0" lang="en-US" sz="2400" b="1" u="none" strike="noStrike" kern="1200" cap="none" normalizeH="0" baseline="0" dirty="0">
                <a:ln>
                  <a:noFill/>
                </a:ln>
                <a:solidFill>
                  <a:schemeClr val="bg1"/>
                </a:solidFill>
                <a:effectLst/>
              </a:rPr>
              <a:t>AGENDA</a:t>
            </a:r>
            <a:endParaRPr lang="en-US" dirty="0"/>
          </a:p>
        </p:txBody>
      </p:sp>
      <p:graphicFrame>
        <p:nvGraphicFramePr>
          <p:cNvPr id="8" name="Content Placeholder 1">
            <a:extLst>
              <a:ext uri="{FF2B5EF4-FFF2-40B4-BE49-F238E27FC236}">
                <a16:creationId xmlns:a16="http://schemas.microsoft.com/office/drawing/2014/main" id="{2EDB4D82-FCD1-CABB-FAE9-895D12F5AF82}"/>
              </a:ext>
            </a:extLst>
          </p:cNvPr>
          <p:cNvGraphicFramePr>
            <a:graphicFrameLocks/>
          </p:cNvGraphicFramePr>
          <p:nvPr>
            <p:extLst>
              <p:ext uri="{D42A27DB-BD31-4B8C-83A1-F6EECF244321}">
                <p14:modId xmlns:p14="http://schemas.microsoft.com/office/powerpoint/2010/main" val="1684404033"/>
              </p:ext>
            </p:extLst>
          </p:nvPr>
        </p:nvGraphicFramePr>
        <p:xfrm>
          <a:off x="247649" y="1076325"/>
          <a:ext cx="11150153" cy="5319923"/>
        </p:xfrm>
        <a:graphic>
          <a:graphicData uri="http://schemas.openxmlformats.org/drawingml/2006/table">
            <a:tbl>
              <a:tblPr firstRow="1" bandRow="1"/>
              <a:tblGrid>
                <a:gridCol w="1013149">
                  <a:extLst>
                    <a:ext uri="{9D8B030D-6E8A-4147-A177-3AD203B41FA5}">
                      <a16:colId xmlns:a16="http://schemas.microsoft.com/office/drawing/2014/main" val="20000"/>
                    </a:ext>
                  </a:extLst>
                </a:gridCol>
                <a:gridCol w="4858764">
                  <a:extLst>
                    <a:ext uri="{9D8B030D-6E8A-4147-A177-3AD203B41FA5}">
                      <a16:colId xmlns:a16="http://schemas.microsoft.com/office/drawing/2014/main" val="20001"/>
                    </a:ext>
                  </a:extLst>
                </a:gridCol>
                <a:gridCol w="3138394">
                  <a:extLst>
                    <a:ext uri="{9D8B030D-6E8A-4147-A177-3AD203B41FA5}">
                      <a16:colId xmlns:a16="http://schemas.microsoft.com/office/drawing/2014/main" val="20002"/>
                    </a:ext>
                  </a:extLst>
                </a:gridCol>
                <a:gridCol w="2139846">
                  <a:extLst>
                    <a:ext uri="{9D8B030D-6E8A-4147-A177-3AD203B41FA5}">
                      <a16:colId xmlns:a16="http://schemas.microsoft.com/office/drawing/2014/main" val="20003"/>
                    </a:ext>
                  </a:extLst>
                </a:gridCol>
              </a:tblGrid>
              <a:tr h="330972">
                <a:tc>
                  <a:txBody>
                    <a:bodyPr/>
                    <a:lstStyle>
                      <a:lvl1pPr marL="0" algn="l" defTabSz="914400" rtl="0" eaLnBrk="1" latinLnBrk="0" hangingPunct="1">
                        <a:defRPr sz="1800" b="1" kern="1200">
                          <a:solidFill>
                            <a:schemeClr val="lt1"/>
                          </a:solidFill>
                          <a:latin typeface="Arial"/>
                          <a:cs typeface="Arial"/>
                        </a:defRPr>
                      </a:lvl1pPr>
                      <a:lvl2pPr marL="457200" algn="l" defTabSz="914400" rtl="0" eaLnBrk="1" latinLnBrk="0" hangingPunct="1">
                        <a:defRPr sz="1800" b="1" kern="1200">
                          <a:solidFill>
                            <a:schemeClr val="lt1"/>
                          </a:solidFill>
                          <a:latin typeface="Arial"/>
                          <a:cs typeface="Arial"/>
                        </a:defRPr>
                      </a:lvl2pPr>
                      <a:lvl3pPr marL="914400" algn="l" defTabSz="914400" rtl="0" eaLnBrk="1" latinLnBrk="0" hangingPunct="1">
                        <a:defRPr sz="1800" b="1" kern="1200">
                          <a:solidFill>
                            <a:schemeClr val="lt1"/>
                          </a:solidFill>
                          <a:latin typeface="Arial"/>
                          <a:cs typeface="Arial"/>
                        </a:defRPr>
                      </a:lvl3pPr>
                      <a:lvl4pPr marL="1371600" algn="l" defTabSz="914400" rtl="0" eaLnBrk="1" latinLnBrk="0" hangingPunct="1">
                        <a:defRPr sz="1800" b="1" kern="1200">
                          <a:solidFill>
                            <a:schemeClr val="lt1"/>
                          </a:solidFill>
                          <a:latin typeface="Arial"/>
                          <a:cs typeface="Arial"/>
                        </a:defRPr>
                      </a:lvl4pPr>
                      <a:lvl5pPr marL="1828800" algn="l" defTabSz="914400" rtl="0" eaLnBrk="1" latinLnBrk="0" hangingPunct="1">
                        <a:defRPr sz="1800" b="1" kern="1200">
                          <a:solidFill>
                            <a:schemeClr val="lt1"/>
                          </a:solidFill>
                          <a:latin typeface="Arial"/>
                          <a:cs typeface="Arial"/>
                        </a:defRPr>
                      </a:lvl5pPr>
                      <a:lvl6pPr marL="2286000" algn="l" defTabSz="914400" rtl="0" eaLnBrk="1" latinLnBrk="0" hangingPunct="1">
                        <a:defRPr sz="1800" b="1" kern="1200">
                          <a:solidFill>
                            <a:schemeClr val="lt1"/>
                          </a:solidFill>
                          <a:latin typeface="Arial"/>
                          <a:cs typeface="Arial"/>
                        </a:defRPr>
                      </a:lvl6pPr>
                      <a:lvl7pPr marL="2743200" algn="l" defTabSz="914400" rtl="0" eaLnBrk="1" latinLnBrk="0" hangingPunct="1">
                        <a:defRPr sz="1800" b="1" kern="1200">
                          <a:solidFill>
                            <a:schemeClr val="lt1"/>
                          </a:solidFill>
                          <a:latin typeface="Arial"/>
                          <a:cs typeface="Arial"/>
                        </a:defRPr>
                      </a:lvl7pPr>
                      <a:lvl8pPr marL="3200400" algn="l" defTabSz="914400" rtl="0" eaLnBrk="1" latinLnBrk="0" hangingPunct="1">
                        <a:defRPr sz="1800" b="1" kern="1200">
                          <a:solidFill>
                            <a:schemeClr val="lt1"/>
                          </a:solidFill>
                          <a:latin typeface="Arial"/>
                          <a:cs typeface="Arial"/>
                        </a:defRPr>
                      </a:lvl8pPr>
                      <a:lvl9pPr marL="3657600" algn="l" defTabSz="914400" rtl="0" eaLnBrk="1" latinLnBrk="0" hangingPunct="1">
                        <a:defRPr sz="1800" b="1" kern="1200">
                          <a:solidFill>
                            <a:schemeClr val="lt1"/>
                          </a:solidFill>
                          <a:latin typeface="Arial"/>
                          <a:cs typeface="Arial"/>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400" b="1" u="none" strike="noStrike" kern="1200" cap="none" normalizeH="0" baseline="0" dirty="0">
                          <a:ln>
                            <a:noFill/>
                          </a:ln>
                          <a:solidFill>
                            <a:schemeClr val="bg1"/>
                          </a:solidFill>
                          <a:effectLst/>
                        </a:rPr>
                        <a:t>NO</a:t>
                      </a:r>
                      <a:endParaRPr kumimoji="0" lang="en-US" sz="1400" b="1" u="none" strike="noStrike" kern="1200" cap="none" normalizeH="0" baseline="0" dirty="0">
                        <a:ln>
                          <a:noFill/>
                        </a:ln>
                        <a:solidFill>
                          <a:schemeClr val="bg1"/>
                        </a:solidFill>
                        <a:effectLst/>
                        <a:latin typeface="+mn-lt"/>
                        <a:ea typeface="+mn-ea"/>
                        <a:cs typeface="+mn-cs"/>
                      </a:endParaRPr>
                    </a:p>
                  </a:txBody>
                  <a:tcPr marL="91467" marR="91467" marT="45684" marB="45684" horzOverflow="overflow">
                    <a:lnL w="12700" cmpd="sng">
                      <a:solidFill>
                        <a:srgbClr val="FFFFFF"/>
                      </a:solidFill>
                    </a:lnL>
                    <a:lnR w="12700" cmpd="sng">
                      <a:solidFill>
                        <a:srgbClr val="FFFFFF"/>
                      </a:solidFill>
                    </a:lnR>
                    <a:lnT w="12700" cmpd="sng">
                      <a:solidFill>
                        <a:srgbClr val="FFFFFF"/>
                      </a:solidFill>
                    </a:lnT>
                    <a:lnB w="38100" cmpd="sng">
                      <a:solidFill>
                        <a:srgbClr val="FFFFFF"/>
                      </a:solidFill>
                    </a:lnB>
                    <a:lnTlToBr w="12700" cmpd="sng">
                      <a:noFill/>
                      <a:prstDash val="solid"/>
                    </a:lnTlToBr>
                    <a:lnBlToTr w="12700" cmpd="sng">
                      <a:noFill/>
                      <a:prstDash val="solid"/>
                    </a:lnBlToTr>
                    <a:solidFill>
                      <a:srgbClr val="003896"/>
                    </a:solidFill>
                  </a:tcPr>
                </a:tc>
                <a:tc>
                  <a:txBody>
                    <a:bodyPr/>
                    <a:lstStyle>
                      <a:lvl1pPr marL="0" algn="l" defTabSz="914400" rtl="0" eaLnBrk="1" latinLnBrk="0" hangingPunct="1">
                        <a:defRPr sz="1800" b="1" kern="1200">
                          <a:solidFill>
                            <a:schemeClr val="lt1"/>
                          </a:solidFill>
                          <a:latin typeface="Arial"/>
                          <a:cs typeface="Arial"/>
                        </a:defRPr>
                      </a:lvl1pPr>
                      <a:lvl2pPr marL="457200" algn="l" defTabSz="914400" rtl="0" eaLnBrk="1" latinLnBrk="0" hangingPunct="1">
                        <a:defRPr sz="1800" b="1" kern="1200">
                          <a:solidFill>
                            <a:schemeClr val="lt1"/>
                          </a:solidFill>
                          <a:latin typeface="Arial"/>
                          <a:cs typeface="Arial"/>
                        </a:defRPr>
                      </a:lvl2pPr>
                      <a:lvl3pPr marL="914400" algn="l" defTabSz="914400" rtl="0" eaLnBrk="1" latinLnBrk="0" hangingPunct="1">
                        <a:defRPr sz="1800" b="1" kern="1200">
                          <a:solidFill>
                            <a:schemeClr val="lt1"/>
                          </a:solidFill>
                          <a:latin typeface="Arial"/>
                          <a:cs typeface="Arial"/>
                        </a:defRPr>
                      </a:lvl3pPr>
                      <a:lvl4pPr marL="1371600" algn="l" defTabSz="914400" rtl="0" eaLnBrk="1" latinLnBrk="0" hangingPunct="1">
                        <a:defRPr sz="1800" b="1" kern="1200">
                          <a:solidFill>
                            <a:schemeClr val="lt1"/>
                          </a:solidFill>
                          <a:latin typeface="Arial"/>
                          <a:cs typeface="Arial"/>
                        </a:defRPr>
                      </a:lvl4pPr>
                      <a:lvl5pPr marL="1828800" algn="l" defTabSz="914400" rtl="0" eaLnBrk="1" latinLnBrk="0" hangingPunct="1">
                        <a:defRPr sz="1800" b="1" kern="1200">
                          <a:solidFill>
                            <a:schemeClr val="lt1"/>
                          </a:solidFill>
                          <a:latin typeface="Arial"/>
                          <a:cs typeface="Arial"/>
                        </a:defRPr>
                      </a:lvl5pPr>
                      <a:lvl6pPr marL="2286000" algn="l" defTabSz="914400" rtl="0" eaLnBrk="1" latinLnBrk="0" hangingPunct="1">
                        <a:defRPr sz="1800" b="1" kern="1200">
                          <a:solidFill>
                            <a:schemeClr val="lt1"/>
                          </a:solidFill>
                          <a:latin typeface="Arial"/>
                          <a:cs typeface="Arial"/>
                        </a:defRPr>
                      </a:lvl6pPr>
                      <a:lvl7pPr marL="2743200" algn="l" defTabSz="914400" rtl="0" eaLnBrk="1" latinLnBrk="0" hangingPunct="1">
                        <a:defRPr sz="1800" b="1" kern="1200">
                          <a:solidFill>
                            <a:schemeClr val="lt1"/>
                          </a:solidFill>
                          <a:latin typeface="Arial"/>
                          <a:cs typeface="Arial"/>
                        </a:defRPr>
                      </a:lvl7pPr>
                      <a:lvl8pPr marL="3200400" algn="l" defTabSz="914400" rtl="0" eaLnBrk="1" latinLnBrk="0" hangingPunct="1">
                        <a:defRPr sz="1800" b="1" kern="1200">
                          <a:solidFill>
                            <a:schemeClr val="lt1"/>
                          </a:solidFill>
                          <a:latin typeface="Arial"/>
                          <a:cs typeface="Arial"/>
                        </a:defRPr>
                      </a:lvl8pPr>
                      <a:lvl9pPr marL="3657600" algn="l" defTabSz="914400" rtl="0" eaLnBrk="1" latinLnBrk="0" hangingPunct="1">
                        <a:defRPr sz="1800" b="1" kern="1200">
                          <a:solidFill>
                            <a:schemeClr val="lt1"/>
                          </a:solidFill>
                          <a:latin typeface="Arial"/>
                          <a:cs typeface="Arial"/>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400" b="1" u="none" strike="noStrike" kern="1200" cap="none" normalizeH="0" baseline="0" dirty="0">
                          <a:ln>
                            <a:noFill/>
                          </a:ln>
                          <a:solidFill>
                            <a:schemeClr val="bg1"/>
                          </a:solidFill>
                          <a:effectLst/>
                        </a:rPr>
                        <a:t>AGENDA ITEM</a:t>
                      </a:r>
                      <a:endParaRPr kumimoji="0" lang="en-US" sz="1400" b="1" u="none" strike="noStrike" kern="1200" cap="none" normalizeH="0" baseline="0" dirty="0">
                        <a:ln>
                          <a:noFill/>
                        </a:ln>
                        <a:solidFill>
                          <a:schemeClr val="bg1"/>
                        </a:solidFill>
                        <a:effectLst/>
                        <a:latin typeface="+mn-lt"/>
                        <a:ea typeface="+mn-ea"/>
                        <a:cs typeface="+mn-cs"/>
                      </a:endParaRPr>
                    </a:p>
                  </a:txBody>
                  <a:tcPr marL="91467" marR="91467" marT="45684" marB="45684" horzOverflow="overflow">
                    <a:lnL w="12700" cmpd="sng">
                      <a:solidFill>
                        <a:srgbClr val="FFFFFF"/>
                      </a:solidFill>
                    </a:lnL>
                    <a:lnR w="12700" cmpd="sng">
                      <a:solidFill>
                        <a:srgbClr val="FFFFFF"/>
                      </a:solidFill>
                    </a:lnR>
                    <a:lnT w="12700" cmpd="sng">
                      <a:solidFill>
                        <a:srgbClr val="FFFFFF"/>
                      </a:solidFill>
                    </a:lnT>
                    <a:lnB w="38100" cmpd="sng">
                      <a:solidFill>
                        <a:srgbClr val="FFFFFF"/>
                      </a:solidFill>
                    </a:lnB>
                    <a:lnTlToBr w="12700" cmpd="sng">
                      <a:noFill/>
                      <a:prstDash val="solid"/>
                    </a:lnTlToBr>
                    <a:lnBlToTr w="12700" cmpd="sng">
                      <a:noFill/>
                      <a:prstDash val="solid"/>
                    </a:lnBlToTr>
                    <a:solidFill>
                      <a:srgbClr val="003896"/>
                    </a:solidFill>
                  </a:tcPr>
                </a:tc>
                <a:tc>
                  <a:txBody>
                    <a:bodyPr/>
                    <a:lstStyle>
                      <a:lvl1pPr marL="0" algn="l" defTabSz="914400" rtl="0" eaLnBrk="1" latinLnBrk="0" hangingPunct="1">
                        <a:defRPr sz="1800" b="1" kern="1200">
                          <a:solidFill>
                            <a:schemeClr val="lt1"/>
                          </a:solidFill>
                          <a:latin typeface="Arial"/>
                          <a:cs typeface="Arial"/>
                        </a:defRPr>
                      </a:lvl1pPr>
                      <a:lvl2pPr marL="457200" algn="l" defTabSz="914400" rtl="0" eaLnBrk="1" latinLnBrk="0" hangingPunct="1">
                        <a:defRPr sz="1800" b="1" kern="1200">
                          <a:solidFill>
                            <a:schemeClr val="lt1"/>
                          </a:solidFill>
                          <a:latin typeface="Arial"/>
                          <a:cs typeface="Arial"/>
                        </a:defRPr>
                      </a:lvl2pPr>
                      <a:lvl3pPr marL="914400" algn="l" defTabSz="914400" rtl="0" eaLnBrk="1" latinLnBrk="0" hangingPunct="1">
                        <a:defRPr sz="1800" b="1" kern="1200">
                          <a:solidFill>
                            <a:schemeClr val="lt1"/>
                          </a:solidFill>
                          <a:latin typeface="Arial"/>
                          <a:cs typeface="Arial"/>
                        </a:defRPr>
                      </a:lvl3pPr>
                      <a:lvl4pPr marL="1371600" algn="l" defTabSz="914400" rtl="0" eaLnBrk="1" latinLnBrk="0" hangingPunct="1">
                        <a:defRPr sz="1800" b="1" kern="1200">
                          <a:solidFill>
                            <a:schemeClr val="lt1"/>
                          </a:solidFill>
                          <a:latin typeface="Arial"/>
                          <a:cs typeface="Arial"/>
                        </a:defRPr>
                      </a:lvl4pPr>
                      <a:lvl5pPr marL="1828800" algn="l" defTabSz="914400" rtl="0" eaLnBrk="1" latinLnBrk="0" hangingPunct="1">
                        <a:defRPr sz="1800" b="1" kern="1200">
                          <a:solidFill>
                            <a:schemeClr val="lt1"/>
                          </a:solidFill>
                          <a:latin typeface="Arial"/>
                          <a:cs typeface="Arial"/>
                        </a:defRPr>
                      </a:lvl5pPr>
                      <a:lvl6pPr marL="2286000" algn="l" defTabSz="914400" rtl="0" eaLnBrk="1" latinLnBrk="0" hangingPunct="1">
                        <a:defRPr sz="1800" b="1" kern="1200">
                          <a:solidFill>
                            <a:schemeClr val="lt1"/>
                          </a:solidFill>
                          <a:latin typeface="Arial"/>
                          <a:cs typeface="Arial"/>
                        </a:defRPr>
                      </a:lvl6pPr>
                      <a:lvl7pPr marL="2743200" algn="l" defTabSz="914400" rtl="0" eaLnBrk="1" latinLnBrk="0" hangingPunct="1">
                        <a:defRPr sz="1800" b="1" kern="1200">
                          <a:solidFill>
                            <a:schemeClr val="lt1"/>
                          </a:solidFill>
                          <a:latin typeface="Arial"/>
                          <a:cs typeface="Arial"/>
                        </a:defRPr>
                      </a:lvl7pPr>
                      <a:lvl8pPr marL="3200400" algn="l" defTabSz="914400" rtl="0" eaLnBrk="1" latinLnBrk="0" hangingPunct="1">
                        <a:defRPr sz="1800" b="1" kern="1200">
                          <a:solidFill>
                            <a:schemeClr val="lt1"/>
                          </a:solidFill>
                          <a:latin typeface="Arial"/>
                          <a:cs typeface="Arial"/>
                        </a:defRPr>
                      </a:lvl8pPr>
                      <a:lvl9pPr marL="3657600" algn="l" defTabSz="914400" rtl="0" eaLnBrk="1" latinLnBrk="0" hangingPunct="1">
                        <a:defRPr sz="1800" b="1" kern="1200">
                          <a:solidFill>
                            <a:schemeClr val="lt1"/>
                          </a:solidFill>
                          <a:latin typeface="Arial"/>
                          <a:cs typeface="Arial"/>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400" b="1" u="none" strike="noStrike" kern="1200" cap="none" normalizeH="0" baseline="0" dirty="0">
                          <a:ln>
                            <a:noFill/>
                          </a:ln>
                          <a:solidFill>
                            <a:schemeClr val="bg1"/>
                          </a:solidFill>
                          <a:effectLst/>
                        </a:rPr>
                        <a:t>RESPONSIBLE PERSON</a:t>
                      </a:r>
                      <a:endParaRPr kumimoji="0" lang="en-US" sz="1400" b="1" u="none" strike="noStrike" kern="1200" cap="none" normalizeH="0" baseline="0" dirty="0">
                        <a:ln>
                          <a:noFill/>
                        </a:ln>
                        <a:solidFill>
                          <a:schemeClr val="bg1"/>
                        </a:solidFill>
                        <a:effectLst/>
                        <a:latin typeface="+mn-lt"/>
                        <a:ea typeface="+mn-ea"/>
                        <a:cs typeface="+mn-cs"/>
                      </a:endParaRPr>
                    </a:p>
                  </a:txBody>
                  <a:tcPr marL="91467" marR="91467" marT="45684" marB="45684" horzOverflow="overflow">
                    <a:lnL w="12700" cmpd="sng">
                      <a:solidFill>
                        <a:srgbClr val="FFFFFF"/>
                      </a:solidFill>
                    </a:lnL>
                    <a:lnR w="12700" cmpd="sng">
                      <a:solidFill>
                        <a:srgbClr val="FFFFFF"/>
                      </a:solidFill>
                    </a:lnR>
                    <a:lnT w="12700" cmpd="sng">
                      <a:solidFill>
                        <a:srgbClr val="FFFFFF"/>
                      </a:solidFill>
                    </a:lnT>
                    <a:lnB w="38100" cmpd="sng">
                      <a:solidFill>
                        <a:srgbClr val="FFFFFF"/>
                      </a:solidFill>
                    </a:lnB>
                    <a:lnTlToBr w="12700" cmpd="sng">
                      <a:noFill/>
                      <a:prstDash val="solid"/>
                    </a:lnTlToBr>
                    <a:lnBlToTr w="12700" cmpd="sng">
                      <a:noFill/>
                      <a:prstDash val="solid"/>
                    </a:lnBlToTr>
                    <a:solidFill>
                      <a:srgbClr val="003896"/>
                    </a:solidFill>
                  </a:tcPr>
                </a:tc>
                <a:tc>
                  <a:txBody>
                    <a:bodyPr/>
                    <a:lstStyle>
                      <a:lvl1pPr marL="0" algn="l" defTabSz="914400" rtl="0" eaLnBrk="1" latinLnBrk="0" hangingPunct="1">
                        <a:defRPr sz="1800" b="1" kern="1200">
                          <a:solidFill>
                            <a:schemeClr val="lt1"/>
                          </a:solidFill>
                          <a:latin typeface="Arial"/>
                          <a:cs typeface="Arial"/>
                        </a:defRPr>
                      </a:lvl1pPr>
                      <a:lvl2pPr marL="457200" algn="l" defTabSz="914400" rtl="0" eaLnBrk="1" latinLnBrk="0" hangingPunct="1">
                        <a:defRPr sz="1800" b="1" kern="1200">
                          <a:solidFill>
                            <a:schemeClr val="lt1"/>
                          </a:solidFill>
                          <a:latin typeface="Arial"/>
                          <a:cs typeface="Arial"/>
                        </a:defRPr>
                      </a:lvl2pPr>
                      <a:lvl3pPr marL="914400" algn="l" defTabSz="914400" rtl="0" eaLnBrk="1" latinLnBrk="0" hangingPunct="1">
                        <a:defRPr sz="1800" b="1" kern="1200">
                          <a:solidFill>
                            <a:schemeClr val="lt1"/>
                          </a:solidFill>
                          <a:latin typeface="Arial"/>
                          <a:cs typeface="Arial"/>
                        </a:defRPr>
                      </a:lvl3pPr>
                      <a:lvl4pPr marL="1371600" algn="l" defTabSz="914400" rtl="0" eaLnBrk="1" latinLnBrk="0" hangingPunct="1">
                        <a:defRPr sz="1800" b="1" kern="1200">
                          <a:solidFill>
                            <a:schemeClr val="lt1"/>
                          </a:solidFill>
                          <a:latin typeface="Arial"/>
                          <a:cs typeface="Arial"/>
                        </a:defRPr>
                      </a:lvl4pPr>
                      <a:lvl5pPr marL="1828800" algn="l" defTabSz="914400" rtl="0" eaLnBrk="1" latinLnBrk="0" hangingPunct="1">
                        <a:defRPr sz="1800" b="1" kern="1200">
                          <a:solidFill>
                            <a:schemeClr val="lt1"/>
                          </a:solidFill>
                          <a:latin typeface="Arial"/>
                          <a:cs typeface="Arial"/>
                        </a:defRPr>
                      </a:lvl5pPr>
                      <a:lvl6pPr marL="2286000" algn="l" defTabSz="914400" rtl="0" eaLnBrk="1" latinLnBrk="0" hangingPunct="1">
                        <a:defRPr sz="1800" b="1" kern="1200">
                          <a:solidFill>
                            <a:schemeClr val="lt1"/>
                          </a:solidFill>
                          <a:latin typeface="Arial"/>
                          <a:cs typeface="Arial"/>
                        </a:defRPr>
                      </a:lvl6pPr>
                      <a:lvl7pPr marL="2743200" algn="l" defTabSz="914400" rtl="0" eaLnBrk="1" latinLnBrk="0" hangingPunct="1">
                        <a:defRPr sz="1800" b="1" kern="1200">
                          <a:solidFill>
                            <a:schemeClr val="lt1"/>
                          </a:solidFill>
                          <a:latin typeface="Arial"/>
                          <a:cs typeface="Arial"/>
                        </a:defRPr>
                      </a:lvl7pPr>
                      <a:lvl8pPr marL="3200400" algn="l" defTabSz="914400" rtl="0" eaLnBrk="1" latinLnBrk="0" hangingPunct="1">
                        <a:defRPr sz="1800" b="1" kern="1200">
                          <a:solidFill>
                            <a:schemeClr val="lt1"/>
                          </a:solidFill>
                          <a:latin typeface="Arial"/>
                          <a:cs typeface="Arial"/>
                        </a:defRPr>
                      </a:lvl8pPr>
                      <a:lvl9pPr marL="3657600" algn="l" defTabSz="914400" rtl="0" eaLnBrk="1" latinLnBrk="0" hangingPunct="1">
                        <a:defRPr sz="1800" b="1" kern="1200">
                          <a:solidFill>
                            <a:schemeClr val="lt1"/>
                          </a:solidFill>
                          <a:latin typeface="Arial"/>
                          <a:cs typeface="Arial"/>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400" b="1" u="none" strike="noStrike" kern="1200" cap="none" normalizeH="0" baseline="0" dirty="0">
                          <a:ln>
                            <a:noFill/>
                          </a:ln>
                          <a:solidFill>
                            <a:schemeClr val="bg1"/>
                          </a:solidFill>
                          <a:effectLst/>
                        </a:rPr>
                        <a:t>TIME</a:t>
                      </a:r>
                      <a:endParaRPr kumimoji="0" lang="en-US" sz="1400" b="1" u="none" strike="noStrike" kern="1200" cap="none" normalizeH="0" baseline="0" dirty="0">
                        <a:ln>
                          <a:noFill/>
                        </a:ln>
                        <a:solidFill>
                          <a:schemeClr val="bg1"/>
                        </a:solidFill>
                        <a:effectLst/>
                        <a:latin typeface="+mn-lt"/>
                        <a:ea typeface="+mn-ea"/>
                        <a:cs typeface="+mn-cs"/>
                      </a:endParaRPr>
                    </a:p>
                  </a:txBody>
                  <a:tcPr marL="91467" marR="91467" marT="45684" marB="45684" horzOverflow="overflow">
                    <a:lnL w="12700" cmpd="sng">
                      <a:solidFill>
                        <a:srgbClr val="FFFFFF"/>
                      </a:solidFill>
                    </a:lnL>
                    <a:lnR w="12700" cmpd="sng">
                      <a:solidFill>
                        <a:srgbClr val="FFFFFF"/>
                      </a:solidFill>
                    </a:lnR>
                    <a:lnT w="12700" cmpd="sng">
                      <a:solidFill>
                        <a:srgbClr val="FFFFFF"/>
                      </a:solidFill>
                    </a:lnT>
                    <a:lnB w="38100" cmpd="sng">
                      <a:solidFill>
                        <a:srgbClr val="FFFFFF"/>
                      </a:solidFill>
                    </a:lnB>
                    <a:lnTlToBr w="12700" cmpd="sng">
                      <a:noFill/>
                      <a:prstDash val="solid"/>
                    </a:lnTlToBr>
                    <a:lnBlToTr w="12700" cmpd="sng">
                      <a:noFill/>
                      <a:prstDash val="solid"/>
                    </a:lnBlToTr>
                    <a:solidFill>
                      <a:srgbClr val="003896"/>
                    </a:solidFill>
                  </a:tcPr>
                </a:tc>
                <a:extLst>
                  <a:ext uri="{0D108BD9-81ED-4DB2-BD59-A6C34878D82A}">
                    <a16:rowId xmlns:a16="http://schemas.microsoft.com/office/drawing/2014/main" val="10000"/>
                  </a:ext>
                </a:extLst>
              </a:tr>
              <a:tr h="805840">
                <a:tc>
                  <a:txBody>
                    <a:bodyPr/>
                    <a:lstStyle>
                      <a:lvl1pPr marL="0" algn="l" defTabSz="914400" rtl="0" eaLnBrk="1" latinLnBrk="0" hangingPunct="1">
                        <a:defRPr sz="1800" kern="1200">
                          <a:solidFill>
                            <a:schemeClr val="dk1"/>
                          </a:solidFill>
                          <a:latin typeface="Arial"/>
                          <a:cs typeface="Arial"/>
                        </a:defRPr>
                      </a:lvl1pPr>
                      <a:lvl2pPr marL="457200" algn="l" defTabSz="914400" rtl="0" eaLnBrk="1" latinLnBrk="0" hangingPunct="1">
                        <a:defRPr sz="1800" kern="1200">
                          <a:solidFill>
                            <a:schemeClr val="dk1"/>
                          </a:solidFill>
                          <a:latin typeface="Arial"/>
                          <a:cs typeface="Arial"/>
                        </a:defRPr>
                      </a:lvl2pPr>
                      <a:lvl3pPr marL="914400" algn="l" defTabSz="914400" rtl="0" eaLnBrk="1" latinLnBrk="0" hangingPunct="1">
                        <a:defRPr sz="1800" kern="1200">
                          <a:solidFill>
                            <a:schemeClr val="dk1"/>
                          </a:solidFill>
                          <a:latin typeface="Arial"/>
                          <a:cs typeface="Arial"/>
                        </a:defRPr>
                      </a:lvl3pPr>
                      <a:lvl4pPr marL="1371600" algn="l" defTabSz="914400" rtl="0" eaLnBrk="1" latinLnBrk="0" hangingPunct="1">
                        <a:defRPr sz="1800" kern="1200">
                          <a:solidFill>
                            <a:schemeClr val="dk1"/>
                          </a:solidFill>
                          <a:latin typeface="Arial"/>
                          <a:cs typeface="Arial"/>
                        </a:defRPr>
                      </a:lvl4pPr>
                      <a:lvl5pPr marL="1828800" algn="l" defTabSz="914400" rtl="0" eaLnBrk="1" latinLnBrk="0" hangingPunct="1">
                        <a:defRPr sz="1800" kern="1200">
                          <a:solidFill>
                            <a:schemeClr val="dk1"/>
                          </a:solidFill>
                          <a:latin typeface="Arial"/>
                          <a:cs typeface="Arial"/>
                        </a:defRPr>
                      </a:lvl5pPr>
                      <a:lvl6pPr marL="2286000" algn="l" defTabSz="914400" rtl="0" eaLnBrk="1" latinLnBrk="0" hangingPunct="1">
                        <a:defRPr sz="1800" kern="1200">
                          <a:solidFill>
                            <a:schemeClr val="dk1"/>
                          </a:solidFill>
                          <a:latin typeface="Arial"/>
                          <a:cs typeface="Arial"/>
                        </a:defRPr>
                      </a:lvl6pPr>
                      <a:lvl7pPr marL="2743200" algn="l" defTabSz="914400" rtl="0" eaLnBrk="1" latinLnBrk="0" hangingPunct="1">
                        <a:defRPr sz="1800" kern="1200">
                          <a:solidFill>
                            <a:schemeClr val="dk1"/>
                          </a:solidFill>
                          <a:latin typeface="Arial"/>
                          <a:cs typeface="Arial"/>
                        </a:defRPr>
                      </a:lvl7pPr>
                      <a:lvl8pPr marL="3200400" algn="l" defTabSz="914400" rtl="0" eaLnBrk="1" latinLnBrk="0" hangingPunct="1">
                        <a:defRPr sz="1800" kern="1200">
                          <a:solidFill>
                            <a:schemeClr val="dk1"/>
                          </a:solidFill>
                          <a:latin typeface="Arial"/>
                          <a:cs typeface="Arial"/>
                        </a:defRPr>
                      </a:lvl8pPr>
                      <a:lvl9pPr marL="3657600" algn="l" defTabSz="914400" rtl="0" eaLnBrk="1" latinLnBrk="0" hangingPunct="1">
                        <a:defRPr sz="1800" kern="1200">
                          <a:solidFill>
                            <a:schemeClr val="dk1"/>
                          </a:solidFill>
                          <a:latin typeface="Arial"/>
                          <a:cs typeface="Arial"/>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400" b="1" u="none" strike="noStrike" kern="1200" cap="none" normalizeH="0" baseline="0" dirty="0">
                          <a:ln>
                            <a:noFill/>
                          </a:ln>
                          <a:solidFill>
                            <a:srgbClr val="002577"/>
                          </a:solidFill>
                          <a:effectLst/>
                          <a:latin typeface="+mn-lt"/>
                        </a:rPr>
                        <a:t>1</a:t>
                      </a:r>
                      <a:endParaRPr kumimoji="0" lang="en-US" sz="1400" b="1" u="none" strike="noStrike" kern="1200" cap="none" normalizeH="0" baseline="0" dirty="0">
                        <a:ln>
                          <a:noFill/>
                        </a:ln>
                        <a:solidFill>
                          <a:srgbClr val="002577"/>
                        </a:solidFill>
                        <a:effectLst/>
                        <a:latin typeface="+mn-lt"/>
                        <a:ea typeface="+mn-ea"/>
                        <a:cs typeface="+mn-cs"/>
                      </a:endParaRPr>
                    </a:p>
                  </a:txBody>
                  <a:tcPr marL="91467" marR="91467" marT="45684" marB="45684" anchor="ctr" horzOverflow="overflow">
                    <a:lnL w="12700" cmpd="sng">
                      <a:solidFill>
                        <a:srgbClr val="FFFFFF"/>
                      </a:solidFill>
                    </a:lnL>
                    <a:lnR w="12700" cmpd="sng">
                      <a:solidFill>
                        <a:srgbClr val="FFFFFF"/>
                      </a:solidFill>
                    </a:lnR>
                    <a:lnT w="38100" cmpd="sng">
                      <a:solidFill>
                        <a:srgbClr val="FFFFFF"/>
                      </a:solidFill>
                    </a:lnT>
                    <a:lnB w="12700" cmpd="sng">
                      <a:solidFill>
                        <a:srgbClr val="FFFFFF"/>
                      </a:solidFill>
                    </a:lnB>
                    <a:lnTlToBr w="12700" cmpd="sng">
                      <a:noFill/>
                      <a:prstDash val="solid"/>
                    </a:lnTlToBr>
                    <a:lnBlToTr w="12700" cmpd="sng">
                      <a:noFill/>
                      <a:prstDash val="solid"/>
                    </a:lnBlToTr>
                    <a:solidFill>
                      <a:srgbClr val="003896">
                        <a:tint val="40000"/>
                      </a:srgbClr>
                    </a:solidFill>
                  </a:tcPr>
                </a:tc>
                <a:tc>
                  <a:txBody>
                    <a:bodyPr/>
                    <a:lstStyle>
                      <a:lvl1pPr marL="0" algn="l" defTabSz="914400" rtl="0" eaLnBrk="1" latinLnBrk="0" hangingPunct="1">
                        <a:defRPr sz="1800" kern="1200">
                          <a:solidFill>
                            <a:schemeClr val="dk1"/>
                          </a:solidFill>
                          <a:latin typeface="Arial"/>
                          <a:cs typeface="Arial"/>
                        </a:defRPr>
                      </a:lvl1pPr>
                      <a:lvl2pPr marL="457200" algn="l" defTabSz="914400" rtl="0" eaLnBrk="1" latinLnBrk="0" hangingPunct="1">
                        <a:defRPr sz="1800" kern="1200">
                          <a:solidFill>
                            <a:schemeClr val="dk1"/>
                          </a:solidFill>
                          <a:latin typeface="Arial"/>
                          <a:cs typeface="Arial"/>
                        </a:defRPr>
                      </a:lvl2pPr>
                      <a:lvl3pPr marL="914400" algn="l" defTabSz="914400" rtl="0" eaLnBrk="1" latinLnBrk="0" hangingPunct="1">
                        <a:defRPr sz="1800" kern="1200">
                          <a:solidFill>
                            <a:schemeClr val="dk1"/>
                          </a:solidFill>
                          <a:latin typeface="Arial"/>
                          <a:cs typeface="Arial"/>
                        </a:defRPr>
                      </a:lvl3pPr>
                      <a:lvl4pPr marL="1371600" algn="l" defTabSz="914400" rtl="0" eaLnBrk="1" latinLnBrk="0" hangingPunct="1">
                        <a:defRPr sz="1800" kern="1200">
                          <a:solidFill>
                            <a:schemeClr val="dk1"/>
                          </a:solidFill>
                          <a:latin typeface="Arial"/>
                          <a:cs typeface="Arial"/>
                        </a:defRPr>
                      </a:lvl4pPr>
                      <a:lvl5pPr marL="1828800" algn="l" defTabSz="914400" rtl="0" eaLnBrk="1" latinLnBrk="0" hangingPunct="1">
                        <a:defRPr sz="1800" kern="1200">
                          <a:solidFill>
                            <a:schemeClr val="dk1"/>
                          </a:solidFill>
                          <a:latin typeface="Arial"/>
                          <a:cs typeface="Arial"/>
                        </a:defRPr>
                      </a:lvl5pPr>
                      <a:lvl6pPr marL="2286000" algn="l" defTabSz="914400" rtl="0" eaLnBrk="1" latinLnBrk="0" hangingPunct="1">
                        <a:defRPr sz="1800" kern="1200">
                          <a:solidFill>
                            <a:schemeClr val="dk1"/>
                          </a:solidFill>
                          <a:latin typeface="Arial"/>
                          <a:cs typeface="Arial"/>
                        </a:defRPr>
                      </a:lvl6pPr>
                      <a:lvl7pPr marL="2743200" algn="l" defTabSz="914400" rtl="0" eaLnBrk="1" latinLnBrk="0" hangingPunct="1">
                        <a:defRPr sz="1800" kern="1200">
                          <a:solidFill>
                            <a:schemeClr val="dk1"/>
                          </a:solidFill>
                          <a:latin typeface="Arial"/>
                          <a:cs typeface="Arial"/>
                        </a:defRPr>
                      </a:lvl7pPr>
                      <a:lvl8pPr marL="3200400" algn="l" defTabSz="914400" rtl="0" eaLnBrk="1" latinLnBrk="0" hangingPunct="1">
                        <a:defRPr sz="1800" kern="1200">
                          <a:solidFill>
                            <a:schemeClr val="dk1"/>
                          </a:solidFill>
                          <a:latin typeface="Arial"/>
                          <a:cs typeface="Arial"/>
                        </a:defRPr>
                      </a:lvl8pPr>
                      <a:lvl9pPr marL="3657600" algn="l" defTabSz="914400" rtl="0" eaLnBrk="1" latinLnBrk="0" hangingPunct="1">
                        <a:defRPr sz="1800" kern="1200">
                          <a:solidFill>
                            <a:schemeClr val="dk1"/>
                          </a:solidFill>
                          <a:latin typeface="Arial"/>
                          <a:cs typeface="Arial"/>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400" b="1" u="none" strike="noStrike" kern="1200" cap="none" normalizeH="0" baseline="0" dirty="0">
                          <a:ln>
                            <a:noFill/>
                          </a:ln>
                          <a:solidFill>
                            <a:srgbClr val="002577"/>
                          </a:solidFill>
                          <a:effectLst/>
                          <a:latin typeface="+mn-lt"/>
                        </a:rPr>
                        <a:t>WELCOME, INTRODUCTION AND EVACUATION PROCEDURE</a:t>
                      </a:r>
                      <a:endParaRPr kumimoji="0" lang="en-US" sz="1400" b="1" u="none" strike="noStrike" kern="1200" cap="none" normalizeH="0" baseline="0" dirty="0">
                        <a:ln>
                          <a:noFill/>
                        </a:ln>
                        <a:solidFill>
                          <a:srgbClr val="002577"/>
                        </a:solidFill>
                        <a:effectLst/>
                        <a:latin typeface="+mn-lt"/>
                        <a:ea typeface="+mn-ea"/>
                        <a:cs typeface="+mn-cs"/>
                      </a:endParaRPr>
                    </a:p>
                  </a:txBody>
                  <a:tcPr marL="91467" marR="91467" marT="45684" marB="45684" anchor="ctr" horzOverflow="overflow">
                    <a:lnL w="12700" cmpd="sng">
                      <a:solidFill>
                        <a:srgbClr val="FFFFFF"/>
                      </a:solidFill>
                    </a:lnL>
                    <a:lnR w="12700" cmpd="sng">
                      <a:solidFill>
                        <a:srgbClr val="FFFFFF"/>
                      </a:solidFill>
                    </a:lnR>
                    <a:lnT w="38100" cmpd="sng">
                      <a:solidFill>
                        <a:srgbClr val="FFFFFF"/>
                      </a:solidFill>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3896">
                        <a:tint val="40000"/>
                      </a:srgbClr>
                    </a:solidFill>
                  </a:tcPr>
                </a:tc>
                <a:tc>
                  <a:txBody>
                    <a:bodyPr/>
                    <a:lstStyle>
                      <a:lvl1pPr marL="0" algn="l" defTabSz="914400" rtl="0" eaLnBrk="1" latinLnBrk="0" hangingPunct="1">
                        <a:defRPr sz="1800" kern="1200">
                          <a:solidFill>
                            <a:schemeClr val="dk1"/>
                          </a:solidFill>
                          <a:latin typeface="Arial"/>
                          <a:cs typeface="Arial"/>
                        </a:defRPr>
                      </a:lvl1pPr>
                      <a:lvl2pPr marL="457200" algn="l" defTabSz="914400" rtl="0" eaLnBrk="1" latinLnBrk="0" hangingPunct="1">
                        <a:defRPr sz="1800" kern="1200">
                          <a:solidFill>
                            <a:schemeClr val="dk1"/>
                          </a:solidFill>
                          <a:latin typeface="Arial"/>
                          <a:cs typeface="Arial"/>
                        </a:defRPr>
                      </a:lvl2pPr>
                      <a:lvl3pPr marL="914400" algn="l" defTabSz="914400" rtl="0" eaLnBrk="1" latinLnBrk="0" hangingPunct="1">
                        <a:defRPr sz="1800" kern="1200">
                          <a:solidFill>
                            <a:schemeClr val="dk1"/>
                          </a:solidFill>
                          <a:latin typeface="Arial"/>
                          <a:cs typeface="Arial"/>
                        </a:defRPr>
                      </a:lvl3pPr>
                      <a:lvl4pPr marL="1371600" algn="l" defTabSz="914400" rtl="0" eaLnBrk="1" latinLnBrk="0" hangingPunct="1">
                        <a:defRPr sz="1800" kern="1200">
                          <a:solidFill>
                            <a:schemeClr val="dk1"/>
                          </a:solidFill>
                          <a:latin typeface="Arial"/>
                          <a:cs typeface="Arial"/>
                        </a:defRPr>
                      </a:lvl4pPr>
                      <a:lvl5pPr marL="1828800" algn="l" defTabSz="914400" rtl="0" eaLnBrk="1" latinLnBrk="0" hangingPunct="1">
                        <a:defRPr sz="1800" kern="1200">
                          <a:solidFill>
                            <a:schemeClr val="dk1"/>
                          </a:solidFill>
                          <a:latin typeface="Arial"/>
                          <a:cs typeface="Arial"/>
                        </a:defRPr>
                      </a:lvl5pPr>
                      <a:lvl6pPr marL="2286000" algn="l" defTabSz="914400" rtl="0" eaLnBrk="1" latinLnBrk="0" hangingPunct="1">
                        <a:defRPr sz="1800" kern="1200">
                          <a:solidFill>
                            <a:schemeClr val="dk1"/>
                          </a:solidFill>
                          <a:latin typeface="Arial"/>
                          <a:cs typeface="Arial"/>
                        </a:defRPr>
                      </a:lvl6pPr>
                      <a:lvl7pPr marL="2743200" algn="l" defTabSz="914400" rtl="0" eaLnBrk="1" latinLnBrk="0" hangingPunct="1">
                        <a:defRPr sz="1800" kern="1200">
                          <a:solidFill>
                            <a:schemeClr val="dk1"/>
                          </a:solidFill>
                          <a:latin typeface="Arial"/>
                          <a:cs typeface="Arial"/>
                        </a:defRPr>
                      </a:lvl7pPr>
                      <a:lvl8pPr marL="3200400" algn="l" defTabSz="914400" rtl="0" eaLnBrk="1" latinLnBrk="0" hangingPunct="1">
                        <a:defRPr sz="1800" kern="1200">
                          <a:solidFill>
                            <a:schemeClr val="dk1"/>
                          </a:solidFill>
                          <a:latin typeface="Arial"/>
                          <a:cs typeface="Arial"/>
                        </a:defRPr>
                      </a:lvl8pPr>
                      <a:lvl9pPr marL="3657600" algn="l" defTabSz="914400" rtl="0" eaLnBrk="1" latinLnBrk="0" hangingPunct="1">
                        <a:defRPr sz="1800" kern="1200">
                          <a:solidFill>
                            <a:schemeClr val="dk1"/>
                          </a:solidFill>
                          <a:latin typeface="Arial"/>
                          <a:cs typeface="Arial"/>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400" b="1" u="none" strike="noStrike" kern="1200" cap="none" normalizeH="0" baseline="0" dirty="0">
                          <a:ln>
                            <a:noFill/>
                          </a:ln>
                          <a:solidFill>
                            <a:srgbClr val="002577"/>
                          </a:solidFill>
                          <a:effectLst/>
                          <a:latin typeface="+mn-lt"/>
                          <a:ea typeface="+mn-ea"/>
                          <a:cs typeface="+mn-cs"/>
                        </a:rPr>
                        <a:t>Lebohang Motaung</a:t>
                      </a:r>
                    </a:p>
                  </a:txBody>
                  <a:tcPr marL="91467" marR="91467" marT="45684" marB="45684" anchor="ctr" horzOverflow="overflow">
                    <a:lnL w="12700" cmpd="sng">
                      <a:solidFill>
                        <a:srgbClr val="FFFFFF"/>
                      </a:solidFill>
                    </a:lnL>
                    <a:lnR w="12700" cmpd="sng">
                      <a:solidFill>
                        <a:srgbClr val="FFFFFF"/>
                      </a:solidFill>
                    </a:lnR>
                    <a:lnT w="38100" cmpd="sng">
                      <a:solidFill>
                        <a:srgbClr val="FFFFFF"/>
                      </a:solidFill>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3896">
                        <a:tint val="40000"/>
                      </a:srgbClr>
                    </a:solidFill>
                  </a:tcPr>
                </a:tc>
                <a:tc>
                  <a:txBody>
                    <a:bodyPr/>
                    <a:lstStyle>
                      <a:lvl1pPr marL="0" algn="l" defTabSz="914400" rtl="0" eaLnBrk="1" latinLnBrk="0" hangingPunct="1">
                        <a:defRPr sz="1800" kern="1200">
                          <a:solidFill>
                            <a:schemeClr val="dk1"/>
                          </a:solidFill>
                          <a:latin typeface="Arial"/>
                          <a:cs typeface="Arial"/>
                        </a:defRPr>
                      </a:lvl1pPr>
                      <a:lvl2pPr marL="457200" algn="l" defTabSz="914400" rtl="0" eaLnBrk="1" latinLnBrk="0" hangingPunct="1">
                        <a:defRPr sz="1800" kern="1200">
                          <a:solidFill>
                            <a:schemeClr val="dk1"/>
                          </a:solidFill>
                          <a:latin typeface="Arial"/>
                          <a:cs typeface="Arial"/>
                        </a:defRPr>
                      </a:lvl2pPr>
                      <a:lvl3pPr marL="914400" algn="l" defTabSz="914400" rtl="0" eaLnBrk="1" latinLnBrk="0" hangingPunct="1">
                        <a:defRPr sz="1800" kern="1200">
                          <a:solidFill>
                            <a:schemeClr val="dk1"/>
                          </a:solidFill>
                          <a:latin typeface="Arial"/>
                          <a:cs typeface="Arial"/>
                        </a:defRPr>
                      </a:lvl3pPr>
                      <a:lvl4pPr marL="1371600" algn="l" defTabSz="914400" rtl="0" eaLnBrk="1" latinLnBrk="0" hangingPunct="1">
                        <a:defRPr sz="1800" kern="1200">
                          <a:solidFill>
                            <a:schemeClr val="dk1"/>
                          </a:solidFill>
                          <a:latin typeface="Arial"/>
                          <a:cs typeface="Arial"/>
                        </a:defRPr>
                      </a:lvl4pPr>
                      <a:lvl5pPr marL="1828800" algn="l" defTabSz="914400" rtl="0" eaLnBrk="1" latinLnBrk="0" hangingPunct="1">
                        <a:defRPr sz="1800" kern="1200">
                          <a:solidFill>
                            <a:schemeClr val="dk1"/>
                          </a:solidFill>
                          <a:latin typeface="Arial"/>
                          <a:cs typeface="Arial"/>
                        </a:defRPr>
                      </a:lvl5pPr>
                      <a:lvl6pPr marL="2286000" algn="l" defTabSz="914400" rtl="0" eaLnBrk="1" latinLnBrk="0" hangingPunct="1">
                        <a:defRPr sz="1800" kern="1200">
                          <a:solidFill>
                            <a:schemeClr val="dk1"/>
                          </a:solidFill>
                          <a:latin typeface="Arial"/>
                          <a:cs typeface="Arial"/>
                        </a:defRPr>
                      </a:lvl6pPr>
                      <a:lvl7pPr marL="2743200" algn="l" defTabSz="914400" rtl="0" eaLnBrk="1" latinLnBrk="0" hangingPunct="1">
                        <a:defRPr sz="1800" kern="1200">
                          <a:solidFill>
                            <a:schemeClr val="dk1"/>
                          </a:solidFill>
                          <a:latin typeface="Arial"/>
                          <a:cs typeface="Arial"/>
                        </a:defRPr>
                      </a:lvl7pPr>
                      <a:lvl8pPr marL="3200400" algn="l" defTabSz="914400" rtl="0" eaLnBrk="1" latinLnBrk="0" hangingPunct="1">
                        <a:defRPr sz="1800" kern="1200">
                          <a:solidFill>
                            <a:schemeClr val="dk1"/>
                          </a:solidFill>
                          <a:latin typeface="Arial"/>
                          <a:cs typeface="Arial"/>
                        </a:defRPr>
                      </a:lvl8pPr>
                      <a:lvl9pPr marL="3657600" algn="l" defTabSz="914400" rtl="0" eaLnBrk="1" latinLnBrk="0" hangingPunct="1">
                        <a:defRPr sz="1800" kern="1200">
                          <a:solidFill>
                            <a:schemeClr val="dk1"/>
                          </a:solidFill>
                          <a:latin typeface="Arial"/>
                          <a:cs typeface="Arial"/>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400" b="1" u="none" strike="noStrike" kern="1200" cap="none" normalizeH="0" baseline="0" dirty="0">
                          <a:ln>
                            <a:noFill/>
                          </a:ln>
                          <a:solidFill>
                            <a:srgbClr val="002577"/>
                          </a:solidFill>
                          <a:effectLst/>
                          <a:latin typeface="+mn-lt"/>
                        </a:rPr>
                        <a:t>10:00 – 10:05</a:t>
                      </a:r>
                      <a:endParaRPr kumimoji="0" lang="en-US" sz="1400" b="1" u="none" strike="noStrike" kern="1200" cap="none" normalizeH="0" baseline="0" dirty="0">
                        <a:ln>
                          <a:noFill/>
                        </a:ln>
                        <a:solidFill>
                          <a:srgbClr val="002577"/>
                        </a:solidFill>
                        <a:effectLst/>
                        <a:latin typeface="+mn-lt"/>
                        <a:ea typeface="+mn-ea"/>
                        <a:cs typeface="+mn-cs"/>
                      </a:endParaRPr>
                    </a:p>
                  </a:txBody>
                  <a:tcPr marL="91467" marR="91467" marT="45684" marB="45684" anchor="ctr" horzOverflow="overflow">
                    <a:lnL w="12700" cmpd="sng">
                      <a:solidFill>
                        <a:srgbClr val="FFFFFF"/>
                      </a:solidFill>
                    </a:lnL>
                    <a:lnR w="12700" cmpd="sng">
                      <a:solidFill>
                        <a:srgbClr val="FFFFFF"/>
                      </a:solidFill>
                    </a:lnR>
                    <a:lnT w="38100" cmpd="sng">
                      <a:solidFill>
                        <a:srgbClr val="FFFFFF"/>
                      </a:solidFill>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3896">
                        <a:tint val="40000"/>
                      </a:srgbClr>
                    </a:solidFill>
                  </a:tcPr>
                </a:tc>
                <a:extLst>
                  <a:ext uri="{0D108BD9-81ED-4DB2-BD59-A6C34878D82A}">
                    <a16:rowId xmlns:a16="http://schemas.microsoft.com/office/drawing/2014/main" val="10001"/>
                  </a:ext>
                </a:extLst>
              </a:tr>
              <a:tr h="599845">
                <a:tc>
                  <a: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400" b="1" u="none" strike="noStrike" kern="1200" cap="none" normalizeH="0" baseline="0" dirty="0">
                          <a:ln>
                            <a:noFill/>
                          </a:ln>
                          <a:solidFill>
                            <a:srgbClr val="002577"/>
                          </a:solidFill>
                          <a:effectLst/>
                          <a:latin typeface="+mn-lt"/>
                          <a:ea typeface="+mn-ea"/>
                          <a:cs typeface="+mn-cs"/>
                        </a:rPr>
                        <a:t>2</a:t>
                      </a:r>
                    </a:p>
                  </a:txBody>
                  <a:tcPr marL="91467" marR="91467" marT="45684" marB="45684" anchor="ctr" horzOverflow="overflow">
                    <a:lnL w="12700" cmpd="sng">
                      <a:solidFill>
                        <a:srgbClr val="FFFFFF"/>
                      </a:solidFill>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003896">
                        <a:tint val="40000"/>
                      </a:srgb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400" b="1" u="none" strike="noStrike" kern="1200" cap="none" normalizeH="0" baseline="0" dirty="0">
                          <a:ln>
                            <a:noFill/>
                          </a:ln>
                          <a:solidFill>
                            <a:srgbClr val="002577"/>
                          </a:solidFill>
                          <a:effectLst/>
                          <a:latin typeface="+mn-lt"/>
                          <a:ea typeface="+mn-ea"/>
                          <a:cs typeface="Arial"/>
                        </a:rPr>
                        <a:t>COMMERCIAL PRESENTATION</a:t>
                      </a:r>
                      <a:endParaRPr kumimoji="0" lang="en-US" sz="1400" b="1" u="none" strike="noStrike" kern="1200" cap="none" normalizeH="0" baseline="0" noProof="0" dirty="0">
                        <a:ln>
                          <a:noFill/>
                        </a:ln>
                        <a:solidFill>
                          <a:srgbClr val="002577"/>
                        </a:solidFill>
                        <a:effectLst/>
                        <a:latin typeface="+mn-lt"/>
                        <a:ea typeface="+mn-ea"/>
                        <a:cs typeface="Arial"/>
                      </a:endParaRPr>
                    </a:p>
                  </a:txBody>
                  <a:tcPr marL="91467" marR="91467" marT="45684" marB="45684" anchor="ct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003896">
                        <a:tint val="40000"/>
                      </a:srgb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400" b="1" u="none" strike="noStrike" kern="1200" cap="none" normalizeH="0" baseline="0" dirty="0">
                          <a:ln>
                            <a:noFill/>
                          </a:ln>
                          <a:solidFill>
                            <a:srgbClr val="002577"/>
                          </a:solidFill>
                          <a:effectLst/>
                          <a:latin typeface="+mn-lt"/>
                          <a:ea typeface="+mn-ea"/>
                          <a:cs typeface="Arial"/>
                        </a:rPr>
                        <a:t>Lebohang Motaung </a:t>
                      </a:r>
                    </a:p>
                  </a:txBody>
                  <a:tcPr marL="91467" marR="91467" marT="45684" marB="45684" anchor="ct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003896">
                        <a:tint val="40000"/>
                      </a:srgb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400" b="1" u="none" strike="noStrike" kern="1200" cap="none" normalizeH="0" baseline="0" dirty="0">
                          <a:ln>
                            <a:noFill/>
                          </a:ln>
                          <a:solidFill>
                            <a:srgbClr val="002577"/>
                          </a:solidFill>
                          <a:effectLst/>
                          <a:latin typeface="+mn-lt"/>
                          <a:ea typeface="+mn-ea"/>
                          <a:cs typeface="Arial"/>
                        </a:rPr>
                        <a:t>10:05 – 10:10</a:t>
                      </a:r>
                      <a:endParaRPr kumimoji="0" lang="en-ZA" sz="1400" b="1" u="none" strike="noStrike" kern="1200" cap="none" normalizeH="0" baseline="0" dirty="0">
                        <a:ln>
                          <a:noFill/>
                        </a:ln>
                        <a:solidFill>
                          <a:srgbClr val="002577"/>
                        </a:solidFill>
                        <a:effectLst/>
                        <a:latin typeface="+mn-lt"/>
                        <a:ea typeface="+mn-ea"/>
                        <a:cs typeface="Arial"/>
                      </a:endParaRPr>
                    </a:p>
                  </a:txBody>
                  <a:tcPr marL="91467" marR="91467" marT="45684" marB="45684" anchor="ctr" horzOverflow="overflow">
                    <a:lnL w="12700" cap="flat" cmpd="sng" algn="ctr">
                      <a:solidFill>
                        <a:srgbClr val="FFFFFF"/>
                      </a:solidFill>
                      <a:prstDash val="solid"/>
                      <a:round/>
                      <a:headEnd type="none" w="med" len="med"/>
                      <a:tailEnd type="none" w="med" len="med"/>
                    </a:lnL>
                    <a:lnR w="12700" cmpd="sng">
                      <a:solidFill>
                        <a:srgbClr val="FFFFFF"/>
                      </a:solidFill>
                    </a:lnR>
                    <a:lnT w="12700" cap="flat" cmpd="sng" algn="ctr">
                      <a:solidFill>
                        <a:srgbClr val="FFFFFF"/>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003896">
                        <a:tint val="40000"/>
                      </a:srgbClr>
                    </a:solidFill>
                  </a:tcPr>
                </a:tc>
                <a:extLst>
                  <a:ext uri="{0D108BD9-81ED-4DB2-BD59-A6C34878D82A}">
                    <a16:rowId xmlns:a16="http://schemas.microsoft.com/office/drawing/2014/main" val="2081177897"/>
                  </a:ext>
                </a:extLst>
              </a:tr>
              <a:tr h="532160">
                <a:tc>
                  <a: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400" b="1" u="none" strike="noStrike" kern="1200" cap="none" normalizeH="0" baseline="0" dirty="0">
                          <a:ln>
                            <a:noFill/>
                          </a:ln>
                          <a:solidFill>
                            <a:srgbClr val="002577"/>
                          </a:solidFill>
                          <a:effectLst/>
                          <a:latin typeface="+mn-lt"/>
                          <a:ea typeface="+mn-ea"/>
                          <a:cs typeface="+mn-cs"/>
                        </a:rPr>
                        <a:t>3</a:t>
                      </a:r>
                    </a:p>
                  </a:txBody>
                  <a:tcPr marL="91467" marR="91467" marT="45684" marB="45684" anchor="ctr" horzOverflow="overflow">
                    <a:lnL w="12700" cmpd="sng">
                      <a:solidFill>
                        <a:srgbClr val="FFFFFF"/>
                      </a:solidFill>
                    </a:lnL>
                    <a:lnR w="12700" cap="flat" cmpd="sng" algn="ctr">
                      <a:solidFill>
                        <a:srgbClr val="FFFFFF"/>
                      </a:solidFill>
                      <a:prstDash val="solid"/>
                      <a:round/>
                      <a:headEnd type="none" w="med" len="med"/>
                      <a:tailEnd type="none" w="med" len="med"/>
                    </a:lnR>
                    <a:lnT w="12700" cmpd="sng">
                      <a:solidFill>
                        <a:srgbClr val="FFFFFF"/>
                      </a:solidFill>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3896">
                        <a:tint val="20000"/>
                      </a:srgb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400" b="1" u="none" strike="noStrike" kern="1200" cap="none" normalizeH="0" baseline="0" dirty="0">
                          <a:ln>
                            <a:noFill/>
                          </a:ln>
                          <a:solidFill>
                            <a:srgbClr val="002577"/>
                          </a:solidFill>
                          <a:effectLst/>
                          <a:latin typeface="+mn-lt"/>
                          <a:ea typeface="+mn-ea"/>
                          <a:cs typeface="Arial"/>
                        </a:rPr>
                        <a:t>SUPPLIER DEVELOPMENT, LOCALISATION &amp; INDUSTRIALISATION (SDL&amp;I) </a:t>
                      </a:r>
                    </a:p>
                  </a:txBody>
                  <a:tcPr marL="91467" marR="91467" marT="45684" marB="45684" anchor="ct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3896">
                        <a:tint val="20000"/>
                      </a:srgb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400" b="1" u="none" strike="noStrike" kern="1200" cap="none" normalizeH="0" baseline="0" dirty="0">
                          <a:ln>
                            <a:noFill/>
                          </a:ln>
                          <a:solidFill>
                            <a:srgbClr val="002577"/>
                          </a:solidFill>
                          <a:effectLst/>
                          <a:latin typeface="+mn-lt"/>
                          <a:ea typeface="+mn-ea"/>
                          <a:cs typeface="Arial"/>
                        </a:rPr>
                        <a:t>Willem Burger </a:t>
                      </a:r>
                    </a:p>
                  </a:txBody>
                  <a:tcPr marL="91467" marR="91467" marT="45684" marB="45684" anchor="ct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3896">
                        <a:tint val="20000"/>
                      </a:srgb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400" b="1" u="none" strike="noStrike" kern="1200" cap="none" normalizeH="0" baseline="0" dirty="0">
                          <a:ln>
                            <a:noFill/>
                          </a:ln>
                          <a:solidFill>
                            <a:srgbClr val="002577"/>
                          </a:solidFill>
                          <a:effectLst/>
                          <a:latin typeface="+mn-lt"/>
                          <a:ea typeface="+mn-ea"/>
                          <a:cs typeface="Arial"/>
                        </a:rPr>
                        <a:t>10:10 – 10:25</a:t>
                      </a:r>
                      <a:endParaRPr kumimoji="0" lang="en-ZA" sz="1400" b="1" u="none" strike="noStrike" kern="1200" cap="none" normalizeH="0" baseline="0" dirty="0">
                        <a:ln>
                          <a:noFill/>
                        </a:ln>
                        <a:solidFill>
                          <a:srgbClr val="002577"/>
                        </a:solidFill>
                        <a:effectLst/>
                        <a:latin typeface="+mn-lt"/>
                        <a:ea typeface="+mn-ea"/>
                        <a:cs typeface="Arial"/>
                      </a:endParaRPr>
                    </a:p>
                  </a:txBody>
                  <a:tcPr marL="91467" marR="91467" marT="45684" marB="45684" anchor="ctr" horzOverflow="overflow">
                    <a:lnL w="12700" cap="flat" cmpd="sng" algn="ctr">
                      <a:solidFill>
                        <a:srgbClr val="FFFFFF"/>
                      </a:solidFill>
                      <a:prstDash val="solid"/>
                      <a:round/>
                      <a:headEnd type="none" w="med" len="med"/>
                      <a:tailEnd type="none" w="med" len="med"/>
                    </a:lnL>
                    <a:lnR w="12700" cmpd="sng">
                      <a:solidFill>
                        <a:srgbClr val="FFFFFF"/>
                      </a:solidFill>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3896">
                        <a:tint val="20000"/>
                      </a:srgbClr>
                    </a:solidFill>
                  </a:tcPr>
                </a:tc>
                <a:extLst>
                  <a:ext uri="{0D108BD9-81ED-4DB2-BD59-A6C34878D82A}">
                    <a16:rowId xmlns:a16="http://schemas.microsoft.com/office/drawing/2014/main" val="2974809623"/>
                  </a:ext>
                </a:extLst>
              </a:tr>
              <a:tr h="532160">
                <a:tc>
                  <a:txBody>
                    <a:bodyPr/>
                    <a:lstStyle>
                      <a:lvl1pPr marL="0" algn="l" defTabSz="914400" rtl="0" eaLnBrk="1" latinLnBrk="0" hangingPunct="1">
                        <a:defRPr sz="1800" kern="1200">
                          <a:solidFill>
                            <a:schemeClr val="dk1"/>
                          </a:solidFill>
                          <a:latin typeface="Arial"/>
                          <a:cs typeface="Arial"/>
                        </a:defRPr>
                      </a:lvl1pPr>
                      <a:lvl2pPr marL="457200" algn="l" defTabSz="914400" rtl="0" eaLnBrk="1" latinLnBrk="0" hangingPunct="1">
                        <a:defRPr sz="1800" kern="1200">
                          <a:solidFill>
                            <a:schemeClr val="dk1"/>
                          </a:solidFill>
                          <a:latin typeface="Arial"/>
                          <a:cs typeface="Arial"/>
                        </a:defRPr>
                      </a:lvl2pPr>
                      <a:lvl3pPr marL="914400" algn="l" defTabSz="914400" rtl="0" eaLnBrk="1" latinLnBrk="0" hangingPunct="1">
                        <a:defRPr sz="1800" kern="1200">
                          <a:solidFill>
                            <a:schemeClr val="dk1"/>
                          </a:solidFill>
                          <a:latin typeface="Arial"/>
                          <a:cs typeface="Arial"/>
                        </a:defRPr>
                      </a:lvl3pPr>
                      <a:lvl4pPr marL="1371600" algn="l" defTabSz="914400" rtl="0" eaLnBrk="1" latinLnBrk="0" hangingPunct="1">
                        <a:defRPr sz="1800" kern="1200">
                          <a:solidFill>
                            <a:schemeClr val="dk1"/>
                          </a:solidFill>
                          <a:latin typeface="Arial"/>
                          <a:cs typeface="Arial"/>
                        </a:defRPr>
                      </a:lvl4pPr>
                      <a:lvl5pPr marL="1828800" algn="l" defTabSz="914400" rtl="0" eaLnBrk="1" latinLnBrk="0" hangingPunct="1">
                        <a:defRPr sz="1800" kern="1200">
                          <a:solidFill>
                            <a:schemeClr val="dk1"/>
                          </a:solidFill>
                          <a:latin typeface="Arial"/>
                          <a:cs typeface="Arial"/>
                        </a:defRPr>
                      </a:lvl5pPr>
                      <a:lvl6pPr marL="2286000" algn="l" defTabSz="914400" rtl="0" eaLnBrk="1" latinLnBrk="0" hangingPunct="1">
                        <a:defRPr sz="1800" kern="1200">
                          <a:solidFill>
                            <a:schemeClr val="dk1"/>
                          </a:solidFill>
                          <a:latin typeface="Arial"/>
                          <a:cs typeface="Arial"/>
                        </a:defRPr>
                      </a:lvl6pPr>
                      <a:lvl7pPr marL="2743200" algn="l" defTabSz="914400" rtl="0" eaLnBrk="1" latinLnBrk="0" hangingPunct="1">
                        <a:defRPr sz="1800" kern="1200">
                          <a:solidFill>
                            <a:schemeClr val="dk1"/>
                          </a:solidFill>
                          <a:latin typeface="Arial"/>
                          <a:cs typeface="Arial"/>
                        </a:defRPr>
                      </a:lvl7pPr>
                      <a:lvl8pPr marL="3200400" algn="l" defTabSz="914400" rtl="0" eaLnBrk="1" latinLnBrk="0" hangingPunct="1">
                        <a:defRPr sz="1800" kern="1200">
                          <a:solidFill>
                            <a:schemeClr val="dk1"/>
                          </a:solidFill>
                          <a:latin typeface="Arial"/>
                          <a:cs typeface="Arial"/>
                        </a:defRPr>
                      </a:lvl8pPr>
                      <a:lvl9pPr marL="3657600" algn="l" defTabSz="914400" rtl="0" eaLnBrk="1" latinLnBrk="0" hangingPunct="1">
                        <a:defRPr sz="1800" kern="1200">
                          <a:solidFill>
                            <a:schemeClr val="dk1"/>
                          </a:solidFill>
                          <a:latin typeface="Arial"/>
                          <a:cs typeface="Arial"/>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400" b="1" u="none" strike="noStrike" kern="1200" cap="none" normalizeH="0" baseline="0" dirty="0">
                          <a:ln>
                            <a:noFill/>
                          </a:ln>
                          <a:solidFill>
                            <a:srgbClr val="002577"/>
                          </a:solidFill>
                          <a:effectLst/>
                          <a:latin typeface="+mn-lt"/>
                          <a:ea typeface="+mn-ea"/>
                          <a:cs typeface="+mn-cs"/>
                        </a:rPr>
                        <a:t>4</a:t>
                      </a:r>
                    </a:p>
                  </a:txBody>
                  <a:tcPr marL="91467" marR="91467" marT="45684" marB="45684" anchor="ctr" horzOverflow="overflow">
                    <a:lnL w="12700" cmpd="sng">
                      <a:solidFill>
                        <a:srgbClr val="FFFFFF"/>
                      </a:solidFill>
                    </a:lnL>
                    <a:lnR w="12700" cap="flat" cmpd="sng" algn="ctr">
                      <a:solidFill>
                        <a:srgbClr val="FFFFFF"/>
                      </a:solidFill>
                      <a:prstDash val="solid"/>
                      <a:round/>
                      <a:headEnd type="none" w="med" len="med"/>
                      <a:tailEnd type="none" w="med" len="med"/>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3896">
                        <a:tint val="20000"/>
                      </a:srgbClr>
                    </a:solidFill>
                  </a:tcPr>
                </a:tc>
                <a:tc>
                  <a:txBody>
                    <a:bodyPr/>
                    <a:lstStyle>
                      <a:lvl1pPr marL="0" algn="l" defTabSz="914400" rtl="0" eaLnBrk="1" latinLnBrk="0" hangingPunct="1">
                        <a:defRPr sz="1800" kern="1200">
                          <a:solidFill>
                            <a:schemeClr val="dk1"/>
                          </a:solidFill>
                          <a:latin typeface="Arial"/>
                          <a:cs typeface="Arial"/>
                        </a:defRPr>
                      </a:lvl1pPr>
                      <a:lvl2pPr marL="457200" algn="l" defTabSz="914400" rtl="0" eaLnBrk="1" latinLnBrk="0" hangingPunct="1">
                        <a:defRPr sz="1800" kern="1200">
                          <a:solidFill>
                            <a:schemeClr val="dk1"/>
                          </a:solidFill>
                          <a:latin typeface="Arial"/>
                          <a:cs typeface="Arial"/>
                        </a:defRPr>
                      </a:lvl2pPr>
                      <a:lvl3pPr marL="914400" algn="l" defTabSz="914400" rtl="0" eaLnBrk="1" latinLnBrk="0" hangingPunct="1">
                        <a:defRPr sz="1800" kern="1200">
                          <a:solidFill>
                            <a:schemeClr val="dk1"/>
                          </a:solidFill>
                          <a:latin typeface="Arial"/>
                          <a:cs typeface="Arial"/>
                        </a:defRPr>
                      </a:lvl3pPr>
                      <a:lvl4pPr marL="1371600" algn="l" defTabSz="914400" rtl="0" eaLnBrk="1" latinLnBrk="0" hangingPunct="1">
                        <a:defRPr sz="1800" kern="1200">
                          <a:solidFill>
                            <a:schemeClr val="dk1"/>
                          </a:solidFill>
                          <a:latin typeface="Arial"/>
                          <a:cs typeface="Arial"/>
                        </a:defRPr>
                      </a:lvl4pPr>
                      <a:lvl5pPr marL="1828800" algn="l" defTabSz="914400" rtl="0" eaLnBrk="1" latinLnBrk="0" hangingPunct="1">
                        <a:defRPr sz="1800" kern="1200">
                          <a:solidFill>
                            <a:schemeClr val="dk1"/>
                          </a:solidFill>
                          <a:latin typeface="Arial"/>
                          <a:cs typeface="Arial"/>
                        </a:defRPr>
                      </a:lvl5pPr>
                      <a:lvl6pPr marL="2286000" algn="l" defTabSz="914400" rtl="0" eaLnBrk="1" latinLnBrk="0" hangingPunct="1">
                        <a:defRPr sz="1800" kern="1200">
                          <a:solidFill>
                            <a:schemeClr val="dk1"/>
                          </a:solidFill>
                          <a:latin typeface="Arial"/>
                          <a:cs typeface="Arial"/>
                        </a:defRPr>
                      </a:lvl6pPr>
                      <a:lvl7pPr marL="2743200" algn="l" defTabSz="914400" rtl="0" eaLnBrk="1" latinLnBrk="0" hangingPunct="1">
                        <a:defRPr sz="1800" kern="1200">
                          <a:solidFill>
                            <a:schemeClr val="dk1"/>
                          </a:solidFill>
                          <a:latin typeface="Arial"/>
                          <a:cs typeface="Arial"/>
                        </a:defRPr>
                      </a:lvl7pPr>
                      <a:lvl8pPr marL="3200400" algn="l" defTabSz="914400" rtl="0" eaLnBrk="1" latinLnBrk="0" hangingPunct="1">
                        <a:defRPr sz="1800" kern="1200">
                          <a:solidFill>
                            <a:schemeClr val="dk1"/>
                          </a:solidFill>
                          <a:latin typeface="Arial"/>
                          <a:cs typeface="Arial"/>
                        </a:defRPr>
                      </a:lvl8pPr>
                      <a:lvl9pPr marL="3657600" algn="l" defTabSz="914400" rtl="0" eaLnBrk="1" latinLnBrk="0" hangingPunct="1">
                        <a:defRPr sz="1800" kern="1200">
                          <a:solidFill>
                            <a:schemeClr val="dk1"/>
                          </a:solidFill>
                          <a:latin typeface="Arial"/>
                          <a:cs typeface="Arial"/>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400" b="1" u="none" strike="noStrike" kern="1200" cap="none" normalizeH="0" baseline="0" dirty="0">
                          <a:ln>
                            <a:noFill/>
                          </a:ln>
                          <a:solidFill>
                            <a:srgbClr val="002577"/>
                          </a:solidFill>
                          <a:effectLst/>
                          <a:latin typeface="+mn-lt"/>
                          <a:ea typeface="+mn-ea"/>
                          <a:cs typeface="Arial"/>
                        </a:rPr>
                        <a:t>OHS PRESENTATION</a:t>
                      </a:r>
                      <a:endParaRPr kumimoji="0" lang="en-ZA" sz="1400" b="1" u="none" strike="noStrike" kern="1200" cap="none" normalizeH="0" baseline="0" dirty="0">
                        <a:ln>
                          <a:noFill/>
                        </a:ln>
                        <a:solidFill>
                          <a:srgbClr val="002577"/>
                        </a:solidFill>
                        <a:effectLst/>
                        <a:latin typeface="+mn-lt"/>
                        <a:ea typeface="+mn-ea"/>
                        <a:cs typeface="Arial"/>
                      </a:endParaRPr>
                    </a:p>
                  </a:txBody>
                  <a:tcPr marL="91467" marR="91467" marT="45684" marB="45684" anchor="ctr" horzOverflow="overflow">
                    <a:lnL w="12700" cmpd="sng">
                      <a:solidFill>
                        <a:srgbClr val="FFFFFF"/>
                      </a:solidFill>
                    </a:lnL>
                    <a:lnR w="12700" cmpd="sng">
                      <a:solidFill>
                        <a:srgbClr val="FFFFFF"/>
                      </a:solidFill>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3896">
                        <a:tint val="20000"/>
                      </a:srgbClr>
                    </a:solidFill>
                  </a:tcPr>
                </a:tc>
                <a:tc>
                  <a:txBody>
                    <a:bodyPr/>
                    <a:lstStyle>
                      <a:lvl1pPr marL="0" algn="l" defTabSz="914400" rtl="0" eaLnBrk="1" latinLnBrk="0" hangingPunct="1">
                        <a:defRPr sz="1800" kern="1200">
                          <a:solidFill>
                            <a:schemeClr val="dk1"/>
                          </a:solidFill>
                          <a:latin typeface="Arial"/>
                          <a:cs typeface="Arial"/>
                        </a:defRPr>
                      </a:lvl1pPr>
                      <a:lvl2pPr marL="457200" algn="l" defTabSz="914400" rtl="0" eaLnBrk="1" latinLnBrk="0" hangingPunct="1">
                        <a:defRPr sz="1800" kern="1200">
                          <a:solidFill>
                            <a:schemeClr val="dk1"/>
                          </a:solidFill>
                          <a:latin typeface="Arial"/>
                          <a:cs typeface="Arial"/>
                        </a:defRPr>
                      </a:lvl2pPr>
                      <a:lvl3pPr marL="914400" algn="l" defTabSz="914400" rtl="0" eaLnBrk="1" latinLnBrk="0" hangingPunct="1">
                        <a:defRPr sz="1800" kern="1200">
                          <a:solidFill>
                            <a:schemeClr val="dk1"/>
                          </a:solidFill>
                          <a:latin typeface="Arial"/>
                          <a:cs typeface="Arial"/>
                        </a:defRPr>
                      </a:lvl3pPr>
                      <a:lvl4pPr marL="1371600" algn="l" defTabSz="914400" rtl="0" eaLnBrk="1" latinLnBrk="0" hangingPunct="1">
                        <a:defRPr sz="1800" kern="1200">
                          <a:solidFill>
                            <a:schemeClr val="dk1"/>
                          </a:solidFill>
                          <a:latin typeface="Arial"/>
                          <a:cs typeface="Arial"/>
                        </a:defRPr>
                      </a:lvl4pPr>
                      <a:lvl5pPr marL="1828800" algn="l" defTabSz="914400" rtl="0" eaLnBrk="1" latinLnBrk="0" hangingPunct="1">
                        <a:defRPr sz="1800" kern="1200">
                          <a:solidFill>
                            <a:schemeClr val="dk1"/>
                          </a:solidFill>
                          <a:latin typeface="Arial"/>
                          <a:cs typeface="Arial"/>
                        </a:defRPr>
                      </a:lvl5pPr>
                      <a:lvl6pPr marL="2286000" algn="l" defTabSz="914400" rtl="0" eaLnBrk="1" latinLnBrk="0" hangingPunct="1">
                        <a:defRPr sz="1800" kern="1200">
                          <a:solidFill>
                            <a:schemeClr val="dk1"/>
                          </a:solidFill>
                          <a:latin typeface="Arial"/>
                          <a:cs typeface="Arial"/>
                        </a:defRPr>
                      </a:lvl6pPr>
                      <a:lvl7pPr marL="2743200" algn="l" defTabSz="914400" rtl="0" eaLnBrk="1" latinLnBrk="0" hangingPunct="1">
                        <a:defRPr sz="1800" kern="1200">
                          <a:solidFill>
                            <a:schemeClr val="dk1"/>
                          </a:solidFill>
                          <a:latin typeface="Arial"/>
                          <a:cs typeface="Arial"/>
                        </a:defRPr>
                      </a:lvl7pPr>
                      <a:lvl8pPr marL="3200400" algn="l" defTabSz="914400" rtl="0" eaLnBrk="1" latinLnBrk="0" hangingPunct="1">
                        <a:defRPr sz="1800" kern="1200">
                          <a:solidFill>
                            <a:schemeClr val="dk1"/>
                          </a:solidFill>
                          <a:latin typeface="Arial"/>
                          <a:cs typeface="Arial"/>
                        </a:defRPr>
                      </a:lvl8pPr>
                      <a:lvl9pPr marL="3657600" algn="l" defTabSz="914400" rtl="0" eaLnBrk="1" latinLnBrk="0" hangingPunct="1">
                        <a:defRPr sz="1800" kern="1200">
                          <a:solidFill>
                            <a:schemeClr val="dk1"/>
                          </a:solidFill>
                          <a:latin typeface="Arial"/>
                          <a:cs typeface="Arial"/>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400" b="1" u="none" strike="noStrike" kern="1200" cap="none" normalizeH="0" baseline="0" dirty="0">
                          <a:ln>
                            <a:noFill/>
                          </a:ln>
                          <a:solidFill>
                            <a:srgbClr val="002577"/>
                          </a:solidFill>
                          <a:effectLst/>
                          <a:latin typeface="+mn-lt"/>
                          <a:ea typeface="+mn-ea"/>
                          <a:cs typeface="Arial"/>
                        </a:rPr>
                        <a:t>Lungile Mloyi /Vusi Mashele</a:t>
                      </a:r>
                    </a:p>
                  </a:txBody>
                  <a:tcPr marL="91467" marR="91467" marT="45684" marB="45684" anchor="ctr" horzOverflow="overflow">
                    <a:lnL w="12700" cmpd="sng">
                      <a:solidFill>
                        <a:srgbClr val="FFFFFF"/>
                      </a:solidFill>
                    </a:lnL>
                    <a:lnR w="12700" cmpd="sng">
                      <a:solidFill>
                        <a:srgbClr val="FFFFFF"/>
                      </a:solidFill>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3896">
                        <a:tint val="20000"/>
                      </a:srgbClr>
                    </a:solidFill>
                  </a:tcPr>
                </a:tc>
                <a:tc>
                  <a:txBody>
                    <a:bodyPr/>
                    <a:lstStyle>
                      <a:lvl1pPr marL="0" algn="l" defTabSz="914400" rtl="0" eaLnBrk="1" latinLnBrk="0" hangingPunct="1">
                        <a:defRPr sz="1800" kern="1200">
                          <a:solidFill>
                            <a:schemeClr val="dk1"/>
                          </a:solidFill>
                          <a:latin typeface="Arial"/>
                          <a:cs typeface="Arial"/>
                        </a:defRPr>
                      </a:lvl1pPr>
                      <a:lvl2pPr marL="457200" algn="l" defTabSz="914400" rtl="0" eaLnBrk="1" latinLnBrk="0" hangingPunct="1">
                        <a:defRPr sz="1800" kern="1200">
                          <a:solidFill>
                            <a:schemeClr val="dk1"/>
                          </a:solidFill>
                          <a:latin typeface="Arial"/>
                          <a:cs typeface="Arial"/>
                        </a:defRPr>
                      </a:lvl2pPr>
                      <a:lvl3pPr marL="914400" algn="l" defTabSz="914400" rtl="0" eaLnBrk="1" latinLnBrk="0" hangingPunct="1">
                        <a:defRPr sz="1800" kern="1200">
                          <a:solidFill>
                            <a:schemeClr val="dk1"/>
                          </a:solidFill>
                          <a:latin typeface="Arial"/>
                          <a:cs typeface="Arial"/>
                        </a:defRPr>
                      </a:lvl3pPr>
                      <a:lvl4pPr marL="1371600" algn="l" defTabSz="914400" rtl="0" eaLnBrk="1" latinLnBrk="0" hangingPunct="1">
                        <a:defRPr sz="1800" kern="1200">
                          <a:solidFill>
                            <a:schemeClr val="dk1"/>
                          </a:solidFill>
                          <a:latin typeface="Arial"/>
                          <a:cs typeface="Arial"/>
                        </a:defRPr>
                      </a:lvl4pPr>
                      <a:lvl5pPr marL="1828800" algn="l" defTabSz="914400" rtl="0" eaLnBrk="1" latinLnBrk="0" hangingPunct="1">
                        <a:defRPr sz="1800" kern="1200">
                          <a:solidFill>
                            <a:schemeClr val="dk1"/>
                          </a:solidFill>
                          <a:latin typeface="Arial"/>
                          <a:cs typeface="Arial"/>
                        </a:defRPr>
                      </a:lvl5pPr>
                      <a:lvl6pPr marL="2286000" algn="l" defTabSz="914400" rtl="0" eaLnBrk="1" latinLnBrk="0" hangingPunct="1">
                        <a:defRPr sz="1800" kern="1200">
                          <a:solidFill>
                            <a:schemeClr val="dk1"/>
                          </a:solidFill>
                          <a:latin typeface="Arial"/>
                          <a:cs typeface="Arial"/>
                        </a:defRPr>
                      </a:lvl6pPr>
                      <a:lvl7pPr marL="2743200" algn="l" defTabSz="914400" rtl="0" eaLnBrk="1" latinLnBrk="0" hangingPunct="1">
                        <a:defRPr sz="1800" kern="1200">
                          <a:solidFill>
                            <a:schemeClr val="dk1"/>
                          </a:solidFill>
                          <a:latin typeface="Arial"/>
                          <a:cs typeface="Arial"/>
                        </a:defRPr>
                      </a:lvl7pPr>
                      <a:lvl8pPr marL="3200400" algn="l" defTabSz="914400" rtl="0" eaLnBrk="1" latinLnBrk="0" hangingPunct="1">
                        <a:defRPr sz="1800" kern="1200">
                          <a:solidFill>
                            <a:schemeClr val="dk1"/>
                          </a:solidFill>
                          <a:latin typeface="Arial"/>
                          <a:cs typeface="Arial"/>
                        </a:defRPr>
                      </a:lvl8pPr>
                      <a:lvl9pPr marL="3657600" algn="l" defTabSz="914400" rtl="0" eaLnBrk="1" latinLnBrk="0" hangingPunct="1">
                        <a:defRPr sz="1800" kern="1200">
                          <a:solidFill>
                            <a:schemeClr val="dk1"/>
                          </a:solidFill>
                          <a:latin typeface="Arial"/>
                          <a:cs typeface="Arial"/>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400" b="1" u="none" strike="noStrike" kern="1200" cap="none" normalizeH="0" baseline="0" dirty="0">
                          <a:ln>
                            <a:noFill/>
                          </a:ln>
                          <a:solidFill>
                            <a:srgbClr val="002577"/>
                          </a:solidFill>
                          <a:effectLst/>
                          <a:latin typeface="Arial"/>
                          <a:ea typeface="+mn-ea"/>
                          <a:cs typeface="Arial"/>
                        </a:rPr>
                        <a:t>10:25 – 10:35</a:t>
                      </a:r>
                    </a:p>
                  </a:txBody>
                  <a:tcPr marL="91467" marR="91467" marT="45684" marB="45684" anchor="ctr" horzOverflow="overflow">
                    <a:lnL w="12700" cap="flat" cmpd="sng" algn="ctr">
                      <a:solidFill>
                        <a:srgbClr val="FFFFFF"/>
                      </a:solidFill>
                      <a:prstDash val="solid"/>
                      <a:round/>
                      <a:headEnd type="none" w="med" len="med"/>
                      <a:tailEnd type="none" w="med" len="med"/>
                    </a:lnL>
                    <a:lnR w="12700" cmpd="sng">
                      <a:solidFill>
                        <a:srgbClr val="FFFFFF"/>
                      </a:solidFill>
                    </a:lnR>
                    <a:lnT w="12700" cap="flat" cmpd="sng" algn="ctr">
                      <a:solidFill>
                        <a:srgbClr val="FFFFFF"/>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003896">
                        <a:tint val="20000"/>
                      </a:srgbClr>
                    </a:solidFill>
                  </a:tcPr>
                </a:tc>
                <a:extLst>
                  <a:ext uri="{0D108BD9-81ED-4DB2-BD59-A6C34878D82A}">
                    <a16:rowId xmlns:a16="http://schemas.microsoft.com/office/drawing/2014/main" val="10002"/>
                  </a:ext>
                </a:extLst>
              </a:tr>
              <a:tr h="562705">
                <a:tc>
                  <a:txBody>
                    <a:bodyPr/>
                    <a:lstStyle>
                      <a:lvl1pPr marL="0" algn="l" defTabSz="914400" rtl="0" eaLnBrk="1" latinLnBrk="0" hangingPunct="1">
                        <a:defRPr sz="1800" kern="1200">
                          <a:solidFill>
                            <a:schemeClr val="dk1"/>
                          </a:solidFill>
                          <a:latin typeface="Arial"/>
                          <a:cs typeface="Arial"/>
                        </a:defRPr>
                      </a:lvl1pPr>
                      <a:lvl2pPr marL="457200" algn="l" defTabSz="914400" rtl="0" eaLnBrk="1" latinLnBrk="0" hangingPunct="1">
                        <a:defRPr sz="1800" kern="1200">
                          <a:solidFill>
                            <a:schemeClr val="dk1"/>
                          </a:solidFill>
                          <a:latin typeface="Arial"/>
                          <a:cs typeface="Arial"/>
                        </a:defRPr>
                      </a:lvl2pPr>
                      <a:lvl3pPr marL="914400" algn="l" defTabSz="914400" rtl="0" eaLnBrk="1" latinLnBrk="0" hangingPunct="1">
                        <a:defRPr sz="1800" kern="1200">
                          <a:solidFill>
                            <a:schemeClr val="dk1"/>
                          </a:solidFill>
                          <a:latin typeface="Arial"/>
                          <a:cs typeface="Arial"/>
                        </a:defRPr>
                      </a:lvl3pPr>
                      <a:lvl4pPr marL="1371600" algn="l" defTabSz="914400" rtl="0" eaLnBrk="1" latinLnBrk="0" hangingPunct="1">
                        <a:defRPr sz="1800" kern="1200">
                          <a:solidFill>
                            <a:schemeClr val="dk1"/>
                          </a:solidFill>
                          <a:latin typeface="Arial"/>
                          <a:cs typeface="Arial"/>
                        </a:defRPr>
                      </a:lvl4pPr>
                      <a:lvl5pPr marL="1828800" algn="l" defTabSz="914400" rtl="0" eaLnBrk="1" latinLnBrk="0" hangingPunct="1">
                        <a:defRPr sz="1800" kern="1200">
                          <a:solidFill>
                            <a:schemeClr val="dk1"/>
                          </a:solidFill>
                          <a:latin typeface="Arial"/>
                          <a:cs typeface="Arial"/>
                        </a:defRPr>
                      </a:lvl5pPr>
                      <a:lvl6pPr marL="2286000" algn="l" defTabSz="914400" rtl="0" eaLnBrk="1" latinLnBrk="0" hangingPunct="1">
                        <a:defRPr sz="1800" kern="1200">
                          <a:solidFill>
                            <a:schemeClr val="dk1"/>
                          </a:solidFill>
                          <a:latin typeface="Arial"/>
                          <a:cs typeface="Arial"/>
                        </a:defRPr>
                      </a:lvl6pPr>
                      <a:lvl7pPr marL="2743200" algn="l" defTabSz="914400" rtl="0" eaLnBrk="1" latinLnBrk="0" hangingPunct="1">
                        <a:defRPr sz="1800" kern="1200">
                          <a:solidFill>
                            <a:schemeClr val="dk1"/>
                          </a:solidFill>
                          <a:latin typeface="Arial"/>
                          <a:cs typeface="Arial"/>
                        </a:defRPr>
                      </a:lvl7pPr>
                      <a:lvl8pPr marL="3200400" algn="l" defTabSz="914400" rtl="0" eaLnBrk="1" latinLnBrk="0" hangingPunct="1">
                        <a:defRPr sz="1800" kern="1200">
                          <a:solidFill>
                            <a:schemeClr val="dk1"/>
                          </a:solidFill>
                          <a:latin typeface="Arial"/>
                          <a:cs typeface="Arial"/>
                        </a:defRPr>
                      </a:lvl8pPr>
                      <a:lvl9pPr marL="3657600" algn="l" defTabSz="914400" rtl="0" eaLnBrk="1" latinLnBrk="0" hangingPunct="1">
                        <a:defRPr sz="1800" kern="1200">
                          <a:solidFill>
                            <a:schemeClr val="dk1"/>
                          </a:solidFill>
                          <a:latin typeface="Arial"/>
                          <a:cs typeface="Arial"/>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400" b="1" u="none" strike="noStrike" kern="1200" cap="none" normalizeH="0" baseline="0" dirty="0">
                          <a:ln>
                            <a:noFill/>
                          </a:ln>
                          <a:solidFill>
                            <a:srgbClr val="002577"/>
                          </a:solidFill>
                          <a:effectLst/>
                          <a:latin typeface="+mn-lt"/>
                          <a:ea typeface="+mn-ea"/>
                          <a:cs typeface="+mn-cs"/>
                        </a:rPr>
                        <a:t>5</a:t>
                      </a:r>
                    </a:p>
                  </a:txBody>
                  <a:tcPr marL="91467" marR="91467" marT="45684" marB="45684" anchor="ctr" horzOverflow="overflow">
                    <a:lnL w="12700" cmpd="sng">
                      <a:solidFill>
                        <a:srgbClr val="FFFFFF"/>
                      </a:solidFill>
                    </a:lnL>
                    <a:lnR w="12700" cap="flat" cmpd="sng" algn="ctr">
                      <a:solidFill>
                        <a:srgbClr val="FFFFFF"/>
                      </a:solidFill>
                      <a:prstDash val="solid"/>
                      <a:round/>
                      <a:headEnd type="none" w="med" len="med"/>
                      <a:tailEnd type="none" w="med" len="med"/>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3896">
                        <a:tint val="40000"/>
                      </a:srgbClr>
                    </a:solidFill>
                  </a:tcPr>
                </a:tc>
                <a:tc>
                  <a:txBody>
                    <a:bodyPr/>
                    <a:lstStyle>
                      <a:lvl1pPr marL="0" algn="l" defTabSz="914400" rtl="0" eaLnBrk="1" latinLnBrk="0" hangingPunct="1">
                        <a:defRPr sz="1800" kern="1200">
                          <a:solidFill>
                            <a:schemeClr val="dk1"/>
                          </a:solidFill>
                          <a:latin typeface="Arial"/>
                          <a:cs typeface="Arial"/>
                        </a:defRPr>
                      </a:lvl1pPr>
                      <a:lvl2pPr marL="457200" algn="l" defTabSz="914400" rtl="0" eaLnBrk="1" latinLnBrk="0" hangingPunct="1">
                        <a:defRPr sz="1800" kern="1200">
                          <a:solidFill>
                            <a:schemeClr val="dk1"/>
                          </a:solidFill>
                          <a:latin typeface="Arial"/>
                          <a:cs typeface="Arial"/>
                        </a:defRPr>
                      </a:lvl2pPr>
                      <a:lvl3pPr marL="914400" algn="l" defTabSz="914400" rtl="0" eaLnBrk="1" latinLnBrk="0" hangingPunct="1">
                        <a:defRPr sz="1800" kern="1200">
                          <a:solidFill>
                            <a:schemeClr val="dk1"/>
                          </a:solidFill>
                          <a:latin typeface="Arial"/>
                          <a:cs typeface="Arial"/>
                        </a:defRPr>
                      </a:lvl3pPr>
                      <a:lvl4pPr marL="1371600" algn="l" defTabSz="914400" rtl="0" eaLnBrk="1" latinLnBrk="0" hangingPunct="1">
                        <a:defRPr sz="1800" kern="1200">
                          <a:solidFill>
                            <a:schemeClr val="dk1"/>
                          </a:solidFill>
                          <a:latin typeface="Arial"/>
                          <a:cs typeface="Arial"/>
                        </a:defRPr>
                      </a:lvl4pPr>
                      <a:lvl5pPr marL="1828800" algn="l" defTabSz="914400" rtl="0" eaLnBrk="1" latinLnBrk="0" hangingPunct="1">
                        <a:defRPr sz="1800" kern="1200">
                          <a:solidFill>
                            <a:schemeClr val="dk1"/>
                          </a:solidFill>
                          <a:latin typeface="Arial"/>
                          <a:cs typeface="Arial"/>
                        </a:defRPr>
                      </a:lvl5pPr>
                      <a:lvl6pPr marL="2286000" algn="l" defTabSz="914400" rtl="0" eaLnBrk="1" latinLnBrk="0" hangingPunct="1">
                        <a:defRPr sz="1800" kern="1200">
                          <a:solidFill>
                            <a:schemeClr val="dk1"/>
                          </a:solidFill>
                          <a:latin typeface="Arial"/>
                          <a:cs typeface="Arial"/>
                        </a:defRPr>
                      </a:lvl6pPr>
                      <a:lvl7pPr marL="2743200" algn="l" defTabSz="914400" rtl="0" eaLnBrk="1" latinLnBrk="0" hangingPunct="1">
                        <a:defRPr sz="1800" kern="1200">
                          <a:solidFill>
                            <a:schemeClr val="dk1"/>
                          </a:solidFill>
                          <a:latin typeface="Arial"/>
                          <a:cs typeface="Arial"/>
                        </a:defRPr>
                      </a:lvl7pPr>
                      <a:lvl8pPr marL="3200400" algn="l" defTabSz="914400" rtl="0" eaLnBrk="1" latinLnBrk="0" hangingPunct="1">
                        <a:defRPr sz="1800" kern="1200">
                          <a:solidFill>
                            <a:schemeClr val="dk1"/>
                          </a:solidFill>
                          <a:latin typeface="Arial"/>
                          <a:cs typeface="Arial"/>
                        </a:defRPr>
                      </a:lvl8pPr>
                      <a:lvl9pPr marL="3657600" algn="l" defTabSz="914400" rtl="0" eaLnBrk="1" latinLnBrk="0" hangingPunct="1">
                        <a:defRPr sz="1800" kern="1200">
                          <a:solidFill>
                            <a:schemeClr val="dk1"/>
                          </a:solidFill>
                          <a:latin typeface="Arial"/>
                          <a:cs typeface="Arial"/>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400" b="1" u="none" strike="noStrike" kern="1200" cap="none" normalizeH="0" baseline="0" dirty="0">
                          <a:ln>
                            <a:noFill/>
                          </a:ln>
                          <a:solidFill>
                            <a:srgbClr val="002577"/>
                          </a:solidFill>
                          <a:effectLst/>
                          <a:latin typeface="+mn-lt"/>
                          <a:ea typeface="+mn-ea"/>
                          <a:cs typeface="Arial"/>
                        </a:rPr>
                        <a:t>QUALITY PRESENTATION</a:t>
                      </a:r>
                      <a:endParaRPr kumimoji="0" lang="en-ZA" sz="1400" b="1" u="none" strike="noStrike" kern="1200" cap="none" normalizeH="0" baseline="0" dirty="0">
                        <a:ln>
                          <a:noFill/>
                        </a:ln>
                        <a:solidFill>
                          <a:srgbClr val="002577"/>
                        </a:solidFill>
                        <a:effectLst/>
                        <a:latin typeface="+mn-lt"/>
                        <a:ea typeface="+mn-ea"/>
                        <a:cs typeface="Arial"/>
                      </a:endParaRPr>
                    </a:p>
                  </a:txBody>
                  <a:tcPr marL="91467" marR="91467" marT="45684" marB="45684" anchor="ctr" horzOverflow="overflow">
                    <a:lnL w="12700" cmpd="sng">
                      <a:solidFill>
                        <a:srgbClr val="FFFFFF"/>
                      </a:solidFill>
                    </a:lnL>
                    <a:lnR w="12700" cmpd="sng">
                      <a:solidFill>
                        <a:srgbClr val="FFFFFF"/>
                      </a:solidFill>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3896">
                        <a:tint val="40000"/>
                      </a:srgbClr>
                    </a:solidFill>
                  </a:tcPr>
                </a:tc>
                <a:tc>
                  <a:txBody>
                    <a:bodyPr/>
                    <a:lstStyle>
                      <a:lvl1pPr marL="0" algn="l" defTabSz="914400" rtl="0" eaLnBrk="1" latinLnBrk="0" hangingPunct="1">
                        <a:defRPr sz="1800" kern="1200">
                          <a:solidFill>
                            <a:schemeClr val="dk1"/>
                          </a:solidFill>
                          <a:latin typeface="Arial"/>
                          <a:cs typeface="Arial"/>
                        </a:defRPr>
                      </a:lvl1pPr>
                      <a:lvl2pPr marL="457200" algn="l" defTabSz="914400" rtl="0" eaLnBrk="1" latinLnBrk="0" hangingPunct="1">
                        <a:defRPr sz="1800" kern="1200">
                          <a:solidFill>
                            <a:schemeClr val="dk1"/>
                          </a:solidFill>
                          <a:latin typeface="Arial"/>
                          <a:cs typeface="Arial"/>
                        </a:defRPr>
                      </a:lvl2pPr>
                      <a:lvl3pPr marL="914400" algn="l" defTabSz="914400" rtl="0" eaLnBrk="1" latinLnBrk="0" hangingPunct="1">
                        <a:defRPr sz="1800" kern="1200">
                          <a:solidFill>
                            <a:schemeClr val="dk1"/>
                          </a:solidFill>
                          <a:latin typeface="Arial"/>
                          <a:cs typeface="Arial"/>
                        </a:defRPr>
                      </a:lvl3pPr>
                      <a:lvl4pPr marL="1371600" algn="l" defTabSz="914400" rtl="0" eaLnBrk="1" latinLnBrk="0" hangingPunct="1">
                        <a:defRPr sz="1800" kern="1200">
                          <a:solidFill>
                            <a:schemeClr val="dk1"/>
                          </a:solidFill>
                          <a:latin typeface="Arial"/>
                          <a:cs typeface="Arial"/>
                        </a:defRPr>
                      </a:lvl4pPr>
                      <a:lvl5pPr marL="1828800" algn="l" defTabSz="914400" rtl="0" eaLnBrk="1" latinLnBrk="0" hangingPunct="1">
                        <a:defRPr sz="1800" kern="1200">
                          <a:solidFill>
                            <a:schemeClr val="dk1"/>
                          </a:solidFill>
                          <a:latin typeface="Arial"/>
                          <a:cs typeface="Arial"/>
                        </a:defRPr>
                      </a:lvl5pPr>
                      <a:lvl6pPr marL="2286000" algn="l" defTabSz="914400" rtl="0" eaLnBrk="1" latinLnBrk="0" hangingPunct="1">
                        <a:defRPr sz="1800" kern="1200">
                          <a:solidFill>
                            <a:schemeClr val="dk1"/>
                          </a:solidFill>
                          <a:latin typeface="Arial"/>
                          <a:cs typeface="Arial"/>
                        </a:defRPr>
                      </a:lvl6pPr>
                      <a:lvl7pPr marL="2743200" algn="l" defTabSz="914400" rtl="0" eaLnBrk="1" latinLnBrk="0" hangingPunct="1">
                        <a:defRPr sz="1800" kern="1200">
                          <a:solidFill>
                            <a:schemeClr val="dk1"/>
                          </a:solidFill>
                          <a:latin typeface="Arial"/>
                          <a:cs typeface="Arial"/>
                        </a:defRPr>
                      </a:lvl7pPr>
                      <a:lvl8pPr marL="3200400" algn="l" defTabSz="914400" rtl="0" eaLnBrk="1" latinLnBrk="0" hangingPunct="1">
                        <a:defRPr sz="1800" kern="1200">
                          <a:solidFill>
                            <a:schemeClr val="dk1"/>
                          </a:solidFill>
                          <a:latin typeface="Arial"/>
                          <a:cs typeface="Arial"/>
                        </a:defRPr>
                      </a:lvl8pPr>
                      <a:lvl9pPr marL="3657600" algn="l" defTabSz="914400" rtl="0" eaLnBrk="1" latinLnBrk="0" hangingPunct="1">
                        <a:defRPr sz="1800" kern="1200">
                          <a:solidFill>
                            <a:schemeClr val="dk1"/>
                          </a:solidFill>
                          <a:latin typeface="Arial"/>
                          <a:cs typeface="Arial"/>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400" b="1" u="none" strike="noStrike" kern="1200" cap="none" normalizeH="0" baseline="0" dirty="0">
                          <a:ln>
                            <a:noFill/>
                          </a:ln>
                          <a:solidFill>
                            <a:srgbClr val="002577"/>
                          </a:solidFill>
                          <a:effectLst/>
                          <a:latin typeface="+mn-lt"/>
                          <a:ea typeface="+mn-ea"/>
                          <a:cs typeface="Arial"/>
                        </a:rPr>
                        <a:t>Bongi Tshabalala</a:t>
                      </a:r>
                      <a:endParaRPr kumimoji="0" lang="en-ZA" sz="1400" b="1" u="none" strike="noStrike" kern="1200" cap="none" normalizeH="0" baseline="0" dirty="0">
                        <a:ln>
                          <a:noFill/>
                        </a:ln>
                        <a:solidFill>
                          <a:srgbClr val="002577"/>
                        </a:solidFill>
                        <a:effectLst/>
                        <a:latin typeface="+mn-lt"/>
                        <a:ea typeface="+mn-ea"/>
                        <a:cs typeface="Arial"/>
                      </a:endParaRPr>
                    </a:p>
                  </a:txBody>
                  <a:tcPr marL="91467" marR="91467" marT="45684" marB="45684" anchor="ctr" horzOverflow="overflow">
                    <a:lnL w="12700" cmpd="sng">
                      <a:solidFill>
                        <a:srgbClr val="FFFFFF"/>
                      </a:solidFill>
                    </a:lnL>
                    <a:lnR w="12700" cmpd="sng">
                      <a:solidFill>
                        <a:srgbClr val="FFFFFF"/>
                      </a:solidFill>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3896">
                        <a:tint val="40000"/>
                      </a:srgbClr>
                    </a:solidFill>
                  </a:tcPr>
                </a:tc>
                <a:tc>
                  <a:txBody>
                    <a:bodyPr/>
                    <a:lstStyle>
                      <a:lvl1pPr marL="0" algn="l" defTabSz="914400" rtl="0" eaLnBrk="1" latinLnBrk="0" hangingPunct="1">
                        <a:defRPr sz="1800" kern="1200">
                          <a:solidFill>
                            <a:schemeClr val="dk1"/>
                          </a:solidFill>
                          <a:latin typeface="Arial"/>
                          <a:cs typeface="Arial"/>
                        </a:defRPr>
                      </a:lvl1pPr>
                      <a:lvl2pPr marL="457200" algn="l" defTabSz="914400" rtl="0" eaLnBrk="1" latinLnBrk="0" hangingPunct="1">
                        <a:defRPr sz="1800" kern="1200">
                          <a:solidFill>
                            <a:schemeClr val="dk1"/>
                          </a:solidFill>
                          <a:latin typeface="Arial"/>
                          <a:cs typeface="Arial"/>
                        </a:defRPr>
                      </a:lvl2pPr>
                      <a:lvl3pPr marL="914400" algn="l" defTabSz="914400" rtl="0" eaLnBrk="1" latinLnBrk="0" hangingPunct="1">
                        <a:defRPr sz="1800" kern="1200">
                          <a:solidFill>
                            <a:schemeClr val="dk1"/>
                          </a:solidFill>
                          <a:latin typeface="Arial"/>
                          <a:cs typeface="Arial"/>
                        </a:defRPr>
                      </a:lvl3pPr>
                      <a:lvl4pPr marL="1371600" algn="l" defTabSz="914400" rtl="0" eaLnBrk="1" latinLnBrk="0" hangingPunct="1">
                        <a:defRPr sz="1800" kern="1200">
                          <a:solidFill>
                            <a:schemeClr val="dk1"/>
                          </a:solidFill>
                          <a:latin typeface="Arial"/>
                          <a:cs typeface="Arial"/>
                        </a:defRPr>
                      </a:lvl4pPr>
                      <a:lvl5pPr marL="1828800" algn="l" defTabSz="914400" rtl="0" eaLnBrk="1" latinLnBrk="0" hangingPunct="1">
                        <a:defRPr sz="1800" kern="1200">
                          <a:solidFill>
                            <a:schemeClr val="dk1"/>
                          </a:solidFill>
                          <a:latin typeface="Arial"/>
                          <a:cs typeface="Arial"/>
                        </a:defRPr>
                      </a:lvl5pPr>
                      <a:lvl6pPr marL="2286000" algn="l" defTabSz="914400" rtl="0" eaLnBrk="1" latinLnBrk="0" hangingPunct="1">
                        <a:defRPr sz="1800" kern="1200">
                          <a:solidFill>
                            <a:schemeClr val="dk1"/>
                          </a:solidFill>
                          <a:latin typeface="Arial"/>
                          <a:cs typeface="Arial"/>
                        </a:defRPr>
                      </a:lvl6pPr>
                      <a:lvl7pPr marL="2743200" algn="l" defTabSz="914400" rtl="0" eaLnBrk="1" latinLnBrk="0" hangingPunct="1">
                        <a:defRPr sz="1800" kern="1200">
                          <a:solidFill>
                            <a:schemeClr val="dk1"/>
                          </a:solidFill>
                          <a:latin typeface="Arial"/>
                          <a:cs typeface="Arial"/>
                        </a:defRPr>
                      </a:lvl7pPr>
                      <a:lvl8pPr marL="3200400" algn="l" defTabSz="914400" rtl="0" eaLnBrk="1" latinLnBrk="0" hangingPunct="1">
                        <a:defRPr sz="1800" kern="1200">
                          <a:solidFill>
                            <a:schemeClr val="dk1"/>
                          </a:solidFill>
                          <a:latin typeface="Arial"/>
                          <a:cs typeface="Arial"/>
                        </a:defRPr>
                      </a:lvl8pPr>
                      <a:lvl9pPr marL="3657600" algn="l" defTabSz="914400" rtl="0" eaLnBrk="1" latinLnBrk="0" hangingPunct="1">
                        <a:defRPr sz="1800" kern="1200">
                          <a:solidFill>
                            <a:schemeClr val="dk1"/>
                          </a:solidFill>
                          <a:latin typeface="Arial"/>
                          <a:cs typeface="Arial"/>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400" b="1" u="none" strike="noStrike" kern="1200" cap="none" normalizeH="0" baseline="0" dirty="0">
                          <a:ln>
                            <a:noFill/>
                          </a:ln>
                          <a:solidFill>
                            <a:srgbClr val="002577"/>
                          </a:solidFill>
                          <a:effectLst/>
                          <a:latin typeface="Arial"/>
                          <a:ea typeface="+mn-ea"/>
                          <a:cs typeface="Arial"/>
                        </a:rPr>
                        <a:t>10:45 – 11:00</a:t>
                      </a:r>
                      <a:endParaRPr kumimoji="0" lang="en-ZA" sz="1400" b="1" u="none" strike="noStrike" kern="1200" cap="none" normalizeH="0" baseline="0" dirty="0">
                        <a:ln>
                          <a:noFill/>
                        </a:ln>
                        <a:solidFill>
                          <a:srgbClr val="002577"/>
                        </a:solidFill>
                        <a:effectLst/>
                        <a:latin typeface="Arial"/>
                        <a:ea typeface="+mn-ea"/>
                        <a:cs typeface="Arial"/>
                      </a:endParaRPr>
                    </a:p>
                  </a:txBody>
                  <a:tcPr marL="91467" marR="91467" marT="45684" marB="45684" anchor="ctr" horzOverflow="overflow">
                    <a:lnL w="12700" cap="flat" cmpd="sng" algn="ctr">
                      <a:solidFill>
                        <a:srgbClr val="FFFFFF"/>
                      </a:solidFill>
                      <a:prstDash val="solid"/>
                      <a:round/>
                      <a:headEnd type="none" w="med" len="med"/>
                      <a:tailEnd type="none" w="med" len="med"/>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3896">
                        <a:tint val="40000"/>
                      </a:srgbClr>
                    </a:solidFill>
                  </a:tcPr>
                </a:tc>
                <a:extLst>
                  <a:ext uri="{0D108BD9-81ED-4DB2-BD59-A6C34878D82A}">
                    <a16:rowId xmlns:a16="http://schemas.microsoft.com/office/drawing/2014/main" val="923525240"/>
                  </a:ext>
                </a:extLst>
              </a:tr>
              <a:tr h="599096">
                <a:tc>
                  <a:txBody>
                    <a:bodyPr/>
                    <a:lstStyle>
                      <a:lvl1pPr marL="0" algn="l" defTabSz="914400" rtl="0" eaLnBrk="1" latinLnBrk="0" hangingPunct="1">
                        <a:defRPr sz="1800" kern="1200">
                          <a:solidFill>
                            <a:schemeClr val="dk1"/>
                          </a:solidFill>
                          <a:latin typeface="Arial"/>
                          <a:cs typeface="Arial"/>
                        </a:defRPr>
                      </a:lvl1pPr>
                      <a:lvl2pPr marL="457200" algn="l" defTabSz="914400" rtl="0" eaLnBrk="1" latinLnBrk="0" hangingPunct="1">
                        <a:defRPr sz="1800" kern="1200">
                          <a:solidFill>
                            <a:schemeClr val="dk1"/>
                          </a:solidFill>
                          <a:latin typeface="Arial"/>
                          <a:cs typeface="Arial"/>
                        </a:defRPr>
                      </a:lvl2pPr>
                      <a:lvl3pPr marL="914400" algn="l" defTabSz="914400" rtl="0" eaLnBrk="1" latinLnBrk="0" hangingPunct="1">
                        <a:defRPr sz="1800" kern="1200">
                          <a:solidFill>
                            <a:schemeClr val="dk1"/>
                          </a:solidFill>
                          <a:latin typeface="Arial"/>
                          <a:cs typeface="Arial"/>
                        </a:defRPr>
                      </a:lvl3pPr>
                      <a:lvl4pPr marL="1371600" algn="l" defTabSz="914400" rtl="0" eaLnBrk="1" latinLnBrk="0" hangingPunct="1">
                        <a:defRPr sz="1800" kern="1200">
                          <a:solidFill>
                            <a:schemeClr val="dk1"/>
                          </a:solidFill>
                          <a:latin typeface="Arial"/>
                          <a:cs typeface="Arial"/>
                        </a:defRPr>
                      </a:lvl4pPr>
                      <a:lvl5pPr marL="1828800" algn="l" defTabSz="914400" rtl="0" eaLnBrk="1" latinLnBrk="0" hangingPunct="1">
                        <a:defRPr sz="1800" kern="1200">
                          <a:solidFill>
                            <a:schemeClr val="dk1"/>
                          </a:solidFill>
                          <a:latin typeface="Arial"/>
                          <a:cs typeface="Arial"/>
                        </a:defRPr>
                      </a:lvl5pPr>
                      <a:lvl6pPr marL="2286000" algn="l" defTabSz="914400" rtl="0" eaLnBrk="1" latinLnBrk="0" hangingPunct="1">
                        <a:defRPr sz="1800" kern="1200">
                          <a:solidFill>
                            <a:schemeClr val="dk1"/>
                          </a:solidFill>
                          <a:latin typeface="Arial"/>
                          <a:cs typeface="Arial"/>
                        </a:defRPr>
                      </a:lvl6pPr>
                      <a:lvl7pPr marL="2743200" algn="l" defTabSz="914400" rtl="0" eaLnBrk="1" latinLnBrk="0" hangingPunct="1">
                        <a:defRPr sz="1800" kern="1200">
                          <a:solidFill>
                            <a:schemeClr val="dk1"/>
                          </a:solidFill>
                          <a:latin typeface="Arial"/>
                          <a:cs typeface="Arial"/>
                        </a:defRPr>
                      </a:lvl7pPr>
                      <a:lvl8pPr marL="3200400" algn="l" defTabSz="914400" rtl="0" eaLnBrk="1" latinLnBrk="0" hangingPunct="1">
                        <a:defRPr sz="1800" kern="1200">
                          <a:solidFill>
                            <a:schemeClr val="dk1"/>
                          </a:solidFill>
                          <a:latin typeface="Arial"/>
                          <a:cs typeface="Arial"/>
                        </a:defRPr>
                      </a:lvl8pPr>
                      <a:lvl9pPr marL="3657600" algn="l" defTabSz="914400" rtl="0" eaLnBrk="1" latinLnBrk="0" hangingPunct="1">
                        <a:defRPr sz="1800" kern="1200">
                          <a:solidFill>
                            <a:schemeClr val="dk1"/>
                          </a:solidFill>
                          <a:latin typeface="Arial"/>
                          <a:cs typeface="Arial"/>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400" b="1" u="none" strike="noStrike" kern="1200" cap="none" normalizeH="0" baseline="0" dirty="0">
                          <a:ln>
                            <a:noFill/>
                          </a:ln>
                          <a:solidFill>
                            <a:srgbClr val="002577"/>
                          </a:solidFill>
                          <a:effectLst/>
                          <a:latin typeface="+mn-lt"/>
                          <a:ea typeface="+mn-ea"/>
                          <a:cs typeface="+mn-cs"/>
                        </a:rPr>
                        <a:t>6</a:t>
                      </a:r>
                    </a:p>
                  </a:txBody>
                  <a:tcPr marL="91467" marR="91467" marT="45684" marB="45684" anchor="ctr" horzOverflow="overflow">
                    <a:lnL w="12700" cmpd="sng">
                      <a:solidFill>
                        <a:srgbClr val="FFFFFF"/>
                      </a:solidFill>
                    </a:lnL>
                    <a:lnR w="12700" cap="flat" cmpd="sng" algn="ctr">
                      <a:solidFill>
                        <a:srgbClr val="FFFFFF"/>
                      </a:solidFill>
                      <a:prstDash val="solid"/>
                      <a:round/>
                      <a:headEnd type="none" w="med" len="med"/>
                      <a:tailEnd type="none" w="med" len="med"/>
                    </a:lnR>
                    <a:lnT w="12700" cmpd="sng">
                      <a:solidFill>
                        <a:srgbClr val="FFFFFF"/>
                      </a:solidFill>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3896">
                        <a:tint val="20000"/>
                      </a:srgbClr>
                    </a:solidFill>
                  </a:tcPr>
                </a:tc>
                <a:tc>
                  <a:txBody>
                    <a:bodyPr/>
                    <a:lstStyle>
                      <a:lvl1pPr marL="0" algn="l" defTabSz="914400" rtl="0" eaLnBrk="1" latinLnBrk="0" hangingPunct="1">
                        <a:defRPr sz="1800" kern="1200">
                          <a:solidFill>
                            <a:schemeClr val="dk1"/>
                          </a:solidFill>
                          <a:latin typeface="Arial"/>
                          <a:cs typeface="Arial"/>
                        </a:defRPr>
                      </a:lvl1pPr>
                      <a:lvl2pPr marL="457200" algn="l" defTabSz="914400" rtl="0" eaLnBrk="1" latinLnBrk="0" hangingPunct="1">
                        <a:defRPr sz="1800" kern="1200">
                          <a:solidFill>
                            <a:schemeClr val="dk1"/>
                          </a:solidFill>
                          <a:latin typeface="Arial"/>
                          <a:cs typeface="Arial"/>
                        </a:defRPr>
                      </a:lvl2pPr>
                      <a:lvl3pPr marL="914400" algn="l" defTabSz="914400" rtl="0" eaLnBrk="1" latinLnBrk="0" hangingPunct="1">
                        <a:defRPr sz="1800" kern="1200">
                          <a:solidFill>
                            <a:schemeClr val="dk1"/>
                          </a:solidFill>
                          <a:latin typeface="Arial"/>
                          <a:cs typeface="Arial"/>
                        </a:defRPr>
                      </a:lvl3pPr>
                      <a:lvl4pPr marL="1371600" algn="l" defTabSz="914400" rtl="0" eaLnBrk="1" latinLnBrk="0" hangingPunct="1">
                        <a:defRPr sz="1800" kern="1200">
                          <a:solidFill>
                            <a:schemeClr val="dk1"/>
                          </a:solidFill>
                          <a:latin typeface="Arial"/>
                          <a:cs typeface="Arial"/>
                        </a:defRPr>
                      </a:lvl4pPr>
                      <a:lvl5pPr marL="1828800" algn="l" defTabSz="914400" rtl="0" eaLnBrk="1" latinLnBrk="0" hangingPunct="1">
                        <a:defRPr sz="1800" kern="1200">
                          <a:solidFill>
                            <a:schemeClr val="dk1"/>
                          </a:solidFill>
                          <a:latin typeface="Arial"/>
                          <a:cs typeface="Arial"/>
                        </a:defRPr>
                      </a:lvl5pPr>
                      <a:lvl6pPr marL="2286000" algn="l" defTabSz="914400" rtl="0" eaLnBrk="1" latinLnBrk="0" hangingPunct="1">
                        <a:defRPr sz="1800" kern="1200">
                          <a:solidFill>
                            <a:schemeClr val="dk1"/>
                          </a:solidFill>
                          <a:latin typeface="Arial"/>
                          <a:cs typeface="Arial"/>
                        </a:defRPr>
                      </a:lvl6pPr>
                      <a:lvl7pPr marL="2743200" algn="l" defTabSz="914400" rtl="0" eaLnBrk="1" latinLnBrk="0" hangingPunct="1">
                        <a:defRPr sz="1800" kern="1200">
                          <a:solidFill>
                            <a:schemeClr val="dk1"/>
                          </a:solidFill>
                          <a:latin typeface="Arial"/>
                          <a:cs typeface="Arial"/>
                        </a:defRPr>
                      </a:lvl7pPr>
                      <a:lvl8pPr marL="3200400" algn="l" defTabSz="914400" rtl="0" eaLnBrk="1" latinLnBrk="0" hangingPunct="1">
                        <a:defRPr sz="1800" kern="1200">
                          <a:solidFill>
                            <a:schemeClr val="dk1"/>
                          </a:solidFill>
                          <a:latin typeface="Arial"/>
                          <a:cs typeface="Arial"/>
                        </a:defRPr>
                      </a:lvl8pPr>
                      <a:lvl9pPr marL="3657600" algn="l" defTabSz="914400" rtl="0" eaLnBrk="1" latinLnBrk="0" hangingPunct="1">
                        <a:defRPr sz="1800" kern="1200">
                          <a:solidFill>
                            <a:schemeClr val="dk1"/>
                          </a:solidFill>
                          <a:latin typeface="Arial"/>
                          <a:cs typeface="Arial"/>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400" b="1" u="none" strike="noStrike" kern="1200" cap="none" normalizeH="0" baseline="0" noProof="0" dirty="0">
                          <a:ln>
                            <a:noFill/>
                          </a:ln>
                          <a:solidFill>
                            <a:srgbClr val="002577"/>
                          </a:solidFill>
                          <a:effectLst/>
                          <a:latin typeface="+mn-lt"/>
                          <a:ea typeface="+mn-ea"/>
                          <a:cs typeface="Arial"/>
                        </a:rPr>
                        <a:t>TECHNICAL PRESENTATION</a:t>
                      </a:r>
                    </a:p>
                  </a:txBody>
                  <a:tcPr marL="91467" marR="91467" marT="45684" marB="45684" anchor="ctr" horzOverflow="overflow">
                    <a:lnL w="12700" cmpd="sng">
                      <a:solidFill>
                        <a:srgbClr val="FFFFFF"/>
                      </a:solidFill>
                    </a:lnL>
                    <a:lnR w="12700" cmpd="sng">
                      <a:solidFill>
                        <a:srgbClr val="FFFFFF"/>
                      </a:solidFill>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3896">
                        <a:tint val="20000"/>
                      </a:srgbClr>
                    </a:solidFill>
                  </a:tcPr>
                </a:tc>
                <a:tc>
                  <a:txBody>
                    <a:bodyPr/>
                    <a:lstStyle>
                      <a:lvl1pPr marL="0" algn="l" defTabSz="914400" rtl="0" eaLnBrk="1" latinLnBrk="0" hangingPunct="1">
                        <a:defRPr sz="1800" kern="1200">
                          <a:solidFill>
                            <a:schemeClr val="dk1"/>
                          </a:solidFill>
                          <a:latin typeface="Arial"/>
                          <a:cs typeface="Arial"/>
                        </a:defRPr>
                      </a:lvl1pPr>
                      <a:lvl2pPr marL="457200" algn="l" defTabSz="914400" rtl="0" eaLnBrk="1" latinLnBrk="0" hangingPunct="1">
                        <a:defRPr sz="1800" kern="1200">
                          <a:solidFill>
                            <a:schemeClr val="dk1"/>
                          </a:solidFill>
                          <a:latin typeface="Arial"/>
                          <a:cs typeface="Arial"/>
                        </a:defRPr>
                      </a:lvl2pPr>
                      <a:lvl3pPr marL="914400" algn="l" defTabSz="914400" rtl="0" eaLnBrk="1" latinLnBrk="0" hangingPunct="1">
                        <a:defRPr sz="1800" kern="1200">
                          <a:solidFill>
                            <a:schemeClr val="dk1"/>
                          </a:solidFill>
                          <a:latin typeface="Arial"/>
                          <a:cs typeface="Arial"/>
                        </a:defRPr>
                      </a:lvl3pPr>
                      <a:lvl4pPr marL="1371600" algn="l" defTabSz="914400" rtl="0" eaLnBrk="1" latinLnBrk="0" hangingPunct="1">
                        <a:defRPr sz="1800" kern="1200">
                          <a:solidFill>
                            <a:schemeClr val="dk1"/>
                          </a:solidFill>
                          <a:latin typeface="Arial"/>
                          <a:cs typeface="Arial"/>
                        </a:defRPr>
                      </a:lvl4pPr>
                      <a:lvl5pPr marL="1828800" algn="l" defTabSz="914400" rtl="0" eaLnBrk="1" latinLnBrk="0" hangingPunct="1">
                        <a:defRPr sz="1800" kern="1200">
                          <a:solidFill>
                            <a:schemeClr val="dk1"/>
                          </a:solidFill>
                          <a:latin typeface="Arial"/>
                          <a:cs typeface="Arial"/>
                        </a:defRPr>
                      </a:lvl5pPr>
                      <a:lvl6pPr marL="2286000" algn="l" defTabSz="914400" rtl="0" eaLnBrk="1" latinLnBrk="0" hangingPunct="1">
                        <a:defRPr sz="1800" kern="1200">
                          <a:solidFill>
                            <a:schemeClr val="dk1"/>
                          </a:solidFill>
                          <a:latin typeface="Arial"/>
                          <a:cs typeface="Arial"/>
                        </a:defRPr>
                      </a:lvl6pPr>
                      <a:lvl7pPr marL="2743200" algn="l" defTabSz="914400" rtl="0" eaLnBrk="1" latinLnBrk="0" hangingPunct="1">
                        <a:defRPr sz="1800" kern="1200">
                          <a:solidFill>
                            <a:schemeClr val="dk1"/>
                          </a:solidFill>
                          <a:latin typeface="Arial"/>
                          <a:cs typeface="Arial"/>
                        </a:defRPr>
                      </a:lvl7pPr>
                      <a:lvl8pPr marL="3200400" algn="l" defTabSz="914400" rtl="0" eaLnBrk="1" latinLnBrk="0" hangingPunct="1">
                        <a:defRPr sz="1800" kern="1200">
                          <a:solidFill>
                            <a:schemeClr val="dk1"/>
                          </a:solidFill>
                          <a:latin typeface="Arial"/>
                          <a:cs typeface="Arial"/>
                        </a:defRPr>
                      </a:lvl8pPr>
                      <a:lvl9pPr marL="3657600" algn="l" defTabSz="914400" rtl="0" eaLnBrk="1" latinLnBrk="0" hangingPunct="1">
                        <a:defRPr sz="1800" kern="1200">
                          <a:solidFill>
                            <a:schemeClr val="dk1"/>
                          </a:solidFill>
                          <a:latin typeface="Arial"/>
                          <a:cs typeface="Arial"/>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400" b="1" u="none" strike="noStrike" kern="1200" cap="none" normalizeH="0" baseline="0" dirty="0">
                          <a:ln>
                            <a:noFill/>
                          </a:ln>
                          <a:solidFill>
                            <a:srgbClr val="002577"/>
                          </a:solidFill>
                          <a:effectLst/>
                          <a:latin typeface="+mn-lt"/>
                          <a:ea typeface="+mn-ea"/>
                          <a:cs typeface="Arial"/>
                        </a:rPr>
                        <a:t>Tumelo Moila / Thabang Masoeu </a:t>
                      </a:r>
                    </a:p>
                  </a:txBody>
                  <a:tcPr marL="91467" marR="91467" marT="45684" marB="45684" anchor="ctr" horzOverflow="overflow">
                    <a:lnL w="12700" cmpd="sng">
                      <a:solidFill>
                        <a:srgbClr val="FFFFFF"/>
                      </a:solidFill>
                    </a:lnL>
                    <a:lnR w="12700" cmpd="sng">
                      <a:solidFill>
                        <a:srgbClr val="FFFFFF"/>
                      </a:solidFill>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3896">
                        <a:tint val="20000"/>
                      </a:srgbClr>
                    </a:solidFill>
                  </a:tcPr>
                </a:tc>
                <a:tc>
                  <a:txBody>
                    <a:bodyPr/>
                    <a:lstStyle>
                      <a:lvl1pPr marL="0" algn="l" defTabSz="914400" rtl="0" eaLnBrk="1" latinLnBrk="0" hangingPunct="1">
                        <a:defRPr sz="1800" kern="1200">
                          <a:solidFill>
                            <a:schemeClr val="dk1"/>
                          </a:solidFill>
                          <a:latin typeface="Arial"/>
                          <a:cs typeface="Arial"/>
                        </a:defRPr>
                      </a:lvl1pPr>
                      <a:lvl2pPr marL="457200" algn="l" defTabSz="914400" rtl="0" eaLnBrk="1" latinLnBrk="0" hangingPunct="1">
                        <a:defRPr sz="1800" kern="1200">
                          <a:solidFill>
                            <a:schemeClr val="dk1"/>
                          </a:solidFill>
                          <a:latin typeface="Arial"/>
                          <a:cs typeface="Arial"/>
                        </a:defRPr>
                      </a:lvl2pPr>
                      <a:lvl3pPr marL="914400" algn="l" defTabSz="914400" rtl="0" eaLnBrk="1" latinLnBrk="0" hangingPunct="1">
                        <a:defRPr sz="1800" kern="1200">
                          <a:solidFill>
                            <a:schemeClr val="dk1"/>
                          </a:solidFill>
                          <a:latin typeface="Arial"/>
                          <a:cs typeface="Arial"/>
                        </a:defRPr>
                      </a:lvl3pPr>
                      <a:lvl4pPr marL="1371600" algn="l" defTabSz="914400" rtl="0" eaLnBrk="1" latinLnBrk="0" hangingPunct="1">
                        <a:defRPr sz="1800" kern="1200">
                          <a:solidFill>
                            <a:schemeClr val="dk1"/>
                          </a:solidFill>
                          <a:latin typeface="Arial"/>
                          <a:cs typeface="Arial"/>
                        </a:defRPr>
                      </a:lvl4pPr>
                      <a:lvl5pPr marL="1828800" algn="l" defTabSz="914400" rtl="0" eaLnBrk="1" latinLnBrk="0" hangingPunct="1">
                        <a:defRPr sz="1800" kern="1200">
                          <a:solidFill>
                            <a:schemeClr val="dk1"/>
                          </a:solidFill>
                          <a:latin typeface="Arial"/>
                          <a:cs typeface="Arial"/>
                        </a:defRPr>
                      </a:lvl5pPr>
                      <a:lvl6pPr marL="2286000" algn="l" defTabSz="914400" rtl="0" eaLnBrk="1" latinLnBrk="0" hangingPunct="1">
                        <a:defRPr sz="1800" kern="1200">
                          <a:solidFill>
                            <a:schemeClr val="dk1"/>
                          </a:solidFill>
                          <a:latin typeface="Arial"/>
                          <a:cs typeface="Arial"/>
                        </a:defRPr>
                      </a:lvl6pPr>
                      <a:lvl7pPr marL="2743200" algn="l" defTabSz="914400" rtl="0" eaLnBrk="1" latinLnBrk="0" hangingPunct="1">
                        <a:defRPr sz="1800" kern="1200">
                          <a:solidFill>
                            <a:schemeClr val="dk1"/>
                          </a:solidFill>
                          <a:latin typeface="Arial"/>
                          <a:cs typeface="Arial"/>
                        </a:defRPr>
                      </a:lvl7pPr>
                      <a:lvl8pPr marL="3200400" algn="l" defTabSz="914400" rtl="0" eaLnBrk="1" latinLnBrk="0" hangingPunct="1">
                        <a:defRPr sz="1800" kern="1200">
                          <a:solidFill>
                            <a:schemeClr val="dk1"/>
                          </a:solidFill>
                          <a:latin typeface="Arial"/>
                          <a:cs typeface="Arial"/>
                        </a:defRPr>
                      </a:lvl8pPr>
                      <a:lvl9pPr marL="3657600" algn="l" defTabSz="914400" rtl="0" eaLnBrk="1" latinLnBrk="0" hangingPunct="1">
                        <a:defRPr sz="1800" kern="1200">
                          <a:solidFill>
                            <a:schemeClr val="dk1"/>
                          </a:solidFill>
                          <a:latin typeface="Arial"/>
                          <a:cs typeface="Arial"/>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400" b="1" u="none" strike="noStrike" kern="1200" cap="none" normalizeH="0" baseline="0" dirty="0">
                          <a:ln>
                            <a:noFill/>
                          </a:ln>
                          <a:solidFill>
                            <a:srgbClr val="002577"/>
                          </a:solidFill>
                          <a:effectLst/>
                          <a:latin typeface="Arial"/>
                          <a:ea typeface="+mn-ea"/>
                          <a:cs typeface="Arial"/>
                        </a:rPr>
                        <a:t>10:45 – 11:00</a:t>
                      </a:r>
                    </a:p>
                  </a:txBody>
                  <a:tcPr marL="91467" marR="91467" marT="45684" marB="45684" anchor="ctr" horzOverflow="overflow">
                    <a:lnL w="12700" cap="flat" cmpd="sng" algn="ctr">
                      <a:solidFill>
                        <a:srgbClr val="FFFFFF"/>
                      </a:solidFill>
                      <a:prstDash val="solid"/>
                      <a:round/>
                      <a:headEnd type="none" w="med" len="med"/>
                      <a:tailEnd type="none" w="med" len="med"/>
                    </a:lnL>
                    <a:lnR w="12700" cmpd="sng">
                      <a:solidFill>
                        <a:srgbClr val="FFFFFF"/>
                      </a:solidFill>
                    </a:lnR>
                    <a:lnT w="12700" cmpd="sng">
                      <a:solidFill>
                        <a:srgbClr val="FFFFFF"/>
                      </a:solidFill>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3896">
                        <a:tint val="20000"/>
                      </a:srgbClr>
                    </a:solidFill>
                  </a:tcPr>
                </a:tc>
                <a:extLst>
                  <a:ext uri="{0D108BD9-81ED-4DB2-BD59-A6C34878D82A}">
                    <a16:rowId xmlns:a16="http://schemas.microsoft.com/office/drawing/2014/main" val="10003"/>
                  </a:ext>
                </a:extLst>
              </a:tr>
              <a:tr h="794440">
                <a:tc>
                  <a:txBody>
                    <a:bodyPr/>
                    <a:lstStyle>
                      <a:lvl1pPr marL="0" algn="l" defTabSz="914400" rtl="0" eaLnBrk="1" latinLnBrk="0" hangingPunct="1">
                        <a:defRPr sz="1800" kern="1200">
                          <a:solidFill>
                            <a:schemeClr val="dk1"/>
                          </a:solidFill>
                          <a:latin typeface="Arial"/>
                          <a:cs typeface="Arial"/>
                        </a:defRPr>
                      </a:lvl1pPr>
                      <a:lvl2pPr marL="457200" algn="l" defTabSz="914400" rtl="0" eaLnBrk="1" latinLnBrk="0" hangingPunct="1">
                        <a:defRPr sz="1800" kern="1200">
                          <a:solidFill>
                            <a:schemeClr val="dk1"/>
                          </a:solidFill>
                          <a:latin typeface="Arial"/>
                          <a:cs typeface="Arial"/>
                        </a:defRPr>
                      </a:lvl2pPr>
                      <a:lvl3pPr marL="914400" algn="l" defTabSz="914400" rtl="0" eaLnBrk="1" latinLnBrk="0" hangingPunct="1">
                        <a:defRPr sz="1800" kern="1200">
                          <a:solidFill>
                            <a:schemeClr val="dk1"/>
                          </a:solidFill>
                          <a:latin typeface="Arial"/>
                          <a:cs typeface="Arial"/>
                        </a:defRPr>
                      </a:lvl3pPr>
                      <a:lvl4pPr marL="1371600" algn="l" defTabSz="914400" rtl="0" eaLnBrk="1" latinLnBrk="0" hangingPunct="1">
                        <a:defRPr sz="1800" kern="1200">
                          <a:solidFill>
                            <a:schemeClr val="dk1"/>
                          </a:solidFill>
                          <a:latin typeface="Arial"/>
                          <a:cs typeface="Arial"/>
                        </a:defRPr>
                      </a:lvl4pPr>
                      <a:lvl5pPr marL="1828800" algn="l" defTabSz="914400" rtl="0" eaLnBrk="1" latinLnBrk="0" hangingPunct="1">
                        <a:defRPr sz="1800" kern="1200">
                          <a:solidFill>
                            <a:schemeClr val="dk1"/>
                          </a:solidFill>
                          <a:latin typeface="Arial"/>
                          <a:cs typeface="Arial"/>
                        </a:defRPr>
                      </a:lvl5pPr>
                      <a:lvl6pPr marL="2286000" algn="l" defTabSz="914400" rtl="0" eaLnBrk="1" latinLnBrk="0" hangingPunct="1">
                        <a:defRPr sz="1800" kern="1200">
                          <a:solidFill>
                            <a:schemeClr val="dk1"/>
                          </a:solidFill>
                          <a:latin typeface="Arial"/>
                          <a:cs typeface="Arial"/>
                        </a:defRPr>
                      </a:lvl6pPr>
                      <a:lvl7pPr marL="2743200" algn="l" defTabSz="914400" rtl="0" eaLnBrk="1" latinLnBrk="0" hangingPunct="1">
                        <a:defRPr sz="1800" kern="1200">
                          <a:solidFill>
                            <a:schemeClr val="dk1"/>
                          </a:solidFill>
                          <a:latin typeface="Arial"/>
                          <a:cs typeface="Arial"/>
                        </a:defRPr>
                      </a:lvl7pPr>
                      <a:lvl8pPr marL="3200400" algn="l" defTabSz="914400" rtl="0" eaLnBrk="1" latinLnBrk="0" hangingPunct="1">
                        <a:defRPr sz="1800" kern="1200">
                          <a:solidFill>
                            <a:schemeClr val="dk1"/>
                          </a:solidFill>
                          <a:latin typeface="Arial"/>
                          <a:cs typeface="Arial"/>
                        </a:defRPr>
                      </a:lvl8pPr>
                      <a:lvl9pPr marL="3657600" algn="l" defTabSz="914400" rtl="0" eaLnBrk="1" latinLnBrk="0" hangingPunct="1">
                        <a:defRPr sz="1800" kern="1200">
                          <a:solidFill>
                            <a:schemeClr val="dk1"/>
                          </a:solidFill>
                          <a:latin typeface="Arial"/>
                          <a:cs typeface="Arial"/>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400" b="1" u="none" strike="noStrike" kern="1200" cap="none" normalizeH="0" baseline="0" dirty="0">
                          <a:ln>
                            <a:noFill/>
                          </a:ln>
                          <a:solidFill>
                            <a:srgbClr val="002577"/>
                          </a:solidFill>
                          <a:effectLst/>
                          <a:latin typeface="+mn-lt"/>
                          <a:ea typeface="+mn-ea"/>
                          <a:cs typeface="+mn-cs"/>
                        </a:rPr>
                        <a:t>7</a:t>
                      </a:r>
                    </a:p>
                  </a:txBody>
                  <a:tcPr marL="91467" marR="91467" marT="45684" marB="45684" anchor="ctr" horzOverflow="overflow">
                    <a:lnL w="12700" cmpd="sng">
                      <a:solidFill>
                        <a:srgbClr val="FFFFFF"/>
                      </a:solidFill>
                    </a:lnL>
                    <a:lnR w="12700" cap="flat" cmpd="sng" algn="ctr">
                      <a:solidFill>
                        <a:srgbClr val="FFFFFF"/>
                      </a:solidFill>
                      <a:prstDash val="solid"/>
                      <a:round/>
                      <a:headEnd type="none" w="med" len="med"/>
                      <a:tailEnd type="none" w="med" len="med"/>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3896">
                        <a:tint val="40000"/>
                      </a:srgbClr>
                    </a:solidFill>
                  </a:tcPr>
                </a:tc>
                <a:tc>
                  <a:txBody>
                    <a:bodyPr/>
                    <a:lstStyle>
                      <a:lvl1pPr marL="0" algn="l" defTabSz="914400" rtl="0" eaLnBrk="1" latinLnBrk="0" hangingPunct="1">
                        <a:defRPr sz="1800" kern="1200">
                          <a:solidFill>
                            <a:schemeClr val="dk1"/>
                          </a:solidFill>
                          <a:latin typeface="Arial"/>
                          <a:cs typeface="Arial"/>
                        </a:defRPr>
                      </a:lvl1pPr>
                      <a:lvl2pPr marL="457200" algn="l" defTabSz="914400" rtl="0" eaLnBrk="1" latinLnBrk="0" hangingPunct="1">
                        <a:defRPr sz="1800" kern="1200">
                          <a:solidFill>
                            <a:schemeClr val="dk1"/>
                          </a:solidFill>
                          <a:latin typeface="Arial"/>
                          <a:cs typeface="Arial"/>
                        </a:defRPr>
                      </a:lvl2pPr>
                      <a:lvl3pPr marL="914400" algn="l" defTabSz="914400" rtl="0" eaLnBrk="1" latinLnBrk="0" hangingPunct="1">
                        <a:defRPr sz="1800" kern="1200">
                          <a:solidFill>
                            <a:schemeClr val="dk1"/>
                          </a:solidFill>
                          <a:latin typeface="Arial"/>
                          <a:cs typeface="Arial"/>
                        </a:defRPr>
                      </a:lvl3pPr>
                      <a:lvl4pPr marL="1371600" algn="l" defTabSz="914400" rtl="0" eaLnBrk="1" latinLnBrk="0" hangingPunct="1">
                        <a:defRPr sz="1800" kern="1200">
                          <a:solidFill>
                            <a:schemeClr val="dk1"/>
                          </a:solidFill>
                          <a:latin typeface="Arial"/>
                          <a:cs typeface="Arial"/>
                        </a:defRPr>
                      </a:lvl4pPr>
                      <a:lvl5pPr marL="1828800" algn="l" defTabSz="914400" rtl="0" eaLnBrk="1" latinLnBrk="0" hangingPunct="1">
                        <a:defRPr sz="1800" kern="1200">
                          <a:solidFill>
                            <a:schemeClr val="dk1"/>
                          </a:solidFill>
                          <a:latin typeface="Arial"/>
                          <a:cs typeface="Arial"/>
                        </a:defRPr>
                      </a:lvl5pPr>
                      <a:lvl6pPr marL="2286000" algn="l" defTabSz="914400" rtl="0" eaLnBrk="1" latinLnBrk="0" hangingPunct="1">
                        <a:defRPr sz="1800" kern="1200">
                          <a:solidFill>
                            <a:schemeClr val="dk1"/>
                          </a:solidFill>
                          <a:latin typeface="Arial"/>
                          <a:cs typeface="Arial"/>
                        </a:defRPr>
                      </a:lvl6pPr>
                      <a:lvl7pPr marL="2743200" algn="l" defTabSz="914400" rtl="0" eaLnBrk="1" latinLnBrk="0" hangingPunct="1">
                        <a:defRPr sz="1800" kern="1200">
                          <a:solidFill>
                            <a:schemeClr val="dk1"/>
                          </a:solidFill>
                          <a:latin typeface="Arial"/>
                          <a:cs typeface="Arial"/>
                        </a:defRPr>
                      </a:lvl7pPr>
                      <a:lvl8pPr marL="3200400" algn="l" defTabSz="914400" rtl="0" eaLnBrk="1" latinLnBrk="0" hangingPunct="1">
                        <a:defRPr sz="1800" kern="1200">
                          <a:solidFill>
                            <a:schemeClr val="dk1"/>
                          </a:solidFill>
                          <a:latin typeface="Arial"/>
                          <a:cs typeface="Arial"/>
                        </a:defRPr>
                      </a:lvl8pPr>
                      <a:lvl9pPr marL="3657600" algn="l" defTabSz="914400" rtl="0" eaLnBrk="1" latinLnBrk="0" hangingPunct="1">
                        <a:defRPr sz="1800" kern="1200">
                          <a:solidFill>
                            <a:schemeClr val="dk1"/>
                          </a:solidFill>
                          <a:latin typeface="Arial"/>
                          <a:cs typeface="Arial"/>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400" b="1" u="none" strike="noStrike" kern="1200" cap="none" normalizeH="0" baseline="0" dirty="0">
                          <a:ln>
                            <a:noFill/>
                          </a:ln>
                          <a:solidFill>
                            <a:srgbClr val="002577"/>
                          </a:solidFill>
                          <a:effectLst/>
                          <a:latin typeface="+mn-lt"/>
                          <a:ea typeface="+mn-ea"/>
                          <a:cs typeface="Arial"/>
                        </a:rPr>
                        <a:t>Q &amp; A SESSION</a:t>
                      </a:r>
                      <a:endParaRPr kumimoji="0" lang="en-ZA" sz="1400" b="1" u="none" strike="noStrike" kern="1200" cap="none" normalizeH="0" baseline="0" dirty="0">
                        <a:ln>
                          <a:noFill/>
                        </a:ln>
                        <a:solidFill>
                          <a:srgbClr val="002577"/>
                        </a:solidFill>
                        <a:effectLst/>
                        <a:latin typeface="+mn-lt"/>
                        <a:ea typeface="+mn-ea"/>
                        <a:cs typeface="Arial"/>
                      </a:endParaRPr>
                    </a:p>
                  </a:txBody>
                  <a:tcPr marL="91467" marR="91467" marT="45684" marB="45684" anchor="ctr" horzOverflow="overflow">
                    <a:lnL w="12700" cmpd="sng">
                      <a:solidFill>
                        <a:srgbClr val="FFFFFF"/>
                      </a:solidFill>
                    </a:lnL>
                    <a:lnR w="12700" cmpd="sng">
                      <a:solidFill>
                        <a:srgbClr val="FFFFFF"/>
                      </a:solidFill>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3896">
                        <a:tint val="40000"/>
                      </a:srgbClr>
                    </a:solidFill>
                  </a:tcPr>
                </a:tc>
                <a:tc>
                  <a:txBody>
                    <a:bodyPr/>
                    <a:lstStyle>
                      <a:lvl1pPr marL="0" algn="l" defTabSz="914400" rtl="0" eaLnBrk="1" latinLnBrk="0" hangingPunct="1">
                        <a:defRPr sz="1800" kern="1200">
                          <a:solidFill>
                            <a:schemeClr val="dk1"/>
                          </a:solidFill>
                          <a:latin typeface="Arial"/>
                          <a:cs typeface="Arial"/>
                        </a:defRPr>
                      </a:lvl1pPr>
                      <a:lvl2pPr marL="457200" algn="l" defTabSz="914400" rtl="0" eaLnBrk="1" latinLnBrk="0" hangingPunct="1">
                        <a:defRPr sz="1800" kern="1200">
                          <a:solidFill>
                            <a:schemeClr val="dk1"/>
                          </a:solidFill>
                          <a:latin typeface="Arial"/>
                          <a:cs typeface="Arial"/>
                        </a:defRPr>
                      </a:lvl2pPr>
                      <a:lvl3pPr marL="914400" algn="l" defTabSz="914400" rtl="0" eaLnBrk="1" latinLnBrk="0" hangingPunct="1">
                        <a:defRPr sz="1800" kern="1200">
                          <a:solidFill>
                            <a:schemeClr val="dk1"/>
                          </a:solidFill>
                          <a:latin typeface="Arial"/>
                          <a:cs typeface="Arial"/>
                        </a:defRPr>
                      </a:lvl3pPr>
                      <a:lvl4pPr marL="1371600" algn="l" defTabSz="914400" rtl="0" eaLnBrk="1" latinLnBrk="0" hangingPunct="1">
                        <a:defRPr sz="1800" kern="1200">
                          <a:solidFill>
                            <a:schemeClr val="dk1"/>
                          </a:solidFill>
                          <a:latin typeface="Arial"/>
                          <a:cs typeface="Arial"/>
                        </a:defRPr>
                      </a:lvl4pPr>
                      <a:lvl5pPr marL="1828800" algn="l" defTabSz="914400" rtl="0" eaLnBrk="1" latinLnBrk="0" hangingPunct="1">
                        <a:defRPr sz="1800" kern="1200">
                          <a:solidFill>
                            <a:schemeClr val="dk1"/>
                          </a:solidFill>
                          <a:latin typeface="Arial"/>
                          <a:cs typeface="Arial"/>
                        </a:defRPr>
                      </a:lvl5pPr>
                      <a:lvl6pPr marL="2286000" algn="l" defTabSz="914400" rtl="0" eaLnBrk="1" latinLnBrk="0" hangingPunct="1">
                        <a:defRPr sz="1800" kern="1200">
                          <a:solidFill>
                            <a:schemeClr val="dk1"/>
                          </a:solidFill>
                          <a:latin typeface="Arial"/>
                          <a:cs typeface="Arial"/>
                        </a:defRPr>
                      </a:lvl6pPr>
                      <a:lvl7pPr marL="2743200" algn="l" defTabSz="914400" rtl="0" eaLnBrk="1" latinLnBrk="0" hangingPunct="1">
                        <a:defRPr sz="1800" kern="1200">
                          <a:solidFill>
                            <a:schemeClr val="dk1"/>
                          </a:solidFill>
                          <a:latin typeface="Arial"/>
                          <a:cs typeface="Arial"/>
                        </a:defRPr>
                      </a:lvl7pPr>
                      <a:lvl8pPr marL="3200400" algn="l" defTabSz="914400" rtl="0" eaLnBrk="1" latinLnBrk="0" hangingPunct="1">
                        <a:defRPr sz="1800" kern="1200">
                          <a:solidFill>
                            <a:schemeClr val="dk1"/>
                          </a:solidFill>
                          <a:latin typeface="Arial"/>
                          <a:cs typeface="Arial"/>
                        </a:defRPr>
                      </a:lvl8pPr>
                      <a:lvl9pPr marL="3657600" algn="l" defTabSz="914400" rtl="0" eaLnBrk="1" latinLnBrk="0" hangingPunct="1">
                        <a:defRPr sz="1800" kern="1200">
                          <a:solidFill>
                            <a:schemeClr val="dk1"/>
                          </a:solidFill>
                          <a:latin typeface="Arial"/>
                          <a:cs typeface="Arial"/>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400" b="1" u="none" strike="noStrike" kern="1200" cap="none" normalizeH="0" baseline="0" dirty="0">
                          <a:ln>
                            <a:noFill/>
                          </a:ln>
                          <a:solidFill>
                            <a:srgbClr val="002577"/>
                          </a:solidFill>
                          <a:effectLst/>
                          <a:latin typeface="+mn-lt"/>
                          <a:ea typeface="+mn-ea"/>
                          <a:cs typeface="Arial"/>
                        </a:rPr>
                        <a:t>All</a:t>
                      </a:r>
                      <a:endParaRPr kumimoji="0" lang="en-ZA" sz="1400" b="1" u="none" strike="noStrike" kern="1200" cap="none" normalizeH="0" baseline="0" dirty="0">
                        <a:ln>
                          <a:noFill/>
                        </a:ln>
                        <a:solidFill>
                          <a:srgbClr val="002577"/>
                        </a:solidFill>
                        <a:effectLst/>
                        <a:latin typeface="+mn-lt"/>
                        <a:ea typeface="+mn-ea"/>
                        <a:cs typeface="Arial"/>
                      </a:endParaRPr>
                    </a:p>
                  </a:txBody>
                  <a:tcPr marL="91467" marR="91467" marT="45684" marB="45684" anchor="ctr" horzOverflow="overflow">
                    <a:lnL w="12700" cmpd="sng">
                      <a:solidFill>
                        <a:srgbClr val="FFFFFF"/>
                      </a:solidFill>
                    </a:lnL>
                    <a:lnR w="12700" cmpd="sng">
                      <a:solidFill>
                        <a:srgbClr val="FFFFFF"/>
                      </a:solidFill>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3896">
                        <a:tint val="40000"/>
                      </a:srgbClr>
                    </a:solidFill>
                  </a:tcPr>
                </a:tc>
                <a:tc>
                  <a:txBody>
                    <a:bodyPr/>
                    <a:lstStyle>
                      <a:lvl1pPr marL="0" algn="l" defTabSz="914400" rtl="0" eaLnBrk="1" latinLnBrk="0" hangingPunct="1">
                        <a:defRPr sz="1800" kern="1200">
                          <a:solidFill>
                            <a:schemeClr val="dk1"/>
                          </a:solidFill>
                          <a:latin typeface="Arial"/>
                          <a:cs typeface="Arial"/>
                        </a:defRPr>
                      </a:lvl1pPr>
                      <a:lvl2pPr marL="457200" algn="l" defTabSz="914400" rtl="0" eaLnBrk="1" latinLnBrk="0" hangingPunct="1">
                        <a:defRPr sz="1800" kern="1200">
                          <a:solidFill>
                            <a:schemeClr val="dk1"/>
                          </a:solidFill>
                          <a:latin typeface="Arial"/>
                          <a:cs typeface="Arial"/>
                        </a:defRPr>
                      </a:lvl2pPr>
                      <a:lvl3pPr marL="914400" algn="l" defTabSz="914400" rtl="0" eaLnBrk="1" latinLnBrk="0" hangingPunct="1">
                        <a:defRPr sz="1800" kern="1200">
                          <a:solidFill>
                            <a:schemeClr val="dk1"/>
                          </a:solidFill>
                          <a:latin typeface="Arial"/>
                          <a:cs typeface="Arial"/>
                        </a:defRPr>
                      </a:lvl3pPr>
                      <a:lvl4pPr marL="1371600" algn="l" defTabSz="914400" rtl="0" eaLnBrk="1" latinLnBrk="0" hangingPunct="1">
                        <a:defRPr sz="1800" kern="1200">
                          <a:solidFill>
                            <a:schemeClr val="dk1"/>
                          </a:solidFill>
                          <a:latin typeface="Arial"/>
                          <a:cs typeface="Arial"/>
                        </a:defRPr>
                      </a:lvl4pPr>
                      <a:lvl5pPr marL="1828800" algn="l" defTabSz="914400" rtl="0" eaLnBrk="1" latinLnBrk="0" hangingPunct="1">
                        <a:defRPr sz="1800" kern="1200">
                          <a:solidFill>
                            <a:schemeClr val="dk1"/>
                          </a:solidFill>
                          <a:latin typeface="Arial"/>
                          <a:cs typeface="Arial"/>
                        </a:defRPr>
                      </a:lvl5pPr>
                      <a:lvl6pPr marL="2286000" algn="l" defTabSz="914400" rtl="0" eaLnBrk="1" latinLnBrk="0" hangingPunct="1">
                        <a:defRPr sz="1800" kern="1200">
                          <a:solidFill>
                            <a:schemeClr val="dk1"/>
                          </a:solidFill>
                          <a:latin typeface="Arial"/>
                          <a:cs typeface="Arial"/>
                        </a:defRPr>
                      </a:lvl6pPr>
                      <a:lvl7pPr marL="2743200" algn="l" defTabSz="914400" rtl="0" eaLnBrk="1" latinLnBrk="0" hangingPunct="1">
                        <a:defRPr sz="1800" kern="1200">
                          <a:solidFill>
                            <a:schemeClr val="dk1"/>
                          </a:solidFill>
                          <a:latin typeface="Arial"/>
                          <a:cs typeface="Arial"/>
                        </a:defRPr>
                      </a:lvl7pPr>
                      <a:lvl8pPr marL="3200400" algn="l" defTabSz="914400" rtl="0" eaLnBrk="1" latinLnBrk="0" hangingPunct="1">
                        <a:defRPr sz="1800" kern="1200">
                          <a:solidFill>
                            <a:schemeClr val="dk1"/>
                          </a:solidFill>
                          <a:latin typeface="Arial"/>
                          <a:cs typeface="Arial"/>
                        </a:defRPr>
                      </a:lvl8pPr>
                      <a:lvl9pPr marL="3657600" algn="l" defTabSz="914400" rtl="0" eaLnBrk="1" latinLnBrk="0" hangingPunct="1">
                        <a:defRPr sz="1800" kern="1200">
                          <a:solidFill>
                            <a:schemeClr val="dk1"/>
                          </a:solidFill>
                          <a:latin typeface="Arial"/>
                          <a:cs typeface="Arial"/>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ZA" sz="1400" b="1" u="none" strike="noStrike" kern="1200" cap="none" normalizeH="0" baseline="0" dirty="0">
                        <a:ln>
                          <a:noFill/>
                        </a:ln>
                        <a:solidFill>
                          <a:srgbClr val="002577"/>
                        </a:solidFill>
                        <a:effectLst/>
                        <a:latin typeface="+mn-lt"/>
                        <a:ea typeface="+mn-ea"/>
                        <a:cs typeface="Arial"/>
                      </a:endParaRPr>
                    </a:p>
                  </a:txBody>
                  <a:tcPr marL="91467" marR="91467" marT="45684" marB="45684" anchor="ctr" horzOverflow="overflow">
                    <a:lnL w="12700" cap="flat" cmpd="sng" algn="ctr">
                      <a:solidFill>
                        <a:srgbClr val="FFFFFF"/>
                      </a:solidFill>
                      <a:prstDash val="solid"/>
                      <a:round/>
                      <a:headEnd type="none" w="med" len="med"/>
                      <a:tailEnd type="none" w="med" len="med"/>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3896">
                        <a:tint val="40000"/>
                      </a:srgbClr>
                    </a:solidFill>
                  </a:tcPr>
                </a:tc>
                <a:extLst>
                  <a:ext uri="{0D108BD9-81ED-4DB2-BD59-A6C34878D82A}">
                    <a16:rowId xmlns:a16="http://schemas.microsoft.com/office/drawing/2014/main" val="10005"/>
                  </a:ext>
                </a:extLst>
              </a:tr>
              <a:tr h="562705">
                <a:tc>
                  <a:txBody>
                    <a:bodyPr/>
                    <a:lstStyle>
                      <a:lvl1pPr marL="0" algn="l" defTabSz="914400" rtl="0" eaLnBrk="1" latinLnBrk="0" hangingPunct="1">
                        <a:defRPr sz="1800" kern="1200">
                          <a:solidFill>
                            <a:schemeClr val="dk1"/>
                          </a:solidFill>
                          <a:latin typeface="Arial"/>
                          <a:cs typeface="Arial"/>
                        </a:defRPr>
                      </a:lvl1pPr>
                      <a:lvl2pPr marL="457200" algn="l" defTabSz="914400" rtl="0" eaLnBrk="1" latinLnBrk="0" hangingPunct="1">
                        <a:defRPr sz="1800" kern="1200">
                          <a:solidFill>
                            <a:schemeClr val="dk1"/>
                          </a:solidFill>
                          <a:latin typeface="Arial"/>
                          <a:cs typeface="Arial"/>
                        </a:defRPr>
                      </a:lvl2pPr>
                      <a:lvl3pPr marL="914400" algn="l" defTabSz="914400" rtl="0" eaLnBrk="1" latinLnBrk="0" hangingPunct="1">
                        <a:defRPr sz="1800" kern="1200">
                          <a:solidFill>
                            <a:schemeClr val="dk1"/>
                          </a:solidFill>
                          <a:latin typeface="Arial"/>
                          <a:cs typeface="Arial"/>
                        </a:defRPr>
                      </a:lvl3pPr>
                      <a:lvl4pPr marL="1371600" algn="l" defTabSz="914400" rtl="0" eaLnBrk="1" latinLnBrk="0" hangingPunct="1">
                        <a:defRPr sz="1800" kern="1200">
                          <a:solidFill>
                            <a:schemeClr val="dk1"/>
                          </a:solidFill>
                          <a:latin typeface="Arial"/>
                          <a:cs typeface="Arial"/>
                        </a:defRPr>
                      </a:lvl4pPr>
                      <a:lvl5pPr marL="1828800" algn="l" defTabSz="914400" rtl="0" eaLnBrk="1" latinLnBrk="0" hangingPunct="1">
                        <a:defRPr sz="1800" kern="1200">
                          <a:solidFill>
                            <a:schemeClr val="dk1"/>
                          </a:solidFill>
                          <a:latin typeface="Arial"/>
                          <a:cs typeface="Arial"/>
                        </a:defRPr>
                      </a:lvl5pPr>
                      <a:lvl6pPr marL="2286000" algn="l" defTabSz="914400" rtl="0" eaLnBrk="1" latinLnBrk="0" hangingPunct="1">
                        <a:defRPr sz="1800" kern="1200">
                          <a:solidFill>
                            <a:schemeClr val="dk1"/>
                          </a:solidFill>
                          <a:latin typeface="Arial"/>
                          <a:cs typeface="Arial"/>
                        </a:defRPr>
                      </a:lvl6pPr>
                      <a:lvl7pPr marL="2743200" algn="l" defTabSz="914400" rtl="0" eaLnBrk="1" latinLnBrk="0" hangingPunct="1">
                        <a:defRPr sz="1800" kern="1200">
                          <a:solidFill>
                            <a:schemeClr val="dk1"/>
                          </a:solidFill>
                          <a:latin typeface="Arial"/>
                          <a:cs typeface="Arial"/>
                        </a:defRPr>
                      </a:lvl7pPr>
                      <a:lvl8pPr marL="3200400" algn="l" defTabSz="914400" rtl="0" eaLnBrk="1" latinLnBrk="0" hangingPunct="1">
                        <a:defRPr sz="1800" kern="1200">
                          <a:solidFill>
                            <a:schemeClr val="dk1"/>
                          </a:solidFill>
                          <a:latin typeface="Arial"/>
                          <a:cs typeface="Arial"/>
                        </a:defRPr>
                      </a:lvl8pPr>
                      <a:lvl9pPr marL="3657600" algn="l" defTabSz="914400" rtl="0" eaLnBrk="1" latinLnBrk="0" hangingPunct="1">
                        <a:defRPr sz="1800" kern="1200">
                          <a:solidFill>
                            <a:schemeClr val="dk1"/>
                          </a:solidFill>
                          <a:latin typeface="Arial"/>
                          <a:cs typeface="Arial"/>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400" b="1" u="none" strike="noStrike" kern="1200" cap="none" normalizeH="0" baseline="0" dirty="0">
                        <a:ln>
                          <a:noFill/>
                        </a:ln>
                        <a:solidFill>
                          <a:srgbClr val="002577"/>
                        </a:solidFill>
                        <a:effectLst/>
                        <a:latin typeface="+mn-lt"/>
                        <a:ea typeface="+mn-ea"/>
                        <a:cs typeface="+mn-cs"/>
                      </a:endParaRPr>
                    </a:p>
                  </a:txBody>
                  <a:tcPr marL="91467" marR="91467" marT="45684" marB="45684" anchor="ctr" horzOverflow="overflow">
                    <a:lnL w="12700" cmpd="sng">
                      <a:solidFill>
                        <a:srgbClr val="FFFFFF"/>
                      </a:solidFill>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003896">
                        <a:tint val="20000"/>
                      </a:srgbClr>
                    </a:solidFill>
                  </a:tcPr>
                </a:tc>
                <a:tc>
                  <a:txBody>
                    <a:bodyPr/>
                    <a:lstStyle>
                      <a:lvl1pPr marL="0" algn="l" defTabSz="914400" rtl="0" eaLnBrk="1" latinLnBrk="0" hangingPunct="1">
                        <a:defRPr sz="1800" kern="1200">
                          <a:solidFill>
                            <a:schemeClr val="dk1"/>
                          </a:solidFill>
                          <a:latin typeface="Arial"/>
                          <a:cs typeface="Arial"/>
                        </a:defRPr>
                      </a:lvl1pPr>
                      <a:lvl2pPr marL="457200" algn="l" defTabSz="914400" rtl="0" eaLnBrk="1" latinLnBrk="0" hangingPunct="1">
                        <a:defRPr sz="1800" kern="1200">
                          <a:solidFill>
                            <a:schemeClr val="dk1"/>
                          </a:solidFill>
                          <a:latin typeface="Arial"/>
                          <a:cs typeface="Arial"/>
                        </a:defRPr>
                      </a:lvl2pPr>
                      <a:lvl3pPr marL="914400" algn="l" defTabSz="914400" rtl="0" eaLnBrk="1" latinLnBrk="0" hangingPunct="1">
                        <a:defRPr sz="1800" kern="1200">
                          <a:solidFill>
                            <a:schemeClr val="dk1"/>
                          </a:solidFill>
                          <a:latin typeface="Arial"/>
                          <a:cs typeface="Arial"/>
                        </a:defRPr>
                      </a:lvl3pPr>
                      <a:lvl4pPr marL="1371600" algn="l" defTabSz="914400" rtl="0" eaLnBrk="1" latinLnBrk="0" hangingPunct="1">
                        <a:defRPr sz="1800" kern="1200">
                          <a:solidFill>
                            <a:schemeClr val="dk1"/>
                          </a:solidFill>
                          <a:latin typeface="Arial"/>
                          <a:cs typeface="Arial"/>
                        </a:defRPr>
                      </a:lvl4pPr>
                      <a:lvl5pPr marL="1828800" algn="l" defTabSz="914400" rtl="0" eaLnBrk="1" latinLnBrk="0" hangingPunct="1">
                        <a:defRPr sz="1800" kern="1200">
                          <a:solidFill>
                            <a:schemeClr val="dk1"/>
                          </a:solidFill>
                          <a:latin typeface="Arial"/>
                          <a:cs typeface="Arial"/>
                        </a:defRPr>
                      </a:lvl5pPr>
                      <a:lvl6pPr marL="2286000" algn="l" defTabSz="914400" rtl="0" eaLnBrk="1" latinLnBrk="0" hangingPunct="1">
                        <a:defRPr sz="1800" kern="1200">
                          <a:solidFill>
                            <a:schemeClr val="dk1"/>
                          </a:solidFill>
                          <a:latin typeface="Arial"/>
                          <a:cs typeface="Arial"/>
                        </a:defRPr>
                      </a:lvl6pPr>
                      <a:lvl7pPr marL="2743200" algn="l" defTabSz="914400" rtl="0" eaLnBrk="1" latinLnBrk="0" hangingPunct="1">
                        <a:defRPr sz="1800" kern="1200">
                          <a:solidFill>
                            <a:schemeClr val="dk1"/>
                          </a:solidFill>
                          <a:latin typeface="Arial"/>
                          <a:cs typeface="Arial"/>
                        </a:defRPr>
                      </a:lvl7pPr>
                      <a:lvl8pPr marL="3200400" algn="l" defTabSz="914400" rtl="0" eaLnBrk="1" latinLnBrk="0" hangingPunct="1">
                        <a:defRPr sz="1800" kern="1200">
                          <a:solidFill>
                            <a:schemeClr val="dk1"/>
                          </a:solidFill>
                          <a:latin typeface="Arial"/>
                          <a:cs typeface="Arial"/>
                        </a:defRPr>
                      </a:lvl8pPr>
                      <a:lvl9pPr marL="3657600" algn="l" defTabSz="914400" rtl="0" eaLnBrk="1" latinLnBrk="0" hangingPunct="1">
                        <a:defRPr sz="1800" kern="1200">
                          <a:solidFill>
                            <a:schemeClr val="dk1"/>
                          </a:solidFill>
                          <a:latin typeface="Arial"/>
                          <a:cs typeface="Arial"/>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400" b="1" u="none" strike="noStrike" kern="1200" cap="none" normalizeH="0" baseline="0" noProof="0" dirty="0">
                        <a:ln>
                          <a:noFill/>
                        </a:ln>
                        <a:solidFill>
                          <a:srgbClr val="002577"/>
                        </a:solidFill>
                        <a:effectLst/>
                        <a:latin typeface="+mn-lt"/>
                        <a:ea typeface="+mn-ea"/>
                        <a:cs typeface="Arial"/>
                      </a:endParaRPr>
                    </a:p>
                  </a:txBody>
                  <a:tcPr marL="91467" marR="91467" marT="45684" marB="45684" anchor="ctr" horzOverflow="overflow">
                    <a:lnL w="12700" cmpd="sng">
                      <a:solidFill>
                        <a:srgbClr val="FFFFFF"/>
                      </a:solidFill>
                    </a:lnL>
                    <a:lnR w="12700" cmpd="sng">
                      <a:solidFill>
                        <a:srgbClr val="FFFFFF"/>
                      </a:solidFill>
                    </a:lnR>
                    <a:lnT w="12700" cap="flat" cmpd="sng" algn="ctr">
                      <a:solidFill>
                        <a:srgbClr val="FFFFFF"/>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003896">
                        <a:tint val="20000"/>
                      </a:srgbClr>
                    </a:solidFill>
                  </a:tcPr>
                </a:tc>
                <a:tc>
                  <a:txBody>
                    <a:bodyPr/>
                    <a:lstStyle>
                      <a:lvl1pPr marL="0" algn="l" defTabSz="914400" rtl="0" eaLnBrk="1" latinLnBrk="0" hangingPunct="1">
                        <a:defRPr sz="1800" kern="1200">
                          <a:solidFill>
                            <a:schemeClr val="dk1"/>
                          </a:solidFill>
                          <a:latin typeface="Arial"/>
                          <a:cs typeface="Arial"/>
                        </a:defRPr>
                      </a:lvl1pPr>
                      <a:lvl2pPr marL="457200" algn="l" defTabSz="914400" rtl="0" eaLnBrk="1" latinLnBrk="0" hangingPunct="1">
                        <a:defRPr sz="1800" kern="1200">
                          <a:solidFill>
                            <a:schemeClr val="dk1"/>
                          </a:solidFill>
                          <a:latin typeface="Arial"/>
                          <a:cs typeface="Arial"/>
                        </a:defRPr>
                      </a:lvl2pPr>
                      <a:lvl3pPr marL="914400" algn="l" defTabSz="914400" rtl="0" eaLnBrk="1" latinLnBrk="0" hangingPunct="1">
                        <a:defRPr sz="1800" kern="1200">
                          <a:solidFill>
                            <a:schemeClr val="dk1"/>
                          </a:solidFill>
                          <a:latin typeface="Arial"/>
                          <a:cs typeface="Arial"/>
                        </a:defRPr>
                      </a:lvl3pPr>
                      <a:lvl4pPr marL="1371600" algn="l" defTabSz="914400" rtl="0" eaLnBrk="1" latinLnBrk="0" hangingPunct="1">
                        <a:defRPr sz="1800" kern="1200">
                          <a:solidFill>
                            <a:schemeClr val="dk1"/>
                          </a:solidFill>
                          <a:latin typeface="Arial"/>
                          <a:cs typeface="Arial"/>
                        </a:defRPr>
                      </a:lvl4pPr>
                      <a:lvl5pPr marL="1828800" algn="l" defTabSz="914400" rtl="0" eaLnBrk="1" latinLnBrk="0" hangingPunct="1">
                        <a:defRPr sz="1800" kern="1200">
                          <a:solidFill>
                            <a:schemeClr val="dk1"/>
                          </a:solidFill>
                          <a:latin typeface="Arial"/>
                          <a:cs typeface="Arial"/>
                        </a:defRPr>
                      </a:lvl5pPr>
                      <a:lvl6pPr marL="2286000" algn="l" defTabSz="914400" rtl="0" eaLnBrk="1" latinLnBrk="0" hangingPunct="1">
                        <a:defRPr sz="1800" kern="1200">
                          <a:solidFill>
                            <a:schemeClr val="dk1"/>
                          </a:solidFill>
                          <a:latin typeface="Arial"/>
                          <a:cs typeface="Arial"/>
                        </a:defRPr>
                      </a:lvl6pPr>
                      <a:lvl7pPr marL="2743200" algn="l" defTabSz="914400" rtl="0" eaLnBrk="1" latinLnBrk="0" hangingPunct="1">
                        <a:defRPr sz="1800" kern="1200">
                          <a:solidFill>
                            <a:schemeClr val="dk1"/>
                          </a:solidFill>
                          <a:latin typeface="Arial"/>
                          <a:cs typeface="Arial"/>
                        </a:defRPr>
                      </a:lvl7pPr>
                      <a:lvl8pPr marL="3200400" algn="l" defTabSz="914400" rtl="0" eaLnBrk="1" latinLnBrk="0" hangingPunct="1">
                        <a:defRPr sz="1800" kern="1200">
                          <a:solidFill>
                            <a:schemeClr val="dk1"/>
                          </a:solidFill>
                          <a:latin typeface="Arial"/>
                          <a:cs typeface="Arial"/>
                        </a:defRPr>
                      </a:lvl8pPr>
                      <a:lvl9pPr marL="3657600" algn="l" defTabSz="914400" rtl="0" eaLnBrk="1" latinLnBrk="0" hangingPunct="1">
                        <a:defRPr sz="1800" kern="1200">
                          <a:solidFill>
                            <a:schemeClr val="dk1"/>
                          </a:solidFill>
                          <a:latin typeface="Arial"/>
                          <a:cs typeface="Arial"/>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400" b="1" u="none" strike="noStrike" kern="1200" cap="none" normalizeH="0" baseline="0" dirty="0">
                        <a:ln>
                          <a:noFill/>
                        </a:ln>
                        <a:solidFill>
                          <a:srgbClr val="002577"/>
                        </a:solidFill>
                        <a:effectLst/>
                        <a:latin typeface="+mn-lt"/>
                        <a:ea typeface="+mn-ea"/>
                        <a:cs typeface="Arial"/>
                      </a:endParaRPr>
                    </a:p>
                  </a:txBody>
                  <a:tcPr marL="91467" marR="91467" marT="45684" marB="45684" anchor="ctr" horzOverflow="overflow">
                    <a:lnL w="12700" cmpd="sng">
                      <a:solidFill>
                        <a:srgbClr val="FFFFFF"/>
                      </a:solidFill>
                    </a:lnL>
                    <a:lnR w="12700" cmpd="sng">
                      <a:solidFill>
                        <a:srgbClr val="FFFFFF"/>
                      </a:solidFill>
                    </a:lnR>
                    <a:lnT w="12700" cap="flat" cmpd="sng" algn="ctr">
                      <a:solidFill>
                        <a:srgbClr val="FFFFFF"/>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003896">
                        <a:tint val="20000"/>
                      </a:srgbClr>
                    </a:solidFill>
                  </a:tcPr>
                </a:tc>
                <a:tc>
                  <a:txBody>
                    <a:bodyPr/>
                    <a:lstStyle>
                      <a:lvl1pPr marL="0" algn="l" defTabSz="914400" rtl="0" eaLnBrk="1" latinLnBrk="0" hangingPunct="1">
                        <a:defRPr sz="1800" kern="1200">
                          <a:solidFill>
                            <a:schemeClr val="dk1"/>
                          </a:solidFill>
                          <a:latin typeface="Arial"/>
                          <a:cs typeface="Arial"/>
                        </a:defRPr>
                      </a:lvl1pPr>
                      <a:lvl2pPr marL="457200" algn="l" defTabSz="914400" rtl="0" eaLnBrk="1" latinLnBrk="0" hangingPunct="1">
                        <a:defRPr sz="1800" kern="1200">
                          <a:solidFill>
                            <a:schemeClr val="dk1"/>
                          </a:solidFill>
                          <a:latin typeface="Arial"/>
                          <a:cs typeface="Arial"/>
                        </a:defRPr>
                      </a:lvl2pPr>
                      <a:lvl3pPr marL="914400" algn="l" defTabSz="914400" rtl="0" eaLnBrk="1" latinLnBrk="0" hangingPunct="1">
                        <a:defRPr sz="1800" kern="1200">
                          <a:solidFill>
                            <a:schemeClr val="dk1"/>
                          </a:solidFill>
                          <a:latin typeface="Arial"/>
                          <a:cs typeface="Arial"/>
                        </a:defRPr>
                      </a:lvl3pPr>
                      <a:lvl4pPr marL="1371600" algn="l" defTabSz="914400" rtl="0" eaLnBrk="1" latinLnBrk="0" hangingPunct="1">
                        <a:defRPr sz="1800" kern="1200">
                          <a:solidFill>
                            <a:schemeClr val="dk1"/>
                          </a:solidFill>
                          <a:latin typeface="Arial"/>
                          <a:cs typeface="Arial"/>
                        </a:defRPr>
                      </a:lvl4pPr>
                      <a:lvl5pPr marL="1828800" algn="l" defTabSz="914400" rtl="0" eaLnBrk="1" latinLnBrk="0" hangingPunct="1">
                        <a:defRPr sz="1800" kern="1200">
                          <a:solidFill>
                            <a:schemeClr val="dk1"/>
                          </a:solidFill>
                          <a:latin typeface="Arial"/>
                          <a:cs typeface="Arial"/>
                        </a:defRPr>
                      </a:lvl5pPr>
                      <a:lvl6pPr marL="2286000" algn="l" defTabSz="914400" rtl="0" eaLnBrk="1" latinLnBrk="0" hangingPunct="1">
                        <a:defRPr sz="1800" kern="1200">
                          <a:solidFill>
                            <a:schemeClr val="dk1"/>
                          </a:solidFill>
                          <a:latin typeface="Arial"/>
                          <a:cs typeface="Arial"/>
                        </a:defRPr>
                      </a:lvl6pPr>
                      <a:lvl7pPr marL="2743200" algn="l" defTabSz="914400" rtl="0" eaLnBrk="1" latinLnBrk="0" hangingPunct="1">
                        <a:defRPr sz="1800" kern="1200">
                          <a:solidFill>
                            <a:schemeClr val="dk1"/>
                          </a:solidFill>
                          <a:latin typeface="Arial"/>
                          <a:cs typeface="Arial"/>
                        </a:defRPr>
                      </a:lvl7pPr>
                      <a:lvl8pPr marL="3200400" algn="l" defTabSz="914400" rtl="0" eaLnBrk="1" latinLnBrk="0" hangingPunct="1">
                        <a:defRPr sz="1800" kern="1200">
                          <a:solidFill>
                            <a:schemeClr val="dk1"/>
                          </a:solidFill>
                          <a:latin typeface="Arial"/>
                          <a:cs typeface="Arial"/>
                        </a:defRPr>
                      </a:lvl8pPr>
                      <a:lvl9pPr marL="3657600" algn="l" defTabSz="914400" rtl="0" eaLnBrk="1" latinLnBrk="0" hangingPunct="1">
                        <a:defRPr sz="1800" kern="1200">
                          <a:solidFill>
                            <a:schemeClr val="dk1"/>
                          </a:solidFill>
                          <a:latin typeface="Arial"/>
                          <a:cs typeface="Arial"/>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400" b="1" u="none" strike="noStrike" kern="1200" cap="none" normalizeH="0" baseline="0" dirty="0">
                        <a:ln>
                          <a:noFill/>
                        </a:ln>
                        <a:solidFill>
                          <a:srgbClr val="002577"/>
                        </a:solidFill>
                        <a:effectLst/>
                        <a:latin typeface="+mn-lt"/>
                        <a:ea typeface="+mn-ea"/>
                        <a:cs typeface="Arial"/>
                      </a:endParaRPr>
                    </a:p>
                  </a:txBody>
                  <a:tcPr marL="91467" marR="91467" marT="45684" marB="45684" anchor="ctr" horzOverflow="overflow">
                    <a:lnL w="12700" cap="flat" cmpd="sng" algn="ctr">
                      <a:solidFill>
                        <a:srgbClr val="FFFFFF"/>
                      </a:solidFill>
                      <a:prstDash val="solid"/>
                      <a:round/>
                      <a:headEnd type="none" w="med" len="med"/>
                      <a:tailEnd type="none" w="med" len="med"/>
                    </a:lnL>
                    <a:lnR w="12700" cmpd="sng">
                      <a:solidFill>
                        <a:srgbClr val="FFFFFF"/>
                      </a:solidFill>
                    </a:lnR>
                    <a:lnT w="12700" cap="flat" cmpd="sng" algn="ctr">
                      <a:solidFill>
                        <a:srgbClr val="FFFFFF"/>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003896">
                        <a:tint val="20000"/>
                      </a:srgbClr>
                    </a:solidFill>
                  </a:tcPr>
                </a:tc>
                <a:extLst>
                  <a:ext uri="{0D108BD9-81ED-4DB2-BD59-A6C34878D82A}">
                    <a16:rowId xmlns:a16="http://schemas.microsoft.com/office/drawing/2014/main" val="10006"/>
                  </a:ext>
                </a:extLst>
              </a:tr>
            </a:tbl>
          </a:graphicData>
        </a:graphic>
      </p:graphicFrame>
    </p:spTree>
    <p:extLst>
      <p:ext uri="{BB962C8B-B14F-4D97-AF65-F5344CB8AC3E}">
        <p14:creationId xmlns:p14="http://schemas.microsoft.com/office/powerpoint/2010/main" val="37989038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3564AD2-4D13-4572-C6DC-2FF4A6D492A0}"/>
              </a:ext>
            </a:extLst>
          </p:cNvPr>
          <p:cNvSpPr>
            <a:spLocks noGrp="1"/>
          </p:cNvSpPr>
          <p:nvPr>
            <p:ph type="title"/>
          </p:nvPr>
        </p:nvSpPr>
        <p:spPr/>
        <p:txBody>
          <a:bodyPr/>
          <a:lstStyle/>
          <a:p>
            <a:r>
              <a:rPr lang="en-US" altLang="en-US" b="1" dirty="0"/>
              <a:t>Details of the Enquiry</a:t>
            </a:r>
            <a:endParaRPr lang="en-US" dirty="0"/>
          </a:p>
        </p:txBody>
      </p:sp>
      <p:sp>
        <p:nvSpPr>
          <p:cNvPr id="7" name="Slide Number Placeholder 5">
            <a:extLst>
              <a:ext uri="{FF2B5EF4-FFF2-40B4-BE49-F238E27FC236}">
                <a16:creationId xmlns:a16="http://schemas.microsoft.com/office/drawing/2014/main" id="{38E7303B-3103-12A7-B24A-9E550B508F91}"/>
              </a:ext>
            </a:extLst>
          </p:cNvPr>
          <p:cNvSpPr>
            <a:spLocks noGrp="1"/>
          </p:cNvSpPr>
          <p:nvPr>
            <p:ph type="sldNum" sz="quarter" idx="4"/>
          </p:nvPr>
        </p:nvSpPr>
        <p:spPr>
          <a:xfrm>
            <a:off x="11397802" y="6356350"/>
            <a:ext cx="347729" cy="365125"/>
          </a:xfrm>
          <a:prstGeom prst="rect">
            <a:avLst/>
          </a:prstGeom>
        </p:spPr>
        <p:txBody>
          <a:bodyPr vert="horz" lIns="91440" tIns="45720" rIns="91440" bIns="45720" rtlCol="0" anchor="ctr"/>
          <a:lstStyle>
            <a:lvl1pPr algn="r">
              <a:defRPr sz="1000">
                <a:solidFill>
                  <a:schemeClr val="tx1">
                    <a:tint val="75000"/>
                  </a:schemeClr>
                </a:solidFill>
                <a:latin typeface="Arial" panose="020B0604020202020204" pitchFamily="34" charset="0"/>
                <a:cs typeface="Arial" panose="020B0604020202020204" pitchFamily="34" charset="0"/>
              </a:defRPr>
            </a:lvl1pPr>
          </a:lstStyle>
          <a:p>
            <a:fld id="{56B1497D-D85C-49F0-B0C9-9C5FED4EAE9E}" type="slidenum">
              <a:rPr lang="en-ZA" smtClean="0"/>
              <a:pPr/>
              <a:t>4</a:t>
            </a:fld>
            <a:endParaRPr lang="en-ZA" dirty="0"/>
          </a:p>
        </p:txBody>
      </p:sp>
      <p:sp>
        <p:nvSpPr>
          <p:cNvPr id="68" name="Rectangle 4">
            <a:extLst>
              <a:ext uri="{FF2B5EF4-FFF2-40B4-BE49-F238E27FC236}">
                <a16:creationId xmlns:a16="http://schemas.microsoft.com/office/drawing/2014/main" id="{F79B5C93-3D0B-A252-FE85-26B50E9929A8}"/>
              </a:ext>
            </a:extLst>
          </p:cNvPr>
          <p:cNvSpPr>
            <a:spLocks noChangeArrowheads="1"/>
          </p:cNvSpPr>
          <p:nvPr/>
        </p:nvSpPr>
        <p:spPr bwMode="auto">
          <a:xfrm>
            <a:off x="232371" y="1663756"/>
            <a:ext cx="10918247" cy="46229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266700" indent="-266700" eaLnBrk="0" hangingPunct="0">
              <a:lnSpc>
                <a:spcPct val="90000"/>
              </a:lnSpc>
              <a:spcBef>
                <a:spcPct val="100000"/>
              </a:spcBef>
              <a:buClr>
                <a:srgbClr val="8C7F6D"/>
              </a:buClr>
              <a:buChar char="•"/>
              <a:defRPr sz="2000">
                <a:solidFill>
                  <a:srgbClr val="003896"/>
                </a:solidFill>
                <a:latin typeface="Arial" charset="0"/>
                <a:cs typeface="Arial" charset="0"/>
              </a:defRPr>
            </a:lvl1pPr>
            <a:lvl2pPr marL="742950" indent="-285750" eaLnBrk="0" hangingPunct="0">
              <a:lnSpc>
                <a:spcPct val="90000"/>
              </a:lnSpc>
              <a:spcBef>
                <a:spcPct val="100000"/>
              </a:spcBef>
              <a:buClr>
                <a:srgbClr val="8C7F6D"/>
              </a:buClr>
              <a:buChar char="•"/>
              <a:defRPr sz="2800">
                <a:solidFill>
                  <a:srgbClr val="003896"/>
                </a:solidFill>
                <a:latin typeface="Arial" charset="0"/>
                <a:cs typeface="Arial" charset="0"/>
              </a:defRPr>
            </a:lvl2pPr>
            <a:lvl3pPr marL="1143000" indent="-228600" eaLnBrk="0" hangingPunct="0">
              <a:lnSpc>
                <a:spcPct val="90000"/>
              </a:lnSpc>
              <a:spcBef>
                <a:spcPct val="100000"/>
              </a:spcBef>
              <a:buClr>
                <a:srgbClr val="8C7F6D"/>
              </a:buClr>
              <a:buChar char="•"/>
              <a:defRPr sz="1600">
                <a:solidFill>
                  <a:srgbClr val="003896"/>
                </a:solidFill>
                <a:latin typeface="Arial" charset="0"/>
                <a:cs typeface="Arial" charset="0"/>
              </a:defRPr>
            </a:lvl3pPr>
            <a:lvl4pPr marL="1600200" indent="-228600" eaLnBrk="0" hangingPunct="0">
              <a:lnSpc>
                <a:spcPct val="90000"/>
              </a:lnSpc>
              <a:spcBef>
                <a:spcPct val="100000"/>
              </a:spcBef>
              <a:buClr>
                <a:srgbClr val="8C7F6D"/>
              </a:buClr>
              <a:buChar char="•"/>
              <a:defRPr sz="1400">
                <a:solidFill>
                  <a:srgbClr val="003896"/>
                </a:solidFill>
                <a:latin typeface="Arial" charset="0"/>
                <a:cs typeface="Arial" charset="0"/>
              </a:defRPr>
            </a:lvl4pPr>
            <a:lvl5pPr marL="2057400" indent="-228600" eaLnBrk="0" hangingPunct="0">
              <a:lnSpc>
                <a:spcPct val="90000"/>
              </a:lnSpc>
              <a:spcBef>
                <a:spcPct val="100000"/>
              </a:spcBef>
              <a:buClr>
                <a:srgbClr val="8C7F6D"/>
              </a:buClr>
              <a:buChar char="•"/>
              <a:defRPr sz="1400">
                <a:solidFill>
                  <a:srgbClr val="003896"/>
                </a:solidFill>
                <a:latin typeface="Arial" charset="0"/>
                <a:cs typeface="Arial" charset="0"/>
              </a:defRPr>
            </a:lvl5pPr>
            <a:lvl6pPr marL="25146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6pPr>
            <a:lvl7pPr marL="29718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7pPr>
            <a:lvl8pPr marL="34290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8pPr>
            <a:lvl9pPr marL="38862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9pPr>
          </a:lstStyle>
          <a:p>
            <a:pPr algn="just" eaLnBrk="1" fontAlgn="base" hangingPunct="1">
              <a:lnSpc>
                <a:spcPct val="100000"/>
              </a:lnSpc>
              <a:spcBef>
                <a:spcPct val="0"/>
              </a:spcBef>
              <a:spcAft>
                <a:spcPct val="0"/>
              </a:spcAft>
              <a:buClrTx/>
              <a:defRPr/>
            </a:pPr>
            <a:r>
              <a:rPr kumimoji="0" lang="en-US" altLang="en-US" sz="2400" b="0" i="0" u="none" strike="noStrike" kern="0" cap="none" spc="0" normalizeH="0" baseline="0" noProof="0" dirty="0">
                <a:ln>
                  <a:noFill/>
                </a:ln>
                <a:solidFill>
                  <a:srgbClr val="003896"/>
                </a:solidFill>
                <a:effectLst/>
                <a:uLnTx/>
                <a:uFillTx/>
                <a:latin typeface="Arial" charset="0"/>
                <a:ea typeface="+mn-ea"/>
                <a:cs typeface="Arial" charset="0"/>
                <a:sym typeface="Wingdings" panose="05000000000000000000" pitchFamily="2" charset="2"/>
              </a:rPr>
              <a:t>Tender documents may submit </a:t>
            </a:r>
            <a:r>
              <a:rPr lang="en-US" altLang="en-US" sz="2400" kern="0" dirty="0">
                <a:sym typeface="Wingdings" panose="05000000000000000000" pitchFamily="2" charset="2"/>
              </a:rPr>
              <a:t>documents </a:t>
            </a:r>
            <a:r>
              <a:rPr kumimoji="0" lang="en-US" altLang="en-US" sz="2400" b="0" i="0" u="none" strike="noStrike" kern="0" cap="none" spc="0" normalizeH="0" baseline="0" noProof="0" dirty="0">
                <a:ln>
                  <a:noFill/>
                </a:ln>
                <a:solidFill>
                  <a:srgbClr val="003896"/>
                </a:solidFill>
                <a:effectLst/>
                <a:uLnTx/>
                <a:uFillTx/>
                <a:latin typeface="Arial" charset="0"/>
                <a:ea typeface="+mn-ea"/>
                <a:cs typeface="Arial" charset="0"/>
                <a:sym typeface="Wingdings" panose="05000000000000000000" pitchFamily="2" charset="2"/>
              </a:rPr>
              <a:t>prior to the closing date on the Eskom tender bulleting via link as stipulated in the Invitation to Tender.</a:t>
            </a:r>
          </a:p>
          <a:p>
            <a:pPr algn="just" eaLnBrk="1" fontAlgn="base" hangingPunct="1">
              <a:lnSpc>
                <a:spcPct val="100000"/>
              </a:lnSpc>
              <a:spcBef>
                <a:spcPct val="0"/>
              </a:spcBef>
              <a:spcAft>
                <a:spcPct val="0"/>
              </a:spcAft>
              <a:buClrTx/>
              <a:defRPr/>
            </a:pPr>
            <a:endParaRPr kumimoji="0" lang="en-US" altLang="en-US" sz="2400" b="0" i="0" u="none" strike="noStrike" kern="0" cap="none" spc="0" normalizeH="0" baseline="0" noProof="0" dirty="0">
              <a:ln>
                <a:noFill/>
              </a:ln>
              <a:solidFill>
                <a:srgbClr val="003896"/>
              </a:solidFill>
              <a:effectLst/>
              <a:uLnTx/>
              <a:uFillTx/>
              <a:latin typeface="Arial" charset="0"/>
              <a:ea typeface="+mn-ea"/>
              <a:cs typeface="Arial" charset="0"/>
              <a:sym typeface="Wingdings" panose="05000000000000000000" pitchFamily="2" charset="2"/>
            </a:endParaRPr>
          </a:p>
          <a:p>
            <a:pPr algn="just" eaLnBrk="1" fontAlgn="base" hangingPunct="1">
              <a:lnSpc>
                <a:spcPct val="100000"/>
              </a:lnSpc>
              <a:spcBef>
                <a:spcPct val="0"/>
              </a:spcBef>
              <a:spcAft>
                <a:spcPct val="0"/>
              </a:spcAft>
              <a:buClrTx/>
              <a:defRPr/>
            </a:pPr>
            <a:r>
              <a:rPr kumimoji="0" lang="en-US" altLang="en-US" sz="2400" b="0" i="0" u="none" strike="noStrike" kern="0" cap="none" spc="0" normalizeH="0" baseline="0" noProof="0" dirty="0">
                <a:ln>
                  <a:noFill/>
                </a:ln>
                <a:solidFill>
                  <a:srgbClr val="003896"/>
                </a:solidFill>
                <a:effectLst/>
                <a:uLnTx/>
                <a:uFillTx/>
                <a:latin typeface="Arial" charset="0"/>
                <a:ea typeface="+mn-ea"/>
                <a:cs typeface="Arial" charset="0"/>
                <a:sym typeface="Wingdings" panose="05000000000000000000" pitchFamily="2" charset="2"/>
              </a:rPr>
              <a:t>It is advisable that you do not leave submissions of your tender for the last minute. This may result in your tender not being submitted by </a:t>
            </a:r>
            <a:r>
              <a:rPr kumimoji="0" lang="en-US" altLang="en-US" sz="2400" b="1" i="0" u="none" strike="noStrike" kern="0" cap="none" spc="0" normalizeH="0" baseline="0" noProof="0" dirty="0">
                <a:ln>
                  <a:noFill/>
                </a:ln>
                <a:solidFill>
                  <a:srgbClr val="003896"/>
                </a:solidFill>
                <a:effectLst/>
                <a:uLnTx/>
                <a:uFillTx/>
                <a:latin typeface="Arial" charset="0"/>
                <a:ea typeface="+mn-ea"/>
                <a:cs typeface="Arial" charset="0"/>
                <a:sym typeface="Wingdings" panose="05000000000000000000" pitchFamily="2" charset="2"/>
              </a:rPr>
              <a:t>10h00</a:t>
            </a:r>
            <a:r>
              <a:rPr kumimoji="0" lang="en-US" altLang="en-US" sz="2400" b="0" i="0" u="none" strike="noStrike" kern="0" cap="none" spc="0" normalizeH="0" baseline="0" noProof="0" dirty="0">
                <a:ln>
                  <a:noFill/>
                </a:ln>
                <a:solidFill>
                  <a:srgbClr val="003896"/>
                </a:solidFill>
                <a:effectLst/>
                <a:uLnTx/>
                <a:uFillTx/>
                <a:latin typeface="Arial" charset="0"/>
                <a:ea typeface="+mn-ea"/>
                <a:cs typeface="Arial" charset="0"/>
                <a:sym typeface="Wingdings" panose="05000000000000000000" pitchFamily="2" charset="2"/>
              </a:rPr>
              <a:t> on the closing date (</a:t>
            </a:r>
            <a:r>
              <a:rPr kumimoji="0" lang="en-US" altLang="en-US" sz="2400" b="1" i="0" u="none" strike="noStrike" kern="0" cap="none" spc="0" normalizeH="0" baseline="0" noProof="0" dirty="0">
                <a:ln>
                  <a:noFill/>
                </a:ln>
                <a:solidFill>
                  <a:srgbClr val="003896"/>
                </a:solidFill>
                <a:effectLst/>
                <a:uLnTx/>
                <a:uFillTx/>
                <a:latin typeface="Arial" charset="0"/>
                <a:ea typeface="+mn-ea"/>
                <a:cs typeface="Arial" charset="0"/>
                <a:sym typeface="Wingdings" panose="05000000000000000000" pitchFamily="2" charset="2"/>
              </a:rPr>
              <a:t>31 July</a:t>
            </a:r>
            <a:r>
              <a:rPr kumimoji="0" lang="en-US" sz="2400" b="1" i="0" u="none" strike="noStrike" kern="0" cap="none" spc="0" normalizeH="0" baseline="0" noProof="0" dirty="0">
                <a:ln>
                  <a:noFill/>
                </a:ln>
                <a:solidFill>
                  <a:srgbClr val="003896"/>
                </a:solidFill>
                <a:effectLst/>
                <a:uLnTx/>
                <a:uFillTx/>
                <a:latin typeface="Arial" charset="0"/>
                <a:ea typeface="+mn-ea"/>
                <a:cs typeface="Arial" charset="0"/>
              </a:rPr>
              <a:t> 2025</a:t>
            </a:r>
            <a:r>
              <a:rPr kumimoji="0" lang="en-US" sz="2400" b="0" i="0" u="none" strike="noStrike" kern="0" cap="none" spc="0" normalizeH="0" baseline="0" noProof="0" dirty="0">
                <a:ln>
                  <a:noFill/>
                </a:ln>
                <a:solidFill>
                  <a:srgbClr val="003896"/>
                </a:solidFill>
                <a:effectLst/>
                <a:uLnTx/>
                <a:uFillTx/>
                <a:latin typeface="Arial" charset="0"/>
                <a:ea typeface="+mn-ea"/>
                <a:cs typeface="Arial" charset="0"/>
                <a:sym typeface="Wingdings" panose="05000000000000000000" pitchFamily="2" charset="2"/>
              </a:rPr>
              <a:t>). In this c</a:t>
            </a:r>
            <a:r>
              <a:rPr kumimoji="0" lang="en-US" altLang="en-US" sz="2400" b="0" i="0" u="none" strike="noStrike" kern="0" cap="none" spc="0" normalizeH="0" baseline="0" noProof="0" dirty="0">
                <a:ln>
                  <a:noFill/>
                </a:ln>
                <a:solidFill>
                  <a:srgbClr val="003896"/>
                </a:solidFill>
                <a:effectLst/>
                <a:uLnTx/>
                <a:uFillTx/>
                <a:latin typeface="Arial" charset="0"/>
                <a:ea typeface="+mn-ea"/>
                <a:cs typeface="Arial" charset="0"/>
                <a:sym typeface="Wingdings" panose="05000000000000000000" pitchFamily="2" charset="2"/>
              </a:rPr>
              <a:t>ase your tender will be considered late and not accepted.  </a:t>
            </a:r>
          </a:p>
          <a:p>
            <a:pPr algn="just" eaLnBrk="1" fontAlgn="base" hangingPunct="1">
              <a:lnSpc>
                <a:spcPct val="100000"/>
              </a:lnSpc>
              <a:spcBef>
                <a:spcPct val="0"/>
              </a:spcBef>
              <a:spcAft>
                <a:spcPct val="0"/>
              </a:spcAft>
              <a:buClrTx/>
              <a:defRPr/>
            </a:pPr>
            <a:endParaRPr kumimoji="0" lang="en-US" altLang="en-US" sz="2400" b="0" i="0" u="none" strike="noStrike" kern="0" cap="none" spc="0" normalizeH="0" baseline="0" noProof="0" dirty="0">
              <a:ln>
                <a:noFill/>
              </a:ln>
              <a:solidFill>
                <a:srgbClr val="003896"/>
              </a:solidFill>
              <a:effectLst/>
              <a:uLnTx/>
              <a:uFillTx/>
              <a:latin typeface="Arial" charset="0"/>
              <a:ea typeface="+mn-ea"/>
              <a:cs typeface="Arial" charset="0"/>
              <a:sym typeface="Wingdings" panose="05000000000000000000" pitchFamily="2" charset="2"/>
            </a:endParaRPr>
          </a:p>
          <a:p>
            <a:pPr algn="just" eaLnBrk="1" fontAlgn="base" hangingPunct="1">
              <a:lnSpc>
                <a:spcPct val="100000"/>
              </a:lnSpc>
              <a:spcBef>
                <a:spcPct val="0"/>
              </a:spcBef>
              <a:spcAft>
                <a:spcPct val="0"/>
              </a:spcAft>
              <a:buClrTx/>
              <a:defRPr/>
            </a:pPr>
            <a:r>
              <a:rPr kumimoji="0" lang="en-US" altLang="en-US" sz="2400" b="0" i="0" u="none" strike="noStrike" kern="0" cap="none" spc="0" normalizeH="0" baseline="0" noProof="0" dirty="0">
                <a:ln>
                  <a:noFill/>
                </a:ln>
                <a:solidFill>
                  <a:srgbClr val="003896"/>
                </a:solidFill>
                <a:effectLst/>
                <a:uLnTx/>
                <a:uFillTx/>
                <a:latin typeface="Arial" charset="0"/>
                <a:ea typeface="+mn-ea"/>
                <a:cs typeface="Arial" charset="0"/>
                <a:sym typeface="Wingdings" panose="05000000000000000000" pitchFamily="2" charset="2"/>
              </a:rPr>
              <a:t>Tenderers must submit </a:t>
            </a:r>
            <a:r>
              <a:rPr lang="en-US" altLang="en-US" sz="2400" b="1" u="sng" kern="0" dirty="0">
                <a:sym typeface="Wingdings" panose="05000000000000000000" pitchFamily="2" charset="2"/>
              </a:rPr>
              <a:t>files in the respective folders namely: </a:t>
            </a:r>
          </a:p>
          <a:p>
            <a:pPr lvl="1" algn="just" eaLnBrk="1" fontAlgn="base" hangingPunct="1">
              <a:lnSpc>
                <a:spcPct val="100000"/>
              </a:lnSpc>
              <a:spcBef>
                <a:spcPct val="0"/>
              </a:spcBef>
              <a:spcAft>
                <a:spcPct val="0"/>
              </a:spcAft>
              <a:buClrTx/>
              <a:buFont typeface="Wingdings" panose="05000000000000000000" pitchFamily="2" charset="2"/>
              <a:buChar char="§"/>
              <a:defRPr/>
            </a:pPr>
            <a:r>
              <a:rPr kumimoji="0" lang="en-US" altLang="en-US" sz="2000" i="0" u="sng" strike="noStrike" kern="0" cap="none" spc="0" normalizeH="0" baseline="0" noProof="0" dirty="0">
                <a:ln>
                  <a:noFill/>
                </a:ln>
                <a:solidFill>
                  <a:srgbClr val="003896"/>
                </a:solidFill>
                <a:effectLst/>
                <a:uLnTx/>
                <a:uFillTx/>
                <a:latin typeface="Arial" charset="0"/>
                <a:ea typeface="+mn-ea"/>
                <a:cs typeface="Arial" charset="0"/>
                <a:sym typeface="Wingdings" panose="05000000000000000000" pitchFamily="2" charset="2"/>
              </a:rPr>
              <a:t>Commer</a:t>
            </a:r>
            <a:r>
              <a:rPr lang="en-US" altLang="en-US" sz="2000" u="sng" kern="0" dirty="0" err="1">
                <a:sym typeface="Wingdings" panose="05000000000000000000" pitchFamily="2" charset="2"/>
              </a:rPr>
              <a:t>cial</a:t>
            </a:r>
            <a:r>
              <a:rPr lang="en-US" altLang="en-US" sz="2000" u="sng" kern="0" dirty="0">
                <a:sym typeface="Wingdings" panose="05000000000000000000" pitchFamily="2" charset="2"/>
              </a:rPr>
              <a:t> </a:t>
            </a:r>
          </a:p>
          <a:p>
            <a:pPr lvl="1" algn="just" eaLnBrk="1" fontAlgn="base" hangingPunct="1">
              <a:lnSpc>
                <a:spcPct val="100000"/>
              </a:lnSpc>
              <a:spcBef>
                <a:spcPct val="0"/>
              </a:spcBef>
              <a:spcAft>
                <a:spcPct val="0"/>
              </a:spcAft>
              <a:buClrTx/>
              <a:buFont typeface="Wingdings" panose="05000000000000000000" pitchFamily="2" charset="2"/>
              <a:buChar char="§"/>
              <a:defRPr/>
            </a:pPr>
            <a:r>
              <a:rPr kumimoji="0" lang="en-US" altLang="en-US" sz="2000" i="0" u="sng" strike="noStrike" kern="0" cap="none" spc="0" normalizeH="0" baseline="0" noProof="0" dirty="0">
                <a:ln>
                  <a:noFill/>
                </a:ln>
                <a:solidFill>
                  <a:srgbClr val="003896"/>
                </a:solidFill>
                <a:effectLst/>
                <a:uLnTx/>
                <a:uFillTx/>
                <a:latin typeface="Arial" charset="0"/>
                <a:ea typeface="+mn-ea"/>
                <a:cs typeface="Arial" charset="0"/>
                <a:sym typeface="Wingdings" panose="05000000000000000000" pitchFamily="2" charset="2"/>
              </a:rPr>
              <a:t>Technical </a:t>
            </a:r>
          </a:p>
          <a:p>
            <a:pPr lvl="1" algn="just" eaLnBrk="1" fontAlgn="base" hangingPunct="1">
              <a:lnSpc>
                <a:spcPct val="100000"/>
              </a:lnSpc>
              <a:spcBef>
                <a:spcPct val="0"/>
              </a:spcBef>
              <a:spcAft>
                <a:spcPct val="0"/>
              </a:spcAft>
              <a:buClrTx/>
              <a:buFont typeface="Wingdings" panose="05000000000000000000" pitchFamily="2" charset="2"/>
              <a:buChar char="§"/>
              <a:defRPr/>
            </a:pPr>
            <a:r>
              <a:rPr lang="en-US" altLang="en-US" sz="2000" u="sng" kern="0" dirty="0">
                <a:sym typeface="Wingdings" panose="05000000000000000000" pitchFamily="2" charset="2"/>
              </a:rPr>
              <a:t>SHEQ</a:t>
            </a:r>
          </a:p>
          <a:p>
            <a:pPr lvl="1" algn="just" eaLnBrk="1" fontAlgn="base" hangingPunct="1">
              <a:lnSpc>
                <a:spcPct val="100000"/>
              </a:lnSpc>
              <a:spcBef>
                <a:spcPct val="0"/>
              </a:spcBef>
              <a:spcAft>
                <a:spcPct val="0"/>
              </a:spcAft>
              <a:buClrTx/>
              <a:buFont typeface="Wingdings" panose="05000000000000000000" pitchFamily="2" charset="2"/>
              <a:buChar char="§"/>
              <a:defRPr/>
            </a:pPr>
            <a:r>
              <a:rPr lang="en-US" altLang="en-US" sz="2000" u="sng" kern="0" dirty="0">
                <a:sym typeface="Wingdings" panose="05000000000000000000" pitchFamily="2" charset="2"/>
              </a:rPr>
              <a:t>Other</a:t>
            </a:r>
            <a:endParaRPr kumimoji="0" lang="en-US" altLang="en-US" sz="2000" i="0" u="none" strike="noStrike" kern="0" cap="none" spc="0" normalizeH="0" baseline="0" noProof="0" dirty="0">
              <a:ln>
                <a:noFill/>
              </a:ln>
              <a:solidFill>
                <a:srgbClr val="003896"/>
              </a:solidFill>
              <a:effectLst/>
              <a:uLnTx/>
              <a:uFillTx/>
              <a:latin typeface="Arial" charset="0"/>
              <a:ea typeface="+mn-ea"/>
              <a:cs typeface="Arial" charset="0"/>
            </a:endParaRPr>
          </a:p>
        </p:txBody>
      </p:sp>
      <p:sp>
        <p:nvSpPr>
          <p:cNvPr id="69" name="Rectangle 9">
            <a:extLst>
              <a:ext uri="{FF2B5EF4-FFF2-40B4-BE49-F238E27FC236}">
                <a16:creationId xmlns:a16="http://schemas.microsoft.com/office/drawing/2014/main" id="{046A1A4E-370A-AE4A-6F5B-A6C7C636B413}"/>
              </a:ext>
            </a:extLst>
          </p:cNvPr>
          <p:cNvSpPr>
            <a:spLocks noChangeArrowheads="1"/>
          </p:cNvSpPr>
          <p:nvPr/>
        </p:nvSpPr>
        <p:spPr bwMode="auto">
          <a:xfrm>
            <a:off x="232371" y="1110943"/>
            <a:ext cx="4839786"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lnSpc>
                <a:spcPct val="90000"/>
              </a:lnSpc>
              <a:spcBef>
                <a:spcPct val="100000"/>
              </a:spcBef>
              <a:buClr>
                <a:srgbClr val="8C7F6D"/>
              </a:buClr>
              <a:buChar char="•"/>
              <a:defRPr sz="2000">
                <a:solidFill>
                  <a:srgbClr val="003896"/>
                </a:solidFill>
                <a:latin typeface="Arial" charset="0"/>
                <a:cs typeface="Arial" charset="0"/>
              </a:defRPr>
            </a:lvl1pPr>
            <a:lvl2pPr marL="742950" indent="-285750" eaLnBrk="0" hangingPunct="0">
              <a:lnSpc>
                <a:spcPct val="90000"/>
              </a:lnSpc>
              <a:spcBef>
                <a:spcPct val="100000"/>
              </a:spcBef>
              <a:buClr>
                <a:srgbClr val="8C7F6D"/>
              </a:buClr>
              <a:buChar char="•"/>
              <a:defRPr sz="2800">
                <a:solidFill>
                  <a:srgbClr val="003896"/>
                </a:solidFill>
                <a:latin typeface="Arial" charset="0"/>
                <a:cs typeface="Arial" charset="0"/>
              </a:defRPr>
            </a:lvl2pPr>
            <a:lvl3pPr marL="1143000" indent="-228600" eaLnBrk="0" hangingPunct="0">
              <a:lnSpc>
                <a:spcPct val="90000"/>
              </a:lnSpc>
              <a:spcBef>
                <a:spcPct val="100000"/>
              </a:spcBef>
              <a:buClr>
                <a:srgbClr val="8C7F6D"/>
              </a:buClr>
              <a:buChar char="•"/>
              <a:defRPr sz="1600">
                <a:solidFill>
                  <a:srgbClr val="003896"/>
                </a:solidFill>
                <a:latin typeface="Arial" charset="0"/>
                <a:cs typeface="Arial" charset="0"/>
              </a:defRPr>
            </a:lvl3pPr>
            <a:lvl4pPr marL="1600200" indent="-228600" eaLnBrk="0" hangingPunct="0">
              <a:lnSpc>
                <a:spcPct val="90000"/>
              </a:lnSpc>
              <a:spcBef>
                <a:spcPct val="100000"/>
              </a:spcBef>
              <a:buClr>
                <a:srgbClr val="8C7F6D"/>
              </a:buClr>
              <a:buChar char="•"/>
              <a:defRPr sz="1400">
                <a:solidFill>
                  <a:srgbClr val="003896"/>
                </a:solidFill>
                <a:latin typeface="Arial" charset="0"/>
                <a:cs typeface="Arial" charset="0"/>
              </a:defRPr>
            </a:lvl4pPr>
            <a:lvl5pPr marL="2057400" indent="-228600" eaLnBrk="0" hangingPunct="0">
              <a:lnSpc>
                <a:spcPct val="90000"/>
              </a:lnSpc>
              <a:spcBef>
                <a:spcPct val="100000"/>
              </a:spcBef>
              <a:buClr>
                <a:srgbClr val="8C7F6D"/>
              </a:buClr>
              <a:buChar char="•"/>
              <a:defRPr sz="1400">
                <a:solidFill>
                  <a:srgbClr val="003896"/>
                </a:solidFill>
                <a:latin typeface="Arial" charset="0"/>
                <a:cs typeface="Arial" charset="0"/>
              </a:defRPr>
            </a:lvl5pPr>
            <a:lvl6pPr marL="25146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6pPr>
            <a:lvl7pPr marL="29718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7pPr>
            <a:lvl8pPr marL="34290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8pPr>
            <a:lvl9pPr marL="38862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800" b="1" i="0" u="sng" strike="noStrike" kern="0" cap="none" spc="0" normalizeH="0" baseline="0" noProof="0" dirty="0">
                <a:ln>
                  <a:noFill/>
                </a:ln>
                <a:solidFill>
                  <a:srgbClr val="003896"/>
                </a:solidFill>
                <a:effectLst/>
                <a:uLnTx/>
                <a:uFillTx/>
                <a:latin typeface="Arial" charset="0"/>
                <a:ea typeface="+mn-ea"/>
                <a:cs typeface="Arial" charset="0"/>
                <a:sym typeface="Wingdings" panose="05000000000000000000" pitchFamily="2" charset="2"/>
              </a:rPr>
              <a:t>NO LATE TENDERS WILL BE ACCEPTED</a:t>
            </a:r>
            <a:r>
              <a:rPr kumimoji="0" lang="en-US" altLang="en-US" sz="1800" b="0" i="0" u="none" strike="noStrike" kern="0" cap="none" spc="0" normalizeH="0" baseline="0" noProof="0" dirty="0">
                <a:ln>
                  <a:noFill/>
                </a:ln>
                <a:solidFill>
                  <a:srgbClr val="003896"/>
                </a:solidFill>
                <a:effectLst/>
                <a:uLnTx/>
                <a:uFillTx/>
                <a:latin typeface="Arial" charset="0"/>
                <a:ea typeface="+mn-ea"/>
                <a:cs typeface="Arial" charset="0"/>
                <a:sym typeface="Wingdings" panose="05000000000000000000" pitchFamily="2" charset="2"/>
              </a:rPr>
              <a:t>. </a:t>
            </a:r>
          </a:p>
        </p:txBody>
      </p:sp>
    </p:spTree>
    <p:extLst>
      <p:ext uri="{BB962C8B-B14F-4D97-AF65-F5344CB8AC3E}">
        <p14:creationId xmlns:p14="http://schemas.microsoft.com/office/powerpoint/2010/main" val="163744522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0428AE14-2F0A-1D9C-AC32-5E3AA0EFA26A}"/>
              </a:ext>
            </a:extLst>
          </p:cNvPr>
          <p:cNvSpPr>
            <a:spLocks noGrp="1"/>
          </p:cNvSpPr>
          <p:nvPr>
            <p:ph type="title"/>
          </p:nvPr>
        </p:nvSpPr>
        <p:spPr/>
        <p:txBody>
          <a:bodyPr/>
          <a:lstStyle/>
          <a:p>
            <a:r>
              <a:rPr lang="en-US" b="1" dirty="0"/>
              <a:t>Commercial Process</a:t>
            </a:r>
            <a:endParaRPr lang="en-US" dirty="0"/>
          </a:p>
        </p:txBody>
      </p:sp>
      <p:sp>
        <p:nvSpPr>
          <p:cNvPr id="8" name="Slide Number Placeholder 5">
            <a:extLst>
              <a:ext uri="{FF2B5EF4-FFF2-40B4-BE49-F238E27FC236}">
                <a16:creationId xmlns:a16="http://schemas.microsoft.com/office/drawing/2014/main" id="{0C5FDC59-6B5E-224C-27E3-D448689991C4}"/>
              </a:ext>
            </a:extLst>
          </p:cNvPr>
          <p:cNvSpPr>
            <a:spLocks noGrp="1"/>
          </p:cNvSpPr>
          <p:nvPr>
            <p:ph type="sldNum" sz="quarter" idx="4"/>
          </p:nvPr>
        </p:nvSpPr>
        <p:spPr>
          <a:xfrm>
            <a:off x="11397802" y="6356350"/>
            <a:ext cx="347729" cy="365125"/>
          </a:xfrm>
          <a:prstGeom prst="rect">
            <a:avLst/>
          </a:prstGeom>
        </p:spPr>
        <p:txBody>
          <a:bodyPr vert="horz" lIns="91440" tIns="45720" rIns="91440" bIns="45720" rtlCol="0" anchor="ctr"/>
          <a:lstStyle>
            <a:lvl1pPr algn="r">
              <a:defRPr sz="1000">
                <a:solidFill>
                  <a:schemeClr val="tx1">
                    <a:tint val="75000"/>
                  </a:schemeClr>
                </a:solidFill>
                <a:latin typeface="Arial" panose="020B0604020202020204" pitchFamily="34" charset="0"/>
                <a:cs typeface="Arial" panose="020B0604020202020204" pitchFamily="34" charset="0"/>
              </a:defRPr>
            </a:lvl1pPr>
          </a:lstStyle>
          <a:p>
            <a:fld id="{56B1497D-D85C-49F0-B0C9-9C5FED4EAE9E}" type="slidenum">
              <a:rPr lang="en-ZA" smtClean="0"/>
              <a:pPr/>
              <a:t>5</a:t>
            </a:fld>
            <a:endParaRPr lang="en-ZA" dirty="0"/>
          </a:p>
        </p:txBody>
      </p:sp>
      <p:graphicFrame>
        <p:nvGraphicFramePr>
          <p:cNvPr id="2" name="Content Placeholder 5">
            <a:extLst>
              <a:ext uri="{FF2B5EF4-FFF2-40B4-BE49-F238E27FC236}">
                <a16:creationId xmlns:a16="http://schemas.microsoft.com/office/drawing/2014/main" id="{EBC9F9E6-DD34-1008-1BD9-F50A8D1EF358}"/>
              </a:ext>
            </a:extLst>
          </p:cNvPr>
          <p:cNvGraphicFramePr>
            <a:graphicFrameLocks noGrp="1"/>
          </p:cNvGraphicFramePr>
          <p:nvPr>
            <p:ph idx="1"/>
            <p:extLst>
              <p:ext uri="{D42A27DB-BD31-4B8C-83A1-F6EECF244321}">
                <p14:modId xmlns:p14="http://schemas.microsoft.com/office/powerpoint/2010/main" val="3823027908"/>
              </p:ext>
            </p:extLst>
          </p:nvPr>
        </p:nvGraphicFramePr>
        <p:xfrm>
          <a:off x="832851" y="1220027"/>
          <a:ext cx="10526298" cy="531888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91397174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BB0A1C-B8D0-61F9-651B-39F1E2CC4CC1}"/>
              </a:ext>
            </a:extLst>
          </p:cNvPr>
          <p:cNvSpPr>
            <a:spLocks noGrp="1"/>
          </p:cNvSpPr>
          <p:nvPr>
            <p:ph type="title"/>
          </p:nvPr>
        </p:nvSpPr>
        <p:spPr/>
        <p:txBody>
          <a:bodyPr/>
          <a:lstStyle/>
          <a:p>
            <a:r>
              <a:rPr lang="en-US" altLang="en-US" b="1" dirty="0"/>
              <a:t>Compliance</a:t>
            </a:r>
            <a:endParaRPr lang="en-US" dirty="0"/>
          </a:p>
        </p:txBody>
      </p:sp>
      <p:sp>
        <p:nvSpPr>
          <p:cNvPr id="6" name="Slide Number Placeholder 5">
            <a:extLst>
              <a:ext uri="{FF2B5EF4-FFF2-40B4-BE49-F238E27FC236}">
                <a16:creationId xmlns:a16="http://schemas.microsoft.com/office/drawing/2014/main" id="{4FA61603-C6F1-ABC6-B2CA-B7F83F5B14E8}"/>
              </a:ext>
            </a:extLst>
          </p:cNvPr>
          <p:cNvSpPr>
            <a:spLocks noGrp="1"/>
          </p:cNvSpPr>
          <p:nvPr>
            <p:ph type="sldNum" sz="quarter" idx="4"/>
          </p:nvPr>
        </p:nvSpPr>
        <p:spPr>
          <a:xfrm>
            <a:off x="11397802" y="6356350"/>
            <a:ext cx="347729" cy="365125"/>
          </a:xfrm>
          <a:prstGeom prst="rect">
            <a:avLst/>
          </a:prstGeom>
        </p:spPr>
        <p:txBody>
          <a:bodyPr vert="horz" lIns="91440" tIns="45720" rIns="91440" bIns="45720" rtlCol="0" anchor="ctr"/>
          <a:lstStyle>
            <a:lvl1pPr algn="r">
              <a:defRPr sz="1000">
                <a:solidFill>
                  <a:schemeClr val="tx1">
                    <a:tint val="75000"/>
                  </a:schemeClr>
                </a:solidFill>
                <a:latin typeface="Arial" panose="020B0604020202020204" pitchFamily="34" charset="0"/>
                <a:cs typeface="Arial" panose="020B0604020202020204" pitchFamily="34" charset="0"/>
              </a:defRPr>
            </a:lvl1pPr>
          </a:lstStyle>
          <a:p>
            <a:fld id="{56B1497D-D85C-49F0-B0C9-9C5FED4EAE9E}" type="slidenum">
              <a:rPr lang="en-ZA" smtClean="0"/>
              <a:pPr/>
              <a:t>6</a:t>
            </a:fld>
            <a:endParaRPr lang="en-ZA" dirty="0"/>
          </a:p>
        </p:txBody>
      </p:sp>
      <p:sp>
        <p:nvSpPr>
          <p:cNvPr id="5" name="Content Placeholder 4">
            <a:extLst>
              <a:ext uri="{FF2B5EF4-FFF2-40B4-BE49-F238E27FC236}">
                <a16:creationId xmlns:a16="http://schemas.microsoft.com/office/drawing/2014/main" id="{F6A6847D-1197-99E9-1D6B-DC769B055DA4}"/>
              </a:ext>
            </a:extLst>
          </p:cNvPr>
          <p:cNvSpPr txBox="1">
            <a:spLocks/>
          </p:cNvSpPr>
          <p:nvPr/>
        </p:nvSpPr>
        <p:spPr bwMode="auto">
          <a:xfrm>
            <a:off x="395288" y="1113775"/>
            <a:ext cx="11434762" cy="5242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266700" indent="-266700" algn="l" rtl="0" eaLnBrk="0" fontAlgn="base" hangingPunct="0">
              <a:lnSpc>
                <a:spcPct val="90000"/>
              </a:lnSpc>
              <a:spcBef>
                <a:spcPct val="100000"/>
              </a:spcBef>
              <a:spcAft>
                <a:spcPct val="0"/>
              </a:spcAft>
              <a:buClr>
                <a:srgbClr val="8C7F6D"/>
              </a:buClr>
              <a:buChar char="•"/>
              <a:defRPr sz="2000">
                <a:solidFill>
                  <a:srgbClr val="003896"/>
                </a:solidFill>
                <a:latin typeface="+mn-lt"/>
                <a:ea typeface="+mn-ea"/>
                <a:cs typeface="+mn-cs"/>
              </a:defRPr>
            </a:lvl1pPr>
            <a:lvl2pPr marL="717550" indent="-271463" algn="l" rtl="0" eaLnBrk="0" fontAlgn="base" hangingPunct="0">
              <a:lnSpc>
                <a:spcPct val="90000"/>
              </a:lnSpc>
              <a:spcBef>
                <a:spcPct val="100000"/>
              </a:spcBef>
              <a:spcAft>
                <a:spcPct val="0"/>
              </a:spcAft>
              <a:buClr>
                <a:srgbClr val="8C7F6D"/>
              </a:buClr>
              <a:buChar char="•"/>
              <a:defRPr>
                <a:solidFill>
                  <a:srgbClr val="003896"/>
                </a:solidFill>
                <a:latin typeface="+mn-lt"/>
                <a:cs typeface="+mn-cs"/>
              </a:defRPr>
            </a:lvl2pPr>
            <a:lvl3pPr marL="1076325" indent="-179388" algn="l" rtl="0" eaLnBrk="0" fontAlgn="base" hangingPunct="0">
              <a:lnSpc>
                <a:spcPct val="90000"/>
              </a:lnSpc>
              <a:spcBef>
                <a:spcPct val="100000"/>
              </a:spcBef>
              <a:spcAft>
                <a:spcPct val="0"/>
              </a:spcAft>
              <a:buClr>
                <a:srgbClr val="8C7F6D"/>
              </a:buClr>
              <a:buChar char="•"/>
              <a:defRPr sz="1600">
                <a:solidFill>
                  <a:srgbClr val="003896"/>
                </a:solidFill>
                <a:latin typeface="+mn-lt"/>
                <a:cs typeface="+mn-cs"/>
              </a:defRPr>
            </a:lvl3pPr>
            <a:lvl4pPr marL="1435100" indent="-179388" algn="l" rtl="0" eaLnBrk="0" fontAlgn="base" hangingPunct="0">
              <a:lnSpc>
                <a:spcPct val="90000"/>
              </a:lnSpc>
              <a:spcBef>
                <a:spcPct val="100000"/>
              </a:spcBef>
              <a:spcAft>
                <a:spcPct val="0"/>
              </a:spcAft>
              <a:buClr>
                <a:srgbClr val="8C7F6D"/>
              </a:buClr>
              <a:buChar char="•"/>
              <a:defRPr sz="1400">
                <a:solidFill>
                  <a:srgbClr val="003896"/>
                </a:solidFill>
                <a:latin typeface="+mn-lt"/>
                <a:cs typeface="+mn-cs"/>
              </a:defRPr>
            </a:lvl4pPr>
            <a:lvl5pPr marL="1793875" indent="-179388" algn="l" rtl="0" eaLnBrk="0" fontAlgn="base" hangingPunct="0">
              <a:lnSpc>
                <a:spcPct val="90000"/>
              </a:lnSpc>
              <a:spcBef>
                <a:spcPct val="100000"/>
              </a:spcBef>
              <a:spcAft>
                <a:spcPct val="0"/>
              </a:spcAft>
              <a:buClr>
                <a:srgbClr val="8C7F6D"/>
              </a:buClr>
              <a:buChar char="•"/>
              <a:defRPr sz="1400">
                <a:solidFill>
                  <a:srgbClr val="003896"/>
                </a:solidFill>
                <a:latin typeface="+mn-lt"/>
                <a:cs typeface="+mn-cs"/>
              </a:defRPr>
            </a:lvl5pPr>
            <a:lvl6pPr marL="2251075" indent="-179388" algn="l" rtl="0" fontAlgn="base">
              <a:lnSpc>
                <a:spcPct val="90000"/>
              </a:lnSpc>
              <a:spcBef>
                <a:spcPct val="100000"/>
              </a:spcBef>
              <a:spcAft>
                <a:spcPct val="0"/>
              </a:spcAft>
              <a:buClr>
                <a:srgbClr val="8C7F6D"/>
              </a:buClr>
              <a:buChar char="•"/>
              <a:defRPr sz="1400">
                <a:solidFill>
                  <a:srgbClr val="003896"/>
                </a:solidFill>
                <a:latin typeface="+mn-lt"/>
                <a:cs typeface="+mn-cs"/>
              </a:defRPr>
            </a:lvl6pPr>
            <a:lvl7pPr marL="2708275" indent="-179388" algn="l" rtl="0" fontAlgn="base">
              <a:lnSpc>
                <a:spcPct val="90000"/>
              </a:lnSpc>
              <a:spcBef>
                <a:spcPct val="100000"/>
              </a:spcBef>
              <a:spcAft>
                <a:spcPct val="0"/>
              </a:spcAft>
              <a:buClr>
                <a:srgbClr val="8C7F6D"/>
              </a:buClr>
              <a:buChar char="•"/>
              <a:defRPr sz="1400">
                <a:solidFill>
                  <a:srgbClr val="003896"/>
                </a:solidFill>
                <a:latin typeface="+mn-lt"/>
                <a:cs typeface="+mn-cs"/>
              </a:defRPr>
            </a:lvl7pPr>
            <a:lvl8pPr marL="3165475" indent="-179388" algn="l" rtl="0" fontAlgn="base">
              <a:lnSpc>
                <a:spcPct val="90000"/>
              </a:lnSpc>
              <a:spcBef>
                <a:spcPct val="100000"/>
              </a:spcBef>
              <a:spcAft>
                <a:spcPct val="0"/>
              </a:spcAft>
              <a:buClr>
                <a:srgbClr val="8C7F6D"/>
              </a:buClr>
              <a:buChar char="•"/>
              <a:defRPr sz="1400">
                <a:solidFill>
                  <a:srgbClr val="003896"/>
                </a:solidFill>
                <a:latin typeface="+mn-lt"/>
                <a:cs typeface="+mn-cs"/>
              </a:defRPr>
            </a:lvl8pPr>
            <a:lvl9pPr marL="3622675" indent="-179388" algn="l" rtl="0" fontAlgn="base">
              <a:lnSpc>
                <a:spcPct val="90000"/>
              </a:lnSpc>
              <a:spcBef>
                <a:spcPct val="100000"/>
              </a:spcBef>
              <a:spcAft>
                <a:spcPct val="0"/>
              </a:spcAft>
              <a:buClr>
                <a:srgbClr val="8C7F6D"/>
              </a:buClr>
              <a:buChar char="•"/>
              <a:defRPr sz="1400">
                <a:solidFill>
                  <a:srgbClr val="003896"/>
                </a:solidFill>
                <a:latin typeface="+mn-lt"/>
                <a:cs typeface="+mn-cs"/>
              </a:defRPr>
            </a:lvl9pPr>
          </a:lstStyle>
          <a:p>
            <a:pPr marL="266700" marR="0" lvl="0" indent="-266700" algn="l" defTabSz="914400" rtl="0" eaLnBrk="0" fontAlgn="base" latinLnBrk="0" hangingPunct="0">
              <a:lnSpc>
                <a:spcPct val="90000"/>
              </a:lnSpc>
              <a:spcBef>
                <a:spcPts val="600"/>
              </a:spcBef>
              <a:spcAft>
                <a:spcPts val="600"/>
              </a:spcAft>
              <a:buClr>
                <a:srgbClr val="8C7F6D"/>
              </a:buClr>
              <a:buSzTx/>
              <a:buFont typeface="Wingdings" pitchFamily="2" charset="2"/>
              <a:buChar char="q"/>
              <a:tabLst/>
              <a:defRPr/>
            </a:pPr>
            <a:r>
              <a:rPr kumimoji="0" lang="en-GB" sz="2400" b="1" i="0" u="none" strike="noStrike" kern="0" cap="none" spc="0" normalizeH="0" baseline="0" noProof="0" dirty="0">
                <a:ln>
                  <a:noFill/>
                </a:ln>
                <a:solidFill>
                  <a:srgbClr val="003896"/>
                </a:solidFill>
                <a:effectLst/>
                <a:uLnTx/>
                <a:uFillTx/>
                <a:latin typeface="Arial"/>
                <a:ea typeface="+mn-ea"/>
                <a:cs typeface="Arial"/>
              </a:rPr>
              <a:t>The Invitation to Tender is available on Eskom’s Tender Bulletin and NT </a:t>
            </a:r>
            <a:r>
              <a:rPr kumimoji="0" lang="en-GB" sz="2400" b="1" i="0" u="none" strike="noStrike" kern="0" cap="none" spc="0" normalizeH="0" baseline="0" noProof="0" dirty="0" err="1">
                <a:ln>
                  <a:noFill/>
                </a:ln>
                <a:solidFill>
                  <a:srgbClr val="003896"/>
                </a:solidFill>
                <a:effectLst/>
                <a:uLnTx/>
                <a:uFillTx/>
                <a:latin typeface="Arial"/>
                <a:ea typeface="+mn-ea"/>
                <a:cs typeface="Arial"/>
              </a:rPr>
              <a:t>eTender</a:t>
            </a:r>
            <a:r>
              <a:rPr kumimoji="0" lang="en-GB" sz="2400" b="1" i="0" u="none" strike="noStrike" kern="0" cap="none" spc="0" normalizeH="0" baseline="0" noProof="0" dirty="0">
                <a:ln>
                  <a:noFill/>
                </a:ln>
                <a:solidFill>
                  <a:srgbClr val="003896"/>
                </a:solidFill>
                <a:effectLst/>
                <a:uLnTx/>
                <a:uFillTx/>
                <a:latin typeface="Arial"/>
                <a:ea typeface="+mn-ea"/>
                <a:cs typeface="Arial"/>
              </a:rPr>
              <a:t> Portal</a:t>
            </a:r>
          </a:p>
          <a:p>
            <a:pPr marL="266700" marR="0" lvl="0" indent="-266700" algn="l" defTabSz="914400" rtl="0" eaLnBrk="0" fontAlgn="base" latinLnBrk="0" hangingPunct="0">
              <a:lnSpc>
                <a:spcPct val="90000"/>
              </a:lnSpc>
              <a:spcBef>
                <a:spcPts val="600"/>
              </a:spcBef>
              <a:spcAft>
                <a:spcPts val="600"/>
              </a:spcAft>
              <a:buClr>
                <a:srgbClr val="8C7F6D"/>
              </a:buClr>
              <a:buSzTx/>
              <a:buFont typeface="Wingdings" pitchFamily="2" charset="2"/>
              <a:buChar char="q"/>
              <a:tabLst/>
              <a:defRPr/>
            </a:pPr>
            <a:r>
              <a:rPr kumimoji="0" lang="en-GB" sz="2400" b="1" i="0" u="none" strike="noStrike" kern="0" cap="none" spc="0" normalizeH="0" baseline="0" noProof="0" dirty="0">
                <a:ln>
                  <a:noFill/>
                </a:ln>
                <a:solidFill>
                  <a:srgbClr val="003896"/>
                </a:solidFill>
                <a:effectLst/>
                <a:uLnTx/>
                <a:uFillTx/>
                <a:latin typeface="Arial"/>
                <a:ea typeface="+mn-ea"/>
                <a:cs typeface="Arial"/>
              </a:rPr>
              <a:t>Tenderers are advised to visit Eskom website frequently for updated  information</a:t>
            </a:r>
            <a:endParaRPr kumimoji="0" lang="en-GB" sz="2400" b="0" i="0" u="none" strike="noStrike" kern="0" cap="none" spc="0" normalizeH="0" baseline="0" noProof="0" dirty="0">
              <a:ln>
                <a:noFill/>
              </a:ln>
              <a:solidFill>
                <a:srgbClr val="003896"/>
              </a:solidFill>
              <a:effectLst/>
              <a:uLnTx/>
              <a:uFillTx/>
              <a:latin typeface="Arial"/>
              <a:ea typeface="+mn-ea"/>
              <a:cs typeface="Arial"/>
            </a:endParaRPr>
          </a:p>
          <a:p>
            <a:pPr marL="266700" marR="0" lvl="0" indent="-266700" algn="l" defTabSz="914400" rtl="0" eaLnBrk="0" fontAlgn="base" latinLnBrk="0" hangingPunct="0">
              <a:lnSpc>
                <a:spcPct val="90000"/>
              </a:lnSpc>
              <a:spcBef>
                <a:spcPts val="600"/>
              </a:spcBef>
              <a:spcAft>
                <a:spcPts val="600"/>
              </a:spcAft>
              <a:buClr>
                <a:srgbClr val="8C7F6D"/>
              </a:buClr>
              <a:buSzTx/>
              <a:buFont typeface="Wingdings" pitchFamily="2" charset="2"/>
              <a:buChar char="q"/>
              <a:tabLst/>
              <a:defRPr/>
            </a:pPr>
            <a:r>
              <a:rPr kumimoji="0" lang="en-GB" sz="2400" b="1" i="0" u="none" strike="noStrike" kern="0" cap="none" spc="0" normalizeH="0" baseline="0" noProof="0" dirty="0">
                <a:ln>
                  <a:noFill/>
                </a:ln>
                <a:solidFill>
                  <a:srgbClr val="003896"/>
                </a:solidFill>
                <a:effectLst/>
                <a:uLnTx/>
                <a:uFillTx/>
                <a:latin typeface="Arial"/>
                <a:ea typeface="+mn-ea"/>
                <a:cs typeface="Arial"/>
              </a:rPr>
              <a:t>Last date to submit clarifications: </a:t>
            </a:r>
            <a:r>
              <a:rPr kumimoji="0" lang="en-GB" sz="2400" b="1" i="0" u="none" strike="noStrike" kern="0" cap="none" spc="0" normalizeH="0" baseline="0" noProof="0" dirty="0">
                <a:ln>
                  <a:noFill/>
                </a:ln>
                <a:solidFill>
                  <a:srgbClr val="83725B">
                    <a:lumMod val="75000"/>
                  </a:srgbClr>
                </a:solidFill>
                <a:effectLst/>
                <a:uLnTx/>
                <a:uFillTx/>
                <a:latin typeface="Arial"/>
                <a:ea typeface="+mn-ea"/>
                <a:cs typeface="Arial"/>
              </a:rPr>
              <a:t> 25 July 2025</a:t>
            </a:r>
            <a:endParaRPr kumimoji="0" lang="en-GB" sz="2400" b="1" i="0" u="none" strike="noStrike" kern="0" cap="none" spc="0" normalizeH="0" baseline="0" noProof="0" dirty="0">
              <a:ln>
                <a:noFill/>
              </a:ln>
              <a:solidFill>
                <a:srgbClr val="003896"/>
              </a:solidFill>
              <a:effectLst/>
              <a:uLnTx/>
              <a:uFillTx/>
              <a:latin typeface="Arial"/>
              <a:ea typeface="+mn-ea"/>
              <a:cs typeface="Arial"/>
            </a:endParaRPr>
          </a:p>
          <a:p>
            <a:pPr marL="717550" marR="0" lvl="1" indent="-271463" algn="l" defTabSz="914400" rtl="0" eaLnBrk="0" fontAlgn="base" latinLnBrk="0" hangingPunct="0">
              <a:lnSpc>
                <a:spcPct val="90000"/>
              </a:lnSpc>
              <a:spcBef>
                <a:spcPts val="600"/>
              </a:spcBef>
              <a:spcAft>
                <a:spcPts val="600"/>
              </a:spcAft>
              <a:buClr>
                <a:srgbClr val="8C7F6D"/>
              </a:buClr>
              <a:buSzTx/>
              <a:buFont typeface="Wingdings" pitchFamily="2" charset="2"/>
              <a:buChar char="ü"/>
              <a:tabLst/>
              <a:defRPr/>
            </a:pPr>
            <a:r>
              <a:rPr kumimoji="0" lang="en-GB" sz="2000" b="0" i="0" u="none" strike="noStrike" kern="0" cap="none" spc="0" normalizeH="0" baseline="0" noProof="0" dirty="0">
                <a:ln>
                  <a:noFill/>
                </a:ln>
                <a:solidFill>
                  <a:srgbClr val="003896"/>
                </a:solidFill>
                <a:effectLst/>
                <a:uLnTx/>
                <a:uFillTx/>
                <a:latin typeface="Arial"/>
                <a:cs typeface="Arial"/>
              </a:rPr>
              <a:t>Ensure clarification requests are clear and concise to enable Eskom to provide a comprehensive response; </a:t>
            </a:r>
          </a:p>
          <a:p>
            <a:pPr marL="717550" marR="0" lvl="1" indent="-271463" algn="l" defTabSz="914400" rtl="0" eaLnBrk="0" fontAlgn="base" latinLnBrk="0" hangingPunct="0">
              <a:lnSpc>
                <a:spcPct val="90000"/>
              </a:lnSpc>
              <a:spcBef>
                <a:spcPts val="600"/>
              </a:spcBef>
              <a:spcAft>
                <a:spcPts val="600"/>
              </a:spcAft>
              <a:buClr>
                <a:srgbClr val="8C7F6D"/>
              </a:buClr>
              <a:buSzTx/>
              <a:buFont typeface="Wingdings" pitchFamily="2" charset="2"/>
              <a:buChar char="ü"/>
              <a:tabLst/>
              <a:defRPr/>
            </a:pPr>
            <a:r>
              <a:rPr kumimoji="0" lang="en-GB" altLang="en-US" sz="2000" b="0" i="0" u="none" strike="noStrike" kern="0" cap="none" spc="0" normalizeH="0" baseline="0" noProof="0" dirty="0">
                <a:ln>
                  <a:noFill/>
                </a:ln>
                <a:solidFill>
                  <a:srgbClr val="003896"/>
                </a:solidFill>
                <a:effectLst/>
                <a:uLnTx/>
                <a:uFillTx/>
                <a:latin typeface="Arial"/>
                <a:cs typeface="Arial"/>
              </a:rPr>
              <a:t>Email Address</a:t>
            </a:r>
            <a:r>
              <a:rPr kumimoji="0" lang="en-GB" altLang="en-US" sz="2000" b="1" i="0" u="none" strike="noStrike" kern="0" cap="none" spc="0" normalizeH="0" baseline="0" noProof="0" dirty="0">
                <a:ln>
                  <a:noFill/>
                </a:ln>
                <a:solidFill>
                  <a:srgbClr val="003896"/>
                </a:solidFill>
                <a:effectLst/>
                <a:uLnTx/>
                <a:uFillTx/>
                <a:latin typeface="Arial"/>
                <a:cs typeface="Arial"/>
              </a:rPr>
              <a:t>: </a:t>
            </a:r>
            <a:r>
              <a:rPr lang="en-GB" altLang="en-US" sz="2000" b="1" kern="0" dirty="0">
                <a:latin typeface="Arial"/>
                <a:cs typeface="Arial"/>
                <a:hlinkClick r:id="rId2"/>
              </a:rPr>
              <a:t>motaunlo@eskom.co.za</a:t>
            </a:r>
            <a:r>
              <a:rPr lang="en-GB" altLang="en-US" sz="2000" b="1" kern="0" dirty="0">
                <a:latin typeface="Arial"/>
                <a:cs typeface="Arial"/>
              </a:rPr>
              <a:t> </a:t>
            </a:r>
          </a:p>
          <a:p>
            <a:pPr marL="266700" marR="0" lvl="0" indent="-266700" algn="l" defTabSz="914400" rtl="0" eaLnBrk="0" fontAlgn="base" latinLnBrk="0" hangingPunct="0">
              <a:lnSpc>
                <a:spcPct val="90000"/>
              </a:lnSpc>
              <a:spcBef>
                <a:spcPts val="600"/>
              </a:spcBef>
              <a:spcAft>
                <a:spcPts val="600"/>
              </a:spcAft>
              <a:buClr>
                <a:srgbClr val="8C7F6D"/>
              </a:buClr>
              <a:buSzTx/>
              <a:buFont typeface="Wingdings" pitchFamily="2" charset="2"/>
              <a:buChar char="q"/>
              <a:tabLst/>
              <a:defRPr/>
            </a:pPr>
            <a:r>
              <a:rPr kumimoji="0" lang="en-US" sz="2400" b="1" i="0" u="none" strike="noStrike" kern="0" cap="none" spc="0" normalizeH="0" baseline="0" noProof="0" dirty="0">
                <a:ln>
                  <a:noFill/>
                </a:ln>
                <a:solidFill>
                  <a:srgbClr val="003896"/>
                </a:solidFill>
                <a:effectLst/>
                <a:uLnTx/>
                <a:uFillTx/>
                <a:latin typeface="Arial"/>
                <a:ea typeface="+mn-ea"/>
                <a:cs typeface="Arial"/>
              </a:rPr>
              <a:t>The deadline for tender submission is </a:t>
            </a:r>
            <a:r>
              <a:rPr kumimoji="0" lang="en-US" sz="2400" b="1" i="0" u="none" strike="noStrike" kern="0" cap="none" spc="0" normalizeH="0" baseline="0" noProof="0" dirty="0">
                <a:ln>
                  <a:noFill/>
                </a:ln>
                <a:solidFill>
                  <a:srgbClr val="83725B">
                    <a:lumMod val="75000"/>
                  </a:srgbClr>
                </a:solidFill>
                <a:effectLst/>
                <a:uLnTx/>
                <a:uFillTx/>
                <a:latin typeface="Arial"/>
                <a:ea typeface="+mn-ea"/>
                <a:cs typeface="Arial"/>
              </a:rPr>
              <a:t>10:00am</a:t>
            </a:r>
            <a:r>
              <a:rPr kumimoji="0" lang="en-US" sz="2400" b="1" i="0" u="none" strike="noStrike" kern="0" cap="none" spc="0" normalizeH="0" baseline="0" noProof="0" dirty="0">
                <a:ln>
                  <a:noFill/>
                </a:ln>
                <a:solidFill>
                  <a:srgbClr val="003896"/>
                </a:solidFill>
                <a:effectLst/>
                <a:uLnTx/>
                <a:uFillTx/>
                <a:latin typeface="Arial"/>
                <a:ea typeface="+mn-ea"/>
                <a:cs typeface="Arial"/>
              </a:rPr>
              <a:t> on </a:t>
            </a:r>
            <a:r>
              <a:rPr kumimoji="0" lang="en-US" sz="2400" b="1" i="0" u="none" strike="noStrike" kern="0" cap="none" spc="0" normalizeH="0" baseline="0" noProof="0" dirty="0">
                <a:ln>
                  <a:noFill/>
                </a:ln>
                <a:solidFill>
                  <a:srgbClr val="83725B">
                    <a:lumMod val="75000"/>
                  </a:srgbClr>
                </a:solidFill>
                <a:effectLst/>
                <a:uLnTx/>
                <a:uFillTx/>
                <a:latin typeface="Arial"/>
                <a:ea typeface="+mn-ea"/>
                <a:cs typeface="Arial"/>
              </a:rPr>
              <a:t>31 July 2024</a:t>
            </a:r>
            <a:endParaRPr kumimoji="0" lang="en-US" sz="2400" b="0" i="0" u="none" strike="noStrike" kern="0" cap="none" spc="0" normalizeH="0" baseline="0" noProof="0" dirty="0">
              <a:ln>
                <a:noFill/>
              </a:ln>
              <a:solidFill>
                <a:srgbClr val="83725B">
                  <a:lumMod val="75000"/>
                </a:srgbClr>
              </a:solidFill>
              <a:effectLst/>
              <a:uLnTx/>
              <a:uFillTx/>
              <a:latin typeface="Arial"/>
              <a:ea typeface="+mn-ea"/>
              <a:cs typeface="Arial"/>
            </a:endParaRPr>
          </a:p>
          <a:p>
            <a:pPr marL="717550" marR="0" lvl="1" indent="-271463" algn="l" defTabSz="914400" rtl="0" eaLnBrk="0" fontAlgn="base" latinLnBrk="0" hangingPunct="0">
              <a:lnSpc>
                <a:spcPct val="90000"/>
              </a:lnSpc>
              <a:spcBef>
                <a:spcPts val="600"/>
              </a:spcBef>
              <a:spcAft>
                <a:spcPts val="600"/>
              </a:spcAft>
              <a:buClr>
                <a:srgbClr val="8C7F6D"/>
              </a:buClr>
              <a:buSzTx/>
              <a:buFont typeface="Wingdings" pitchFamily="2" charset="2"/>
              <a:buChar char="ü"/>
              <a:tabLst/>
              <a:defRPr/>
            </a:pPr>
            <a:r>
              <a:rPr kumimoji="0" lang="en-GB" sz="2400" b="0" i="0" u="none" strike="noStrike" kern="0" cap="none" spc="0" normalizeH="0" baseline="0" noProof="0" dirty="0">
                <a:ln>
                  <a:noFill/>
                </a:ln>
                <a:solidFill>
                  <a:srgbClr val="003896"/>
                </a:solidFill>
                <a:effectLst/>
                <a:uLnTx/>
                <a:uFillTx/>
                <a:latin typeface="Arial"/>
                <a:cs typeface="Arial"/>
              </a:rPr>
              <a:t>No late submissions will be accepted; and</a:t>
            </a:r>
          </a:p>
          <a:p>
            <a:pPr marL="717550" marR="0" lvl="1" indent="-271463" algn="l" defTabSz="914400" rtl="0" eaLnBrk="0" fontAlgn="base" latinLnBrk="0" hangingPunct="0">
              <a:lnSpc>
                <a:spcPct val="90000"/>
              </a:lnSpc>
              <a:spcBef>
                <a:spcPts val="600"/>
              </a:spcBef>
              <a:spcAft>
                <a:spcPts val="600"/>
              </a:spcAft>
              <a:buClr>
                <a:srgbClr val="8C7F6D"/>
              </a:buClr>
              <a:buSzTx/>
              <a:buFont typeface="Wingdings" pitchFamily="2" charset="2"/>
              <a:buChar char="ü"/>
              <a:tabLst/>
              <a:defRPr/>
            </a:pPr>
            <a:r>
              <a:rPr kumimoji="0" lang="en-GB" sz="2400" b="0" i="0" u="none" strike="noStrike" kern="0" cap="none" spc="0" normalizeH="0" baseline="0" noProof="0" dirty="0">
                <a:ln>
                  <a:noFill/>
                </a:ln>
                <a:solidFill>
                  <a:srgbClr val="003896"/>
                </a:solidFill>
                <a:effectLst/>
                <a:uLnTx/>
                <a:uFillTx/>
                <a:latin typeface="Arial"/>
                <a:cs typeface="Arial"/>
              </a:rPr>
              <a:t>Tenders submitted to the email address or fax line will not be accepted.</a:t>
            </a:r>
          </a:p>
          <a:p>
            <a:pPr marL="717550" marR="0" lvl="1" indent="-271463" algn="l" defTabSz="914400" rtl="0" eaLnBrk="0" fontAlgn="base" latinLnBrk="0" hangingPunct="0">
              <a:lnSpc>
                <a:spcPct val="90000"/>
              </a:lnSpc>
              <a:spcBef>
                <a:spcPts val="600"/>
              </a:spcBef>
              <a:spcAft>
                <a:spcPts val="600"/>
              </a:spcAft>
              <a:buClr>
                <a:srgbClr val="8C7F6D"/>
              </a:buClr>
              <a:buSzTx/>
              <a:buFont typeface="Wingdings" pitchFamily="2" charset="2"/>
              <a:buChar char="ü"/>
              <a:tabLst/>
              <a:defRPr/>
            </a:pPr>
            <a:endParaRPr kumimoji="0" lang="en-GB" sz="1400" b="0" i="0" u="none" strike="noStrike" kern="0" cap="none" spc="0" normalizeH="0" baseline="0" noProof="0" dirty="0">
              <a:ln>
                <a:noFill/>
              </a:ln>
              <a:solidFill>
                <a:srgbClr val="003896"/>
              </a:solidFill>
              <a:effectLst/>
              <a:uLnTx/>
              <a:uFillTx/>
              <a:latin typeface="Arial"/>
              <a:cs typeface="Arial"/>
            </a:endParaRPr>
          </a:p>
          <a:p>
            <a:pPr marL="266700" marR="0" lvl="0" indent="-266700" algn="l" defTabSz="914400" rtl="0" eaLnBrk="0" fontAlgn="base" latinLnBrk="0" hangingPunct="0">
              <a:lnSpc>
                <a:spcPct val="90000"/>
              </a:lnSpc>
              <a:spcBef>
                <a:spcPts val="600"/>
              </a:spcBef>
              <a:spcAft>
                <a:spcPts val="600"/>
              </a:spcAft>
              <a:buClr>
                <a:srgbClr val="8C7F6D"/>
              </a:buClr>
              <a:buSzTx/>
              <a:buFont typeface="Wingdings" pitchFamily="2" charset="2"/>
              <a:buChar char="q"/>
              <a:tabLst/>
              <a:defRPr/>
            </a:pPr>
            <a:endParaRPr kumimoji="0" lang="en-GB" sz="1800" b="0" i="0" u="none" strike="noStrike" kern="0" cap="none" spc="0" normalizeH="0" baseline="0" noProof="0" dirty="0">
              <a:ln>
                <a:noFill/>
              </a:ln>
              <a:solidFill>
                <a:srgbClr val="003896"/>
              </a:solidFill>
              <a:effectLst/>
              <a:uLnTx/>
              <a:uFillTx/>
              <a:latin typeface="Arial"/>
              <a:ea typeface="+mn-ea"/>
              <a:cs typeface="Arial"/>
            </a:endParaRPr>
          </a:p>
          <a:p>
            <a:pPr marL="0" marR="0" lvl="0" indent="0" algn="l" defTabSz="914400" rtl="0" eaLnBrk="0" fontAlgn="base" latinLnBrk="0" hangingPunct="0">
              <a:lnSpc>
                <a:spcPct val="90000"/>
              </a:lnSpc>
              <a:spcBef>
                <a:spcPct val="100000"/>
              </a:spcBef>
              <a:spcAft>
                <a:spcPct val="0"/>
              </a:spcAft>
              <a:buClr>
                <a:srgbClr val="8C7F6D"/>
              </a:buClr>
              <a:buSzTx/>
              <a:buFontTx/>
              <a:buNone/>
              <a:tabLst/>
              <a:defRPr/>
            </a:pPr>
            <a:endParaRPr kumimoji="0" lang="en-ZA" sz="2000" b="0" i="0" u="none" strike="noStrike" kern="0" cap="none" spc="0" normalizeH="0" baseline="0" noProof="0" dirty="0">
              <a:ln>
                <a:noFill/>
              </a:ln>
              <a:solidFill>
                <a:srgbClr val="003896"/>
              </a:solidFill>
              <a:effectLst/>
              <a:uLnTx/>
              <a:uFillTx/>
              <a:latin typeface="Arial"/>
              <a:ea typeface="+mn-ea"/>
              <a:cs typeface="Arial"/>
            </a:endParaRPr>
          </a:p>
        </p:txBody>
      </p:sp>
    </p:spTree>
    <p:extLst>
      <p:ext uri="{BB962C8B-B14F-4D97-AF65-F5344CB8AC3E}">
        <p14:creationId xmlns:p14="http://schemas.microsoft.com/office/powerpoint/2010/main" val="340059086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E1DB6D1D-9C2E-C6F3-EF17-65FEC4028206}"/>
              </a:ext>
            </a:extLst>
          </p:cNvPr>
          <p:cNvSpPr txBox="1">
            <a:spLocks/>
          </p:cNvSpPr>
          <p:nvPr/>
        </p:nvSpPr>
        <p:spPr>
          <a:xfrm>
            <a:off x="374133" y="285779"/>
            <a:ext cx="6562230" cy="666000"/>
          </a:xfrm>
          <a:prstGeom prst="rect">
            <a:avLst/>
          </a:prstGeom>
        </p:spPr>
        <p:txBody>
          <a:bodyPr/>
          <a:lstStyle>
            <a:lvl1pPr algn="l" defTabSz="914400" rtl="0" eaLnBrk="1" latinLnBrk="0" hangingPunct="1">
              <a:lnSpc>
                <a:spcPct val="90000"/>
              </a:lnSpc>
              <a:spcBef>
                <a:spcPct val="0"/>
              </a:spcBef>
              <a:buNone/>
              <a:defRPr sz="2400" kern="1200">
                <a:solidFill>
                  <a:schemeClr val="bg1"/>
                </a:solidFill>
                <a:latin typeface="+mj-lt"/>
                <a:ea typeface="+mj-ea"/>
                <a:cs typeface="+mj-cs"/>
              </a:defRPr>
            </a:lvl1pPr>
          </a:lstStyle>
          <a:p>
            <a:r>
              <a:rPr lang="en-US" altLang="en-US" sz="2000" b="1" dirty="0"/>
              <a:t>Eskom Tender Portal </a:t>
            </a:r>
            <a:endParaRPr lang="en-ZA" sz="2000" b="1" dirty="0"/>
          </a:p>
        </p:txBody>
      </p:sp>
      <p:sp>
        <p:nvSpPr>
          <p:cNvPr id="5" name="Content Placeholder 2">
            <a:extLst>
              <a:ext uri="{FF2B5EF4-FFF2-40B4-BE49-F238E27FC236}">
                <a16:creationId xmlns:a16="http://schemas.microsoft.com/office/drawing/2014/main" id="{1A31AFCE-D40D-151F-72B2-A801D8B04282}"/>
              </a:ext>
            </a:extLst>
          </p:cNvPr>
          <p:cNvSpPr txBox="1">
            <a:spLocks/>
          </p:cNvSpPr>
          <p:nvPr/>
        </p:nvSpPr>
        <p:spPr>
          <a:xfrm>
            <a:off x="271260" y="1223493"/>
            <a:ext cx="11021579" cy="4859022"/>
          </a:xfrm>
          <a:prstGeom prst="rect">
            <a:avLst/>
          </a:prstGeom>
        </p:spPr>
        <p:txBody>
          <a:bodyPr>
            <a:normAutofit fontScale="92500" lnSpcReduction="20000"/>
          </a:bodyPr>
          <a:lstStyle>
            <a:lvl1pPr marL="228600" indent="-228600" algn="l" defTabSz="914400" rtl="0" eaLnBrk="1" latinLnBrk="0" hangingPunct="1">
              <a:lnSpc>
                <a:spcPct val="90000"/>
              </a:lnSpc>
              <a:spcBef>
                <a:spcPts val="1000"/>
              </a:spcBef>
              <a:buFont typeface="Wingdings" panose="05000000000000000000" pitchFamily="2" charset="2"/>
              <a:buChar char="§"/>
              <a:defRPr sz="1400" kern="1200">
                <a:solidFill>
                  <a:srgbClr val="1D3E88"/>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Clr>
                <a:srgbClr val="1D3E88"/>
              </a:buClr>
              <a:buFont typeface="Calibri" panose="020F0502020204030204" pitchFamily="34" charset="0"/>
              <a:buChar char="-"/>
              <a:defRPr sz="1400" kern="1200">
                <a:solidFill>
                  <a:srgbClr val="1D3E88"/>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1400" kern="1200">
                <a:solidFill>
                  <a:srgbClr val="1D3E88"/>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Courier New" panose="02070309020205020404" pitchFamily="49" charset="0"/>
              <a:buChar char="o"/>
              <a:defRPr sz="1400" kern="1200">
                <a:solidFill>
                  <a:srgbClr val="1D3E88"/>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Wingdings" panose="05000000000000000000" pitchFamily="2" charset="2"/>
              <a:buChar char="Ø"/>
              <a:defRPr sz="1400" kern="1200">
                <a:solidFill>
                  <a:srgbClr val="1D3E88"/>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Wingdings" panose="05000000000000000000" pitchFamily="2" charset="2"/>
              <a:buNone/>
            </a:pPr>
            <a:r>
              <a:rPr lang="en-US" altLang="en-US" sz="2000" b="1" kern="0" dirty="0"/>
              <a:t>Tender documents are </a:t>
            </a:r>
            <a:r>
              <a:rPr lang="en-US" sz="2000" b="1" dirty="0"/>
              <a:t>organized in Folders named as follows:</a:t>
            </a:r>
          </a:p>
          <a:p>
            <a:pPr marL="0" indent="0">
              <a:buFont typeface="Wingdings" panose="05000000000000000000" pitchFamily="2" charset="2"/>
              <a:buNone/>
            </a:pPr>
            <a:endParaRPr lang="en-US" sz="2000" b="1" dirty="0"/>
          </a:p>
          <a:p>
            <a:pPr marL="0" indent="0">
              <a:buFont typeface="Wingdings" panose="05000000000000000000" pitchFamily="2" charset="2"/>
              <a:buNone/>
            </a:pPr>
            <a:r>
              <a:rPr lang="en-US" altLang="en-US" sz="2000" b="1" dirty="0"/>
              <a:t>Commercial: </a:t>
            </a:r>
            <a:r>
              <a:rPr lang="en-US" altLang="en-US" sz="2000" dirty="0"/>
              <a:t>Documents in this folder to be completed accordingly and returned with tender including Invitation to tender and NDA  </a:t>
            </a:r>
          </a:p>
          <a:p>
            <a:pPr marL="0" indent="0">
              <a:buNone/>
            </a:pPr>
            <a:r>
              <a:rPr lang="en-US" altLang="en-US" sz="2000" b="1" dirty="0"/>
              <a:t>NEC</a:t>
            </a:r>
            <a:r>
              <a:rPr lang="en-US" altLang="en-US" sz="2000" dirty="0"/>
              <a:t>: </a:t>
            </a:r>
            <a:r>
              <a:rPr lang="en-US" sz="2000" dirty="0"/>
              <a:t>Completed NEC </a:t>
            </a:r>
            <a:r>
              <a:rPr lang="en-ZA" sz="2000" dirty="0"/>
              <a:t>pricing schedule and contract data</a:t>
            </a:r>
            <a:r>
              <a:rPr lang="en-US" altLang="en-US" sz="2000" dirty="0"/>
              <a:t>, sign and return documents</a:t>
            </a:r>
          </a:p>
          <a:p>
            <a:pPr marL="0" indent="0">
              <a:buFont typeface="Wingdings" panose="05000000000000000000" pitchFamily="2" charset="2"/>
              <a:buNone/>
            </a:pPr>
            <a:endParaRPr lang="en-US" altLang="en-US" sz="2000" b="1" dirty="0"/>
          </a:p>
          <a:p>
            <a:pPr marL="0" indent="0">
              <a:buFont typeface="Wingdings" panose="05000000000000000000" pitchFamily="2" charset="2"/>
              <a:buNone/>
            </a:pPr>
            <a:r>
              <a:rPr lang="en-US" altLang="en-US" sz="2000" b="1" dirty="0"/>
              <a:t>Technical</a:t>
            </a:r>
            <a:r>
              <a:rPr lang="en-US" altLang="en-US" sz="2000" dirty="0"/>
              <a:t>: Return documents as per technical evaluation criteria attached separately on the technical folder</a:t>
            </a:r>
          </a:p>
          <a:p>
            <a:pPr marL="0" indent="0">
              <a:buFont typeface="Wingdings" panose="05000000000000000000" pitchFamily="2" charset="2"/>
              <a:buNone/>
            </a:pPr>
            <a:endParaRPr lang="en-US" altLang="en-US" sz="2000" u="sng" dirty="0"/>
          </a:p>
          <a:p>
            <a:pPr marL="0" indent="0">
              <a:buFont typeface="Wingdings" panose="05000000000000000000" pitchFamily="2" charset="2"/>
              <a:buNone/>
            </a:pPr>
            <a:r>
              <a:rPr lang="en-US" altLang="en-US" sz="2000" b="1" u="sng" dirty="0"/>
              <a:t>Contractual requirements</a:t>
            </a:r>
            <a:r>
              <a:rPr lang="en-US" altLang="en-US" sz="2000" u="sng" dirty="0"/>
              <a:t>:</a:t>
            </a:r>
          </a:p>
          <a:p>
            <a:pPr marL="0" indent="0">
              <a:buNone/>
            </a:pPr>
            <a:r>
              <a:rPr lang="en-US" altLang="en-US" sz="2000" b="1" dirty="0"/>
              <a:t>SDL&amp;I : </a:t>
            </a:r>
            <a:r>
              <a:rPr lang="en-US" altLang="en-US" sz="2000" dirty="0"/>
              <a:t>Return documents as per SDL&amp;I stipulated goals &amp; requirements </a:t>
            </a:r>
          </a:p>
          <a:p>
            <a:pPr marL="0" indent="0">
              <a:buFont typeface="Wingdings" panose="05000000000000000000" pitchFamily="2" charset="2"/>
              <a:buNone/>
            </a:pPr>
            <a:r>
              <a:rPr lang="en-US" altLang="en-US" sz="2000" b="1" dirty="0"/>
              <a:t>Quality</a:t>
            </a:r>
            <a:r>
              <a:rPr lang="en-US" altLang="en-US" sz="2000" dirty="0"/>
              <a:t>: Return documents as per quality evaluation criteria</a:t>
            </a:r>
          </a:p>
          <a:p>
            <a:pPr marL="0" indent="0">
              <a:buFont typeface="Wingdings" panose="05000000000000000000" pitchFamily="2" charset="2"/>
              <a:buNone/>
            </a:pPr>
            <a:r>
              <a:rPr lang="en-US" altLang="en-US" sz="2000" b="1" dirty="0"/>
              <a:t>Safety and Health</a:t>
            </a:r>
            <a:r>
              <a:rPr lang="en-US" altLang="en-US" sz="2000" dirty="0"/>
              <a:t>: Return documents as per safety evaluation criteria</a:t>
            </a:r>
          </a:p>
          <a:p>
            <a:pPr marL="0" indent="0">
              <a:buFont typeface="Wingdings" panose="05000000000000000000" pitchFamily="2" charset="2"/>
              <a:buNone/>
            </a:pPr>
            <a:r>
              <a:rPr lang="en-US" altLang="en-US" sz="2000" dirty="0"/>
              <a:t>  </a:t>
            </a:r>
          </a:p>
          <a:p>
            <a:pPr marL="0" indent="0">
              <a:buFont typeface="Wingdings" panose="05000000000000000000" pitchFamily="2" charset="2"/>
              <a:buNone/>
            </a:pPr>
            <a:r>
              <a:rPr lang="en-US" altLang="en-US" sz="2000" b="1" dirty="0">
                <a:solidFill>
                  <a:srgbClr val="FF0000"/>
                </a:solidFill>
              </a:rPr>
              <a:t>Addendum</a:t>
            </a:r>
            <a:r>
              <a:rPr lang="en-US" altLang="en-US" sz="2000" dirty="0">
                <a:solidFill>
                  <a:srgbClr val="FF0000"/>
                </a:solidFill>
              </a:rPr>
              <a:t> - including this presentations, questions and answers </a:t>
            </a:r>
          </a:p>
          <a:p>
            <a:pPr marL="0" indent="0">
              <a:buFont typeface="Wingdings" panose="05000000000000000000" pitchFamily="2" charset="2"/>
              <a:buNone/>
            </a:pPr>
            <a:endParaRPr lang="en-ZA" dirty="0"/>
          </a:p>
        </p:txBody>
      </p:sp>
    </p:spTree>
    <p:extLst>
      <p:ext uri="{BB962C8B-B14F-4D97-AF65-F5344CB8AC3E}">
        <p14:creationId xmlns:p14="http://schemas.microsoft.com/office/powerpoint/2010/main" val="308952659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611EC13-12D3-234A-4D39-F08CE8C41CA2}"/>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736CDBB8-82F4-E02C-FA9F-85FE521DC2F8}"/>
              </a:ext>
            </a:extLst>
          </p:cNvPr>
          <p:cNvSpPr txBox="1">
            <a:spLocks/>
          </p:cNvSpPr>
          <p:nvPr/>
        </p:nvSpPr>
        <p:spPr>
          <a:xfrm>
            <a:off x="374133" y="388649"/>
            <a:ext cx="6562230" cy="666000"/>
          </a:xfrm>
          <a:prstGeom prst="rect">
            <a:avLst/>
          </a:prstGeom>
        </p:spPr>
        <p:txBody>
          <a:bodyPr/>
          <a:lstStyle>
            <a:lvl1pPr algn="l" defTabSz="914400" rtl="0" eaLnBrk="1" latinLnBrk="0" hangingPunct="1">
              <a:lnSpc>
                <a:spcPct val="90000"/>
              </a:lnSpc>
              <a:spcBef>
                <a:spcPct val="0"/>
              </a:spcBef>
              <a:buNone/>
              <a:defRPr sz="2400" kern="1200">
                <a:solidFill>
                  <a:schemeClr val="bg1"/>
                </a:solidFill>
                <a:latin typeface="+mj-lt"/>
                <a:ea typeface="+mj-ea"/>
                <a:cs typeface="+mj-cs"/>
              </a:defRPr>
            </a:lvl1pPr>
          </a:lstStyle>
          <a:p>
            <a:r>
              <a:rPr lang="en-US" altLang="en-US" sz="2000" b="1" dirty="0"/>
              <a:t>Eskom Tender Portal – Other Folders to be added</a:t>
            </a:r>
            <a:endParaRPr lang="en-ZA" sz="2000" b="1" dirty="0"/>
          </a:p>
        </p:txBody>
      </p:sp>
      <p:sp>
        <p:nvSpPr>
          <p:cNvPr id="3" name="Content Placeholder 2">
            <a:extLst>
              <a:ext uri="{FF2B5EF4-FFF2-40B4-BE49-F238E27FC236}">
                <a16:creationId xmlns:a16="http://schemas.microsoft.com/office/drawing/2014/main" id="{322962B1-6985-3B42-F837-208B0FCA0A50}"/>
              </a:ext>
            </a:extLst>
          </p:cNvPr>
          <p:cNvSpPr txBox="1">
            <a:spLocks/>
          </p:cNvSpPr>
          <p:nvPr/>
        </p:nvSpPr>
        <p:spPr>
          <a:xfrm>
            <a:off x="271262" y="1071092"/>
            <a:ext cx="11764528" cy="4986807"/>
          </a:xfrm>
          <a:prstGeom prst="rect">
            <a:avLst/>
          </a:prstGeom>
        </p:spPr>
        <p:txBody>
          <a:bodyPr>
            <a:normAutofit/>
          </a:bodyPr>
          <a:lstStyle>
            <a:lvl1pPr marL="228600" indent="-228600" algn="l" defTabSz="914400" rtl="0" eaLnBrk="1" latinLnBrk="0" hangingPunct="1">
              <a:lnSpc>
                <a:spcPct val="90000"/>
              </a:lnSpc>
              <a:spcBef>
                <a:spcPts val="1000"/>
              </a:spcBef>
              <a:buFont typeface="Wingdings" panose="05000000000000000000" pitchFamily="2" charset="2"/>
              <a:buChar char="§"/>
              <a:defRPr sz="1400" kern="1200">
                <a:solidFill>
                  <a:srgbClr val="1D3E88"/>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Clr>
                <a:srgbClr val="1D3E88"/>
              </a:buClr>
              <a:buFont typeface="Calibri" panose="020F0502020204030204" pitchFamily="34" charset="0"/>
              <a:buChar char="-"/>
              <a:defRPr sz="1400" kern="1200">
                <a:solidFill>
                  <a:srgbClr val="1D3E88"/>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1400" kern="1200">
                <a:solidFill>
                  <a:srgbClr val="1D3E88"/>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Courier New" panose="02070309020205020404" pitchFamily="49" charset="0"/>
              <a:buChar char="o"/>
              <a:defRPr sz="1400" kern="1200">
                <a:solidFill>
                  <a:srgbClr val="1D3E88"/>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Wingdings" panose="05000000000000000000" pitchFamily="2" charset="2"/>
              <a:buChar char="Ø"/>
              <a:defRPr sz="1400" kern="1200">
                <a:solidFill>
                  <a:srgbClr val="1D3E88"/>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spcBef>
                <a:spcPts val="600"/>
              </a:spcBef>
              <a:buFont typeface="Wingdings" panose="05000000000000000000" pitchFamily="2" charset="2"/>
              <a:buNone/>
            </a:pPr>
            <a:endParaRPr lang="en-US" sz="2000" dirty="0"/>
          </a:p>
          <a:p>
            <a:pPr>
              <a:spcBef>
                <a:spcPts val="600"/>
              </a:spcBef>
            </a:pPr>
            <a:r>
              <a:rPr lang="en-US" sz="2400" dirty="0"/>
              <a:t>Please check this folder regularly for any Addendum’s that may be published.  Please note that on the Invitation to Tender, there is a Document titled Annexure B “Acknowledgment Form” that must be completed accordingly and returned with the tender</a:t>
            </a:r>
          </a:p>
          <a:p>
            <a:pPr>
              <a:spcBef>
                <a:spcPts val="600"/>
              </a:spcBef>
            </a:pPr>
            <a:r>
              <a:rPr lang="en-US" altLang="en-US" sz="2400" dirty="0"/>
              <a:t>Please note that this clarification presentation will be loaded on the Tender Bulletin as they will serve as minutes of the clarification meeting.</a:t>
            </a:r>
          </a:p>
          <a:p>
            <a:pPr>
              <a:spcBef>
                <a:spcPts val="600"/>
              </a:spcBef>
            </a:pPr>
            <a:r>
              <a:rPr lang="en-US" altLang="en-US" sz="2400" dirty="0"/>
              <a:t>Please also note that questions and answers will be loaded on the Eskom Tender Bulletin.</a:t>
            </a:r>
          </a:p>
          <a:p>
            <a:pPr>
              <a:spcBef>
                <a:spcPts val="600"/>
              </a:spcBef>
            </a:pPr>
            <a:r>
              <a:rPr lang="en-US" altLang="en-US" sz="2400" dirty="0"/>
              <a:t>Please note that questions should always be sent in writing to the email address stipulated in the Invitation to Tender .  Please do not address questions to any Eskom email addresses of persons you may know working for Eskom whether they be employees in the Procurement, Safety, Quality, Technical or SDL&amp;I Sections.</a:t>
            </a:r>
            <a:endParaRPr lang="en-ZA" sz="2400" dirty="0"/>
          </a:p>
        </p:txBody>
      </p:sp>
    </p:spTree>
    <p:extLst>
      <p:ext uri="{BB962C8B-B14F-4D97-AF65-F5344CB8AC3E}">
        <p14:creationId xmlns:p14="http://schemas.microsoft.com/office/powerpoint/2010/main" val="86162560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17D058F-2C77-CEE1-0AC0-13C31C033048}"/>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FE2259DD-24E9-BE73-C2B5-BE288834E408}"/>
              </a:ext>
            </a:extLst>
          </p:cNvPr>
          <p:cNvSpPr txBox="1">
            <a:spLocks/>
          </p:cNvSpPr>
          <p:nvPr/>
        </p:nvSpPr>
        <p:spPr>
          <a:xfrm>
            <a:off x="271262" y="205769"/>
            <a:ext cx="8236633" cy="666000"/>
          </a:xfrm>
          <a:prstGeom prst="rect">
            <a:avLst/>
          </a:prstGeom>
        </p:spPr>
        <p:txBody>
          <a:bodyPr/>
          <a:lstStyle>
            <a:lvl1pPr algn="l" defTabSz="914400" rtl="0" eaLnBrk="1" latinLnBrk="0" hangingPunct="1">
              <a:lnSpc>
                <a:spcPct val="90000"/>
              </a:lnSpc>
              <a:spcBef>
                <a:spcPct val="0"/>
              </a:spcBef>
              <a:buNone/>
              <a:defRPr sz="2400" kern="1200">
                <a:solidFill>
                  <a:schemeClr val="bg1"/>
                </a:solidFill>
                <a:latin typeface="+mj-lt"/>
                <a:ea typeface="+mj-ea"/>
                <a:cs typeface="+mj-cs"/>
              </a:defRPr>
            </a:lvl1pPr>
          </a:lstStyle>
          <a:p>
            <a:r>
              <a:rPr lang="en-US" altLang="en-US" sz="2000" b="1"/>
              <a:t>Evaluation process and criteria: </a:t>
            </a:r>
            <a:br>
              <a:rPr lang="en-US" altLang="en-US" sz="2000" b="1"/>
            </a:br>
            <a:r>
              <a:rPr lang="en-US" sz="2000" b="1"/>
              <a:t>Basic Compliance: Commercial</a:t>
            </a:r>
            <a:endParaRPr lang="en-ZA" sz="2000" b="1" dirty="0"/>
          </a:p>
        </p:txBody>
      </p:sp>
      <p:sp>
        <p:nvSpPr>
          <p:cNvPr id="3" name="Content Placeholder 2">
            <a:extLst>
              <a:ext uri="{FF2B5EF4-FFF2-40B4-BE49-F238E27FC236}">
                <a16:creationId xmlns:a16="http://schemas.microsoft.com/office/drawing/2014/main" id="{A76298E4-829D-EBF4-90BE-2636BCC8AD1A}"/>
              </a:ext>
            </a:extLst>
          </p:cNvPr>
          <p:cNvSpPr txBox="1">
            <a:spLocks/>
          </p:cNvSpPr>
          <p:nvPr/>
        </p:nvSpPr>
        <p:spPr>
          <a:xfrm>
            <a:off x="271262" y="1123905"/>
            <a:ext cx="11069285" cy="4859022"/>
          </a:xfrm>
          <a:prstGeom prst="rect">
            <a:avLst/>
          </a:prstGeom>
        </p:spPr>
        <p:txBody>
          <a:bodyPr>
            <a:normAutofit fontScale="85000" lnSpcReduction="20000"/>
          </a:bodyPr>
          <a:lstStyle>
            <a:lvl1pPr marL="228600" indent="-228600" algn="l" defTabSz="914400" rtl="0" eaLnBrk="1" latinLnBrk="0" hangingPunct="1">
              <a:lnSpc>
                <a:spcPct val="90000"/>
              </a:lnSpc>
              <a:spcBef>
                <a:spcPts val="1000"/>
              </a:spcBef>
              <a:buFont typeface="Wingdings" panose="05000000000000000000" pitchFamily="2" charset="2"/>
              <a:buChar char="§"/>
              <a:defRPr sz="1400" kern="1200">
                <a:solidFill>
                  <a:srgbClr val="1D3E88"/>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Clr>
                <a:srgbClr val="1D3E88"/>
              </a:buClr>
              <a:buFont typeface="Calibri" panose="020F0502020204030204" pitchFamily="34" charset="0"/>
              <a:buChar char="-"/>
              <a:defRPr sz="1400" kern="1200">
                <a:solidFill>
                  <a:srgbClr val="1D3E88"/>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1400" kern="1200">
                <a:solidFill>
                  <a:srgbClr val="1D3E88"/>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Courier New" panose="02070309020205020404" pitchFamily="49" charset="0"/>
              <a:buChar char="o"/>
              <a:defRPr sz="1400" kern="1200">
                <a:solidFill>
                  <a:srgbClr val="1D3E88"/>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Wingdings" panose="05000000000000000000" pitchFamily="2" charset="2"/>
              <a:buChar char="Ø"/>
              <a:defRPr sz="1400" kern="1200">
                <a:solidFill>
                  <a:srgbClr val="1D3E88"/>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spcBef>
                <a:spcPts val="0"/>
              </a:spcBef>
              <a:buFont typeface="Wingdings" panose="05000000000000000000" pitchFamily="2" charset="2"/>
              <a:buNone/>
            </a:pPr>
            <a:r>
              <a:rPr lang="en-US" sz="2000" dirty="0"/>
              <a:t>Basic compliance for this invitation to tender are: </a:t>
            </a:r>
            <a:endParaRPr lang="en-ZA" sz="2000" dirty="0"/>
          </a:p>
          <a:p>
            <a:pPr>
              <a:lnSpc>
                <a:spcPct val="100000"/>
              </a:lnSpc>
              <a:spcBef>
                <a:spcPts val="0"/>
              </a:spcBef>
            </a:pPr>
            <a:r>
              <a:rPr lang="en-US" sz="2000" b="1" dirty="0"/>
              <a:t>Meet the eligibility criteria for a tenderer</a:t>
            </a:r>
          </a:p>
          <a:p>
            <a:pPr marL="0" indent="0">
              <a:lnSpc>
                <a:spcPct val="100000"/>
              </a:lnSpc>
              <a:spcBef>
                <a:spcPts val="0"/>
              </a:spcBef>
              <a:buFont typeface="Wingdings" panose="05000000000000000000" pitchFamily="2" charset="2"/>
              <a:buNone/>
            </a:pPr>
            <a:endParaRPr lang="en-US" sz="2000" b="1" dirty="0"/>
          </a:p>
          <a:p>
            <a:pPr marL="0" indent="0">
              <a:lnSpc>
                <a:spcPct val="100000"/>
              </a:lnSpc>
              <a:spcBef>
                <a:spcPts val="0"/>
              </a:spcBef>
              <a:buFont typeface="Wingdings" panose="05000000000000000000" pitchFamily="2" charset="2"/>
              <a:buNone/>
            </a:pPr>
            <a:r>
              <a:rPr lang="en-US" sz="2000" dirty="0"/>
              <a:t>For Electronic Tender Submissions</a:t>
            </a:r>
          </a:p>
          <a:p>
            <a:pPr marL="0" indent="0">
              <a:lnSpc>
                <a:spcPct val="100000"/>
              </a:lnSpc>
              <a:spcBef>
                <a:spcPts val="0"/>
              </a:spcBef>
              <a:buFont typeface="Wingdings" panose="05000000000000000000" pitchFamily="2" charset="2"/>
              <a:buNone/>
            </a:pPr>
            <a:endParaRPr lang="en-US" sz="2000" dirty="0"/>
          </a:p>
          <a:p>
            <a:pPr marL="0" indent="0">
              <a:lnSpc>
                <a:spcPct val="100000"/>
              </a:lnSpc>
              <a:spcBef>
                <a:spcPts val="0"/>
              </a:spcBef>
              <a:buFont typeface="Wingdings" panose="05000000000000000000" pitchFamily="2" charset="2"/>
              <a:buNone/>
            </a:pPr>
            <a:r>
              <a:rPr lang="en-US" sz="2000" dirty="0"/>
              <a:t>The tenderer must upload the tender via Eskom Tender bulletin site on the Eskom E- tendering page. The documents need to be upload under the folder Technical, Commercial, Financial, and other. </a:t>
            </a:r>
          </a:p>
          <a:p>
            <a:pPr marL="0" indent="0">
              <a:lnSpc>
                <a:spcPct val="100000"/>
              </a:lnSpc>
              <a:spcBef>
                <a:spcPts val="0"/>
              </a:spcBef>
              <a:buFont typeface="Wingdings" panose="05000000000000000000" pitchFamily="2" charset="2"/>
              <a:buNone/>
            </a:pPr>
            <a:endParaRPr lang="en-US" sz="2000" dirty="0"/>
          </a:p>
          <a:p>
            <a:pPr marL="0" indent="0">
              <a:lnSpc>
                <a:spcPct val="100000"/>
              </a:lnSpc>
              <a:spcBef>
                <a:spcPts val="0"/>
              </a:spcBef>
              <a:buFont typeface="Wingdings" panose="05000000000000000000" pitchFamily="2" charset="2"/>
              <a:buNone/>
            </a:pPr>
            <a:r>
              <a:rPr lang="en-US" sz="2000" dirty="0"/>
              <a:t>All documents need to be submitted in a PDF and Excel format (The limit is 50MB per file and total submission of 900MB per submissions). The price list needs to be submitted in PDF and a copy in excel format</a:t>
            </a:r>
          </a:p>
          <a:p>
            <a:pPr marL="0" indent="0">
              <a:lnSpc>
                <a:spcPct val="100000"/>
              </a:lnSpc>
              <a:spcBef>
                <a:spcPts val="0"/>
              </a:spcBef>
              <a:buFont typeface="Wingdings" panose="05000000000000000000" pitchFamily="2" charset="2"/>
              <a:buNone/>
            </a:pPr>
            <a:endParaRPr lang="en-US" sz="2000" dirty="0"/>
          </a:p>
          <a:p>
            <a:pPr marL="0" indent="0">
              <a:lnSpc>
                <a:spcPct val="100000"/>
              </a:lnSpc>
              <a:spcBef>
                <a:spcPts val="0"/>
              </a:spcBef>
              <a:buFont typeface="Wingdings" panose="05000000000000000000" pitchFamily="2" charset="2"/>
              <a:buNone/>
            </a:pPr>
            <a:r>
              <a:rPr lang="en-US" sz="2000" dirty="0"/>
              <a:t>No Zip/condense files can be uploaded</a:t>
            </a:r>
          </a:p>
          <a:p>
            <a:pPr marL="0" indent="0">
              <a:lnSpc>
                <a:spcPct val="100000"/>
              </a:lnSpc>
              <a:spcBef>
                <a:spcPts val="0"/>
              </a:spcBef>
              <a:buFont typeface="Wingdings" panose="05000000000000000000" pitchFamily="2" charset="2"/>
              <a:buNone/>
            </a:pPr>
            <a:r>
              <a:rPr lang="en-US" sz="2000" dirty="0"/>
              <a:t>No hard copy will be accepted </a:t>
            </a:r>
          </a:p>
          <a:p>
            <a:pPr marL="0" indent="0">
              <a:lnSpc>
                <a:spcPct val="100000"/>
              </a:lnSpc>
              <a:spcBef>
                <a:spcPts val="0"/>
              </a:spcBef>
              <a:buFont typeface="Wingdings" panose="05000000000000000000" pitchFamily="2" charset="2"/>
              <a:buNone/>
            </a:pPr>
            <a:endParaRPr lang="en-US" sz="2000" dirty="0"/>
          </a:p>
          <a:p>
            <a:pPr marL="0" indent="0">
              <a:lnSpc>
                <a:spcPct val="100000"/>
              </a:lnSpc>
              <a:spcBef>
                <a:spcPts val="0"/>
              </a:spcBef>
              <a:buFont typeface="Wingdings" panose="05000000000000000000" pitchFamily="2" charset="2"/>
              <a:buNone/>
            </a:pPr>
            <a:r>
              <a:rPr lang="en-US" sz="2000" dirty="0"/>
              <a:t>If for some reason you resubmit your tender, then the latest version of the tender submitted will only be accepted and all previous submission/s will be null and void.</a:t>
            </a:r>
          </a:p>
          <a:p>
            <a:pPr marL="0" indent="0">
              <a:lnSpc>
                <a:spcPct val="100000"/>
              </a:lnSpc>
              <a:spcBef>
                <a:spcPts val="0"/>
              </a:spcBef>
              <a:buFont typeface="Wingdings" panose="05000000000000000000" pitchFamily="2" charset="2"/>
              <a:buNone/>
            </a:pPr>
            <a:endParaRPr lang="en-US" sz="2000" dirty="0"/>
          </a:p>
          <a:p>
            <a:pPr marL="0" indent="0">
              <a:lnSpc>
                <a:spcPct val="100000"/>
              </a:lnSpc>
              <a:spcBef>
                <a:spcPts val="0"/>
              </a:spcBef>
              <a:buFont typeface="Wingdings" panose="05000000000000000000" pitchFamily="2" charset="2"/>
              <a:buNone/>
            </a:pPr>
            <a:r>
              <a:rPr lang="en-US" sz="2000" dirty="0"/>
              <a:t>Please ensure that the submission status is indicated as complete.</a:t>
            </a:r>
          </a:p>
          <a:p>
            <a:pPr marL="0" indent="0">
              <a:lnSpc>
                <a:spcPct val="100000"/>
              </a:lnSpc>
              <a:spcBef>
                <a:spcPts val="0"/>
              </a:spcBef>
              <a:buFont typeface="Wingdings" panose="05000000000000000000" pitchFamily="2" charset="2"/>
              <a:buNone/>
            </a:pPr>
            <a:endParaRPr lang="en-US" sz="2000" dirty="0"/>
          </a:p>
          <a:p>
            <a:pPr marL="0" indent="0">
              <a:lnSpc>
                <a:spcPct val="100000"/>
              </a:lnSpc>
              <a:spcBef>
                <a:spcPts val="0"/>
              </a:spcBef>
              <a:buFont typeface="Wingdings" panose="05000000000000000000" pitchFamily="2" charset="2"/>
              <a:buNone/>
            </a:pPr>
            <a:r>
              <a:rPr lang="en-US" sz="2000" dirty="0"/>
              <a:t>Supplier Help Manual guide can be found on Eskom E-Tendering page</a:t>
            </a:r>
          </a:p>
          <a:p>
            <a:pPr marL="0" indent="0">
              <a:lnSpc>
                <a:spcPct val="100000"/>
              </a:lnSpc>
              <a:spcBef>
                <a:spcPts val="0"/>
              </a:spcBef>
              <a:buFont typeface="Wingdings" panose="05000000000000000000" pitchFamily="2" charset="2"/>
              <a:buNone/>
            </a:pPr>
            <a:endParaRPr lang="en-ZA" sz="2000" dirty="0"/>
          </a:p>
          <a:p>
            <a:pPr>
              <a:lnSpc>
                <a:spcPct val="100000"/>
              </a:lnSpc>
              <a:spcBef>
                <a:spcPts val="0"/>
              </a:spcBef>
            </a:pPr>
            <a:r>
              <a:rPr lang="en-US" sz="2000" b="1" dirty="0"/>
              <a:t>Submit a complete tender with commercial, financial , SHEQ and technical information.</a:t>
            </a:r>
            <a:endParaRPr lang="en-ZA" sz="2000" b="1" dirty="0"/>
          </a:p>
          <a:p>
            <a:pPr>
              <a:lnSpc>
                <a:spcPct val="100000"/>
              </a:lnSpc>
              <a:spcBef>
                <a:spcPts val="0"/>
              </a:spcBef>
            </a:pPr>
            <a:r>
              <a:rPr lang="en-US" sz="2000" b="1" dirty="0"/>
              <a:t>Submission of the tender </a:t>
            </a:r>
            <a:r>
              <a:rPr lang="en-US" sz="2000" b="1" dirty="0" err="1"/>
              <a:t>returnables</a:t>
            </a:r>
            <a:r>
              <a:rPr lang="en-US" sz="2000" b="1" dirty="0"/>
              <a:t> on the invitation to tender as per stipulated deadlines</a:t>
            </a:r>
            <a:r>
              <a:rPr lang="en-US" sz="2000" dirty="0"/>
              <a:t>.</a:t>
            </a:r>
            <a:endParaRPr lang="en-ZA" sz="2000" dirty="0"/>
          </a:p>
          <a:p>
            <a:endParaRPr lang="en-ZA" dirty="0"/>
          </a:p>
        </p:txBody>
      </p:sp>
    </p:spTree>
    <p:extLst>
      <p:ext uri="{BB962C8B-B14F-4D97-AF65-F5344CB8AC3E}">
        <p14:creationId xmlns:p14="http://schemas.microsoft.com/office/powerpoint/2010/main" val="2136238085"/>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UNDODONOTDELETE" val="0"/>
</p:tagLst>
</file>

<file path=ppt/tags/tag1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1.xml><?xml version="1.0" encoding="utf-8"?>
<p:tagLst xmlns:a="http://schemas.openxmlformats.org/drawingml/2006/main" xmlns:r="http://schemas.openxmlformats.org/officeDocument/2006/relationships" xmlns:p="http://schemas.openxmlformats.org/presentationml/2006/main">
  <p:tag name="THINKCELLSHAPEDONOTDELETE" val="t1NPUJZfVS7.d8Aqx0sFn4Q"/>
</p:tagLst>
</file>

<file path=ppt/tags/tag1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3.xml><?xml version="1.0" encoding="utf-8"?>
<p:tagLst xmlns:a="http://schemas.openxmlformats.org/drawingml/2006/main" xmlns:r="http://schemas.openxmlformats.org/officeDocument/2006/relationships" xmlns:p="http://schemas.openxmlformats.org/presentationml/2006/main">
  <p:tag name="THINKCELLSHAPEDONOTDELETE" val="tYvz9s1FQRQK70D8H52w3UQ"/>
</p:tagLst>
</file>

<file path=ppt/tags/tag1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5.xml><?xml version="1.0" encoding="utf-8"?>
<p:tagLst xmlns:a="http://schemas.openxmlformats.org/drawingml/2006/main" xmlns:r="http://schemas.openxmlformats.org/officeDocument/2006/relationships" xmlns:p="http://schemas.openxmlformats.org/presentationml/2006/main">
  <p:tag name="THINKCELLSHAPEDONOTDELETE" val="t1NPUJZfVS7.d8Aqx0sFn4Q"/>
</p:tagLst>
</file>

<file path=ppt/tags/tag1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7.xml><?xml version="1.0" encoding="utf-8"?>
<p:tagLst xmlns:a="http://schemas.openxmlformats.org/drawingml/2006/main" xmlns:r="http://schemas.openxmlformats.org/officeDocument/2006/relationships" xmlns:p="http://schemas.openxmlformats.org/presentationml/2006/main">
  <p:tag name="THINKCELLSHAPEDONOTDELETE" val="t1NPUJZfVS7.d8Aqx0sFn4Q"/>
</p:tagLst>
</file>

<file path=ppt/tags/tag1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9.xml><?xml version="1.0" encoding="utf-8"?>
<p:tagLst xmlns:a="http://schemas.openxmlformats.org/drawingml/2006/main" xmlns:r="http://schemas.openxmlformats.org/officeDocument/2006/relationships" xmlns:p="http://schemas.openxmlformats.org/presentationml/2006/main">
  <p:tag name="THINKCELLSHAPEDONOTDELETE" val="t6yJ7c7QzT92Xgk69G6qK3A"/>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1.xml><?xml version="1.0" encoding="utf-8"?>
<p:tagLst xmlns:a="http://schemas.openxmlformats.org/drawingml/2006/main" xmlns:r="http://schemas.openxmlformats.org/officeDocument/2006/relationships" xmlns:p="http://schemas.openxmlformats.org/presentationml/2006/main">
  <p:tag name="THINKCELLSHAPEDONOTDELETE" val="t1NPUJZfVS7.d8Aqx0sFn4Q"/>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Yvz9s1FQRQK70D8H52w3UQ"/>
</p:tagLst>
</file>

<file path=ppt/tags/tag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xml><?xml version="1.0" encoding="utf-8"?>
<p:tagLst xmlns:a="http://schemas.openxmlformats.org/drawingml/2006/main" xmlns:r="http://schemas.openxmlformats.org/officeDocument/2006/relationships" xmlns:p="http://schemas.openxmlformats.org/presentationml/2006/main">
  <p:tag name="THINKCELLSHAPEDONOTDELETE" val="t1NPUJZfVS7.d8Aqx0sFn4Q"/>
</p:tagLst>
</file>

<file path=ppt/tags/tag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xml><?xml version="1.0" encoding="utf-8"?>
<p:tagLst xmlns:a="http://schemas.openxmlformats.org/drawingml/2006/main" xmlns:r="http://schemas.openxmlformats.org/officeDocument/2006/relationships" xmlns:p="http://schemas.openxmlformats.org/presentationml/2006/main">
  <p:tag name="THINKCELLSHAPEDONOTDELETE" val="t6yJ7c7QzT92Xgk69G6qK3A"/>
</p:tagLst>
</file>

<file path=ppt/tags/tag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9.xml><?xml version="1.0" encoding="utf-8"?>
<p:tagLst xmlns:a="http://schemas.openxmlformats.org/drawingml/2006/main" xmlns:r="http://schemas.openxmlformats.org/officeDocument/2006/relationships" xmlns:p="http://schemas.openxmlformats.org/presentationml/2006/main">
  <p:tag name="THINKCELLSHAPEDONOTDELETE" val="t6yJ7c7QzT92Xgk69G6qK3A"/>
</p:tagLst>
</file>

<file path=ppt/theme/theme1.xml><?xml version="1.0" encoding="utf-8"?>
<a:theme xmlns:a="http://schemas.openxmlformats.org/drawingml/2006/main" name="Office Theme">
  <a:themeElements>
    <a:clrScheme name="Eskom Wide">
      <a:dk1>
        <a:srgbClr val="003896"/>
      </a:dk1>
      <a:lt1>
        <a:srgbClr val="FFFFFF"/>
      </a:lt1>
      <a:dk2>
        <a:srgbClr val="83725B"/>
      </a:dk2>
      <a:lt2>
        <a:srgbClr val="DDDDDD"/>
      </a:lt2>
      <a:accent1>
        <a:srgbClr val="003896"/>
      </a:accent1>
      <a:accent2>
        <a:srgbClr val="9B6D56"/>
      </a:accent2>
      <a:accent3>
        <a:srgbClr val="96330F"/>
      </a:accent3>
      <a:accent4>
        <a:srgbClr val="C97A00"/>
      </a:accent4>
      <a:accent5>
        <a:srgbClr val="598787"/>
      </a:accent5>
      <a:accent6>
        <a:srgbClr val="858705"/>
      </a:accent6>
      <a:hlink>
        <a:srgbClr val="83725B"/>
      </a:hlink>
      <a:folHlink>
        <a:srgbClr val="C97A0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marL="285750" indent="-285750">
          <a:buClr>
            <a:schemeClr val="bg1">
              <a:lumMod val="50000"/>
            </a:schemeClr>
          </a:buClr>
          <a:buFont typeface="Wingdings" panose="05000000000000000000" pitchFamily="2" charset="2"/>
          <a:buChar char="§"/>
          <a:defRPr sz="1400" dirty="0" err="1" smtClean="0"/>
        </a:defPPr>
      </a:lstStyle>
    </a:txDef>
  </a:objectDefaults>
  <a:extraClrSchemeLst/>
  <a:extLst>
    <a:ext uri="{05A4C25C-085E-4340-85A3-A5531E510DB2}">
      <thm15:themeFamily xmlns:thm15="http://schemas.microsoft.com/office/thememl/2012/main" name="Eskom Widescreen_Without Visuals" id="{A8DDC17B-1581-4D7F-8C14-7723306C0474}" vid="{AABB89EC-0ED7-46E8-A361-2FD02679C18D}"/>
    </a:ext>
  </a:extLst>
</a:theme>
</file>

<file path=ppt/theme/theme2.xml><?xml version="1.0" encoding="utf-8"?>
<a:theme xmlns:a="http://schemas.openxmlformats.org/drawingml/2006/main" name="Content Slide Master">
  <a:themeElements>
    <a:clrScheme name="Eskom">
      <a:dk1>
        <a:srgbClr val="003896"/>
      </a:dk1>
      <a:lt1>
        <a:srgbClr val="FFFFFF"/>
      </a:lt1>
      <a:dk2>
        <a:srgbClr val="83725B"/>
      </a:dk2>
      <a:lt2>
        <a:srgbClr val="DDDDDD"/>
      </a:lt2>
      <a:accent1>
        <a:srgbClr val="003896"/>
      </a:accent1>
      <a:accent2>
        <a:srgbClr val="9B6D56"/>
      </a:accent2>
      <a:accent3>
        <a:srgbClr val="96330F"/>
      </a:accent3>
      <a:accent4>
        <a:srgbClr val="C97A00"/>
      </a:accent4>
      <a:accent5>
        <a:srgbClr val="598787"/>
      </a:accent5>
      <a:accent6>
        <a:srgbClr val="0DAF2B"/>
      </a:accent6>
      <a:hlink>
        <a:srgbClr val="83725B"/>
      </a:hlink>
      <a:folHlink>
        <a:srgbClr val="C97A0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marL="285750" indent="-285750">
          <a:buClr>
            <a:schemeClr val="bg1">
              <a:lumMod val="50000"/>
            </a:schemeClr>
          </a:buClr>
          <a:buFont typeface="Wingdings" panose="05000000000000000000" pitchFamily="2" charset="2"/>
          <a:buChar char="§"/>
          <a:defRPr sz="1400" dirty="0" err="1" smtClean="0"/>
        </a:defPPr>
      </a:lstStyle>
    </a:txDef>
  </a:objectDefaults>
  <a:extraClrSchemeLst/>
  <a:extLst>
    <a:ext uri="{05A4C25C-085E-4340-85A3-A5531E510DB2}">
      <thm15:themeFamily xmlns:thm15="http://schemas.microsoft.com/office/thememl/2012/main" name="Presentation1" id="{1E5B683E-D731-44A3-995F-FBDD736D6143}" vid="{6AEA1211-FEE5-49DA-A65B-5350B454C766}"/>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Khoro Minimum metadata" ma:contentTypeID="0x0101000D8B3899A4805C44A2FA507CBAF83E58007A63E5F34A1C904ABF73B4A044044531" ma:contentTypeVersion="3" ma:contentTypeDescription="" ma:contentTypeScope="" ma:versionID="17327965f7291ab7bae5024c4d883bde">
  <xsd:schema xmlns:xsd="http://www.w3.org/2001/XMLSchema" xmlns:xs="http://www.w3.org/2001/XMLSchema" xmlns:p="http://schemas.microsoft.com/office/2006/metadata/properties" xmlns:ns2="2c7ddca0-f18f-4514-89ec-cfc256175ba5" targetNamespace="http://schemas.microsoft.com/office/2006/metadata/properties" ma:root="true" ma:fieldsID="7a3511da6a4f6d92aec1b7a4f9927643" ns2:_="">
    <xsd:import namespace="2c7ddca0-f18f-4514-89ec-cfc256175ba5"/>
    <xsd:element name="properties">
      <xsd:complexType>
        <xsd:sequence>
          <xsd:element name="documentManagement">
            <xsd:complexType>
              <xsd:all>
                <xsd:element ref="ns2:Owner"/>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2c7ddca0-f18f-4514-89ec-cfc256175ba5" elementFormDefault="qualified">
    <xsd:import namespace="http://schemas.microsoft.com/office/2006/documentManagement/types"/>
    <xsd:import namespace="http://schemas.microsoft.com/office/infopath/2007/PartnerControls"/>
    <xsd:element name="Owner" ma:index="8" ma:displayName="Owner" ma:list="UserInfo" ma:SharePointGroup="0" ma:internalName="Owner" ma:readOnly="false" ma:showField="ImnName">
      <xsd:complexType>
        <xsd:complexContent>
          <xsd:extension base="dms:User">
            <xsd:sequence>
              <xsd:element name="UserInfo" minOccurs="0" maxOccurs="unbounded">
                <xsd:complexType>
                  <xsd:sequence>
                    <xsd:element name="DisplayName" type="xsd:string" minOccurs="0"/>
                    <xsd:element name="AccountId" type="dms:UserId" minOccurs="0"/>
                    <xsd:element name="AccountType" type="xsd:string" minOccurs="0"/>
                  </xsd:sequence>
                </xsd:complexType>
              </xsd:element>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SharedContentType xmlns="Microsoft.SharePoint.Taxonomy.ContentTypeSync" SourceId="69b1b3ef-f17b-48c7-a7c8-8ad8b283852f" ContentTypeId="0x0101000D8B3899A4805C44A2FA507CBAF83E58" PreviousValue="false"/>
</file>

<file path=customXml/item4.xml><?xml version="1.0" encoding="utf-8"?>
<p:properties xmlns:p="http://schemas.microsoft.com/office/2006/metadata/properties" xmlns:xsi="http://www.w3.org/2001/XMLSchema-instance" xmlns:pc="http://schemas.microsoft.com/office/infopath/2007/PartnerControls">
  <documentManagement>
    <Owner xmlns="2c7ddca0-f18f-4514-89ec-cfc256175ba5">
      <UserInfo>
        <DisplayName>Lebogang Manakana</DisplayName>
        <AccountId>11117</AccountId>
        <AccountType/>
      </UserInfo>
    </Owner>
  </documentManagement>
</p:properties>
</file>

<file path=customXml/itemProps1.xml><?xml version="1.0" encoding="utf-8"?>
<ds:datastoreItem xmlns:ds="http://schemas.openxmlformats.org/officeDocument/2006/customXml" ds:itemID="{7F75ADF6-FF55-4FFC-BA53-8A77FEA89285}">
  <ds:schemaRefs>
    <ds:schemaRef ds:uri="http://schemas.microsoft.com/sharepoint/v3/contenttype/forms"/>
  </ds:schemaRefs>
</ds:datastoreItem>
</file>

<file path=customXml/itemProps2.xml><?xml version="1.0" encoding="utf-8"?>
<ds:datastoreItem xmlns:ds="http://schemas.openxmlformats.org/officeDocument/2006/customXml" ds:itemID="{E34207DC-B30F-4A0C-B5DE-EF409CBB8F70}">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2c7ddca0-f18f-4514-89ec-cfc256175ba5"/>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72832AB3-C3A8-4024-868A-7B93B85F18C6}">
  <ds:schemaRefs>
    <ds:schemaRef ds:uri="Microsoft.SharePoint.Taxonomy.ContentTypeSync"/>
  </ds:schemaRefs>
</ds:datastoreItem>
</file>

<file path=customXml/itemProps4.xml><?xml version="1.0" encoding="utf-8"?>
<ds:datastoreItem xmlns:ds="http://schemas.openxmlformats.org/officeDocument/2006/customXml" ds:itemID="{B33A1265-97A7-4CBC-A6B2-2EEAB6A71AD7}">
  <ds:schemaRefs>
    <ds:schemaRef ds:uri="2c7ddca0-f18f-4514-89ec-cfc256175ba5"/>
    <ds:schemaRef ds:uri="http://schemas.microsoft.com/office/infopath/2007/PartnerControls"/>
    <ds:schemaRef ds:uri="http://purl.org/dc/dcmitype/"/>
    <ds:schemaRef ds:uri="http://schemas.microsoft.com/office/2006/documentManagement/types"/>
    <ds:schemaRef ds:uri="http://purl.org/dc/terms/"/>
    <ds:schemaRef ds:uri="http://schemas.openxmlformats.org/package/2006/metadata/core-properties"/>
    <ds:schemaRef ds:uri="http://schemas.microsoft.com/office/2006/metadata/properties"/>
    <ds:schemaRef ds:uri="http://www.w3.org/XML/1998/namespace"/>
    <ds:schemaRef ds:uri="http://purl.org/dc/elements/1.1/"/>
  </ds:schemaRefs>
</ds:datastoreItem>
</file>

<file path=docMetadata/LabelInfo.xml><?xml version="1.0" encoding="utf-8"?>
<clbl:labelList xmlns:clbl="http://schemas.microsoft.com/office/2020/mipLabelMetadata">
  <clbl:label id="{93aedbdc-cc67-4652-aa12-d250a876ae79}" enabled="0" method="" siteId="{93aedbdc-cc67-4652-aa12-d250a876ae79}" removed="1"/>
</clbl:labelList>
</file>

<file path=docProps/app.xml><?xml version="1.0" encoding="utf-8"?>
<Properties xmlns="http://schemas.openxmlformats.org/officeDocument/2006/extended-properties" xmlns:vt="http://schemas.openxmlformats.org/officeDocument/2006/docPropsVTypes">
  <Template/>
  <TotalTime>5135</TotalTime>
  <Words>1277</Words>
  <Application>Microsoft Office PowerPoint</Application>
  <PresentationFormat>Widescreen</PresentationFormat>
  <Paragraphs>166</Paragraphs>
  <Slides>16</Slides>
  <Notes>0</Notes>
  <HiddenSlides>0</HiddenSlides>
  <MMClips>0</MMClips>
  <ScaleCrop>false</ScaleCrop>
  <HeadingPairs>
    <vt:vector size="8" baseType="variant">
      <vt:variant>
        <vt:lpstr>Fonts Used</vt:lpstr>
      </vt:variant>
      <vt:variant>
        <vt:i4>5</vt:i4>
      </vt:variant>
      <vt:variant>
        <vt:lpstr>Theme</vt:lpstr>
      </vt:variant>
      <vt:variant>
        <vt:i4>2</vt:i4>
      </vt:variant>
      <vt:variant>
        <vt:lpstr>Embedded OLE Servers</vt:lpstr>
      </vt:variant>
      <vt:variant>
        <vt:i4>1</vt:i4>
      </vt:variant>
      <vt:variant>
        <vt:lpstr>Slide Titles</vt:lpstr>
      </vt:variant>
      <vt:variant>
        <vt:i4>16</vt:i4>
      </vt:variant>
    </vt:vector>
  </HeadingPairs>
  <TitlesOfParts>
    <vt:vector size="24" baseType="lpstr">
      <vt:lpstr>Arial</vt:lpstr>
      <vt:lpstr>Calibri</vt:lpstr>
      <vt:lpstr>Courier New</vt:lpstr>
      <vt:lpstr>Times New Roman</vt:lpstr>
      <vt:lpstr>Wingdings</vt:lpstr>
      <vt:lpstr>Office Theme</vt:lpstr>
      <vt:lpstr>Content Slide Master</vt:lpstr>
      <vt:lpstr>think-cell Slide</vt:lpstr>
      <vt:lpstr>Land Management Supervisory   and  Advisory Services  E1431TSERE  ENQUIRY CLARIFICATION MEETING</vt:lpstr>
      <vt:lpstr>Session Overview </vt:lpstr>
      <vt:lpstr>AGENDA</vt:lpstr>
      <vt:lpstr>Details of the Enquiry</vt:lpstr>
      <vt:lpstr>Commercial Process</vt:lpstr>
      <vt:lpstr>Compliance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Eskom Tender Portal – Tender Returnables</vt:lpstr>
      <vt:lpstr>Conclusion</vt:lpstr>
    </vt:vector>
  </TitlesOfParts>
  <Company>Eskom</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 White 16x9</dc:title>
  <dc:creator>Hanlie Smit</dc:creator>
  <cp:lastModifiedBy>Lebohang Motaung</cp:lastModifiedBy>
  <cp:revision>47</cp:revision>
  <dcterms:created xsi:type="dcterms:W3CDTF">2020-01-06T09:48:40Z</dcterms:created>
  <dcterms:modified xsi:type="dcterms:W3CDTF">2025-07-16T07:52:29Z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0x0101000D8B3899A4805C44A2FA507CBAF83E58007A63E5F34A1C904ABF73B4A044044531</vt:lpwstr>
  </property>
</Properties>
</file>