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1"/>
  </p:notesMasterIdLst>
  <p:sldIdLst>
    <p:sldId id="308" r:id="rId7"/>
    <p:sldId id="279" r:id="rId8"/>
    <p:sldId id="280" r:id="rId9"/>
    <p:sldId id="298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Smart meters clarification meeting: Contracts Management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Lucky Motse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29-08-2025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EB16E-EB8A-E11E-92B4-24253E78D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of Contract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A51C-64F1-E345-9891-68F3C607B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30000"/>
              </a:spcBef>
              <a:spcAft>
                <a:spcPct val="0"/>
              </a:spcAft>
            </a:pPr>
            <a:endParaRPr lang="en-ZA" sz="1400" dirty="0"/>
          </a:p>
          <a:p>
            <a:r>
              <a:rPr lang="en-US" dirty="0"/>
              <a:t>The applicable contract is the NEC3 Engineering and Construction Contract (ECC).</a:t>
            </a:r>
          </a:p>
          <a:p>
            <a:r>
              <a:rPr lang="en-US" dirty="0"/>
              <a:t>The contract durance will be for 36 months on an as and when required basis.</a:t>
            </a:r>
          </a:p>
          <a:p>
            <a:r>
              <a:rPr lang="en-US" dirty="0"/>
              <a:t>The Contract consist of Core Clauses as well as Secondary clauses.</a:t>
            </a:r>
          </a:p>
          <a:p>
            <a:r>
              <a:rPr lang="en-US" dirty="0"/>
              <a:t>Main option: B- Priced Contract with Bill of Quantities</a:t>
            </a:r>
          </a:p>
          <a:p>
            <a:r>
              <a:rPr lang="en-US" dirty="0"/>
              <a:t>Dispute clause W1</a:t>
            </a:r>
          </a:p>
          <a:p>
            <a:r>
              <a:rPr lang="en-US" dirty="0"/>
              <a:t>Secondary Clauses:</a:t>
            </a:r>
          </a:p>
          <a:p>
            <a:r>
              <a:rPr lang="en-US" dirty="0"/>
              <a:t>X1 Price adjustment for inflation</a:t>
            </a:r>
          </a:p>
          <a:p>
            <a:r>
              <a:rPr lang="en-US" dirty="0"/>
              <a:t>X2 Changes in the Law</a:t>
            </a:r>
          </a:p>
          <a:p>
            <a:r>
              <a:rPr lang="en-US" dirty="0"/>
              <a:t>X7 Delay Damages</a:t>
            </a:r>
          </a:p>
          <a:p>
            <a:r>
              <a:rPr lang="en-US" dirty="0"/>
              <a:t>X13 Performance Bond(Provisional depending on financial evaluation)</a:t>
            </a:r>
          </a:p>
          <a:p>
            <a:r>
              <a:rPr lang="en-US" dirty="0"/>
              <a:t>X18 Limitation of Liability </a:t>
            </a:r>
          </a:p>
          <a:p>
            <a:r>
              <a:rPr lang="en-US" dirty="0"/>
              <a:t>Z Clauses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EAA7AAA-6E3B-D37C-1F87-DF5919800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2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46026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A1AF3-327D-D16A-5D3F-16E548896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make sure that you price each line of the BOQ.</a:t>
            </a:r>
          </a:p>
          <a:p>
            <a:r>
              <a:rPr lang="en-US" dirty="0"/>
              <a:t>Please make sure to price section of activities e.g. P&amp;G, Transport, Add to the total Summary.</a:t>
            </a:r>
          </a:p>
          <a:p>
            <a:r>
              <a:rPr lang="en-US" dirty="0"/>
              <a:t>All tenderers must submit an electric copy of his tender BOQ rates.</a:t>
            </a:r>
          </a:p>
          <a:p>
            <a:r>
              <a:rPr lang="en-US" dirty="0"/>
              <a:t>Please do not change the format of the BOQ.</a:t>
            </a:r>
          </a:p>
          <a:p>
            <a:r>
              <a:rPr lang="en-US" dirty="0"/>
              <a:t>Please ensure that your rates are market related.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066D841-776C-9498-60ED-205E0B443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3</a:t>
            </a:fld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FCD6B-9FE8-D7A0-A749-2C4EED65C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</a:t>
            </a:r>
          </a:p>
        </p:txBody>
      </p:sp>
    </p:spTree>
    <p:extLst>
      <p:ext uri="{BB962C8B-B14F-4D97-AF65-F5344CB8AC3E}">
        <p14:creationId xmlns:p14="http://schemas.microsoft.com/office/powerpoint/2010/main" val="379890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2c7ddca0-f18f-4514-89ec-cfc256175ba5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5037</TotalTime>
  <Words>171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Smart meters clarification meeting: Contracts Management</vt:lpstr>
      <vt:lpstr>Type of Contract</vt:lpstr>
      <vt:lpstr>Pricing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Marilize Wilson</cp:lastModifiedBy>
  <cp:revision>48</cp:revision>
  <dcterms:created xsi:type="dcterms:W3CDTF">2020-01-06T09:48:40Z</dcterms:created>
  <dcterms:modified xsi:type="dcterms:W3CDTF">2025-08-28T10:29:50Z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