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3.xml" ContentType="application/vnd.openxmlformats-officedocument.theme+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4.xml" ContentType="application/vnd.openxmlformats-officedocument.theme+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theme/theme5.xml" ContentType="application/vnd.openxmlformats-officedocument.theme+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theme/theme6.xml" ContentType="application/vnd.openxmlformats-officedocument.theme+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theme/theme7.xml" ContentType="application/vnd.openxmlformats-officedocument.theme+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theme/theme8.xml" ContentType="application/vnd.openxmlformats-officedocument.theme+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theme/theme9.xml" ContentType="application/vnd.openxmlformats-officedocument.theme+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theme/theme10.xml" ContentType="application/vnd.openxmlformats-officedocument.theme+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theme/theme11.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heme/theme1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7" r:id="rId2"/>
    <p:sldMasterId id="2147483691" r:id="rId3"/>
    <p:sldMasterId id="2147483704" r:id="rId4"/>
    <p:sldMasterId id="2147483734" r:id="rId5"/>
    <p:sldMasterId id="2147483747" r:id="rId6"/>
    <p:sldMasterId id="2147483772" r:id="rId7"/>
    <p:sldMasterId id="2147483785" r:id="rId8"/>
    <p:sldMasterId id="2147483810" r:id="rId9"/>
    <p:sldMasterId id="2147483824" r:id="rId10"/>
    <p:sldMasterId id="2147483839" r:id="rId11"/>
  </p:sldMasterIdLst>
  <p:notesMasterIdLst>
    <p:notesMasterId r:id="rId17"/>
  </p:notesMasterIdLst>
  <p:sldIdLst>
    <p:sldId id="315" r:id="rId12"/>
    <p:sldId id="516" r:id="rId13"/>
    <p:sldId id="518" r:id="rId14"/>
    <p:sldId id="519" r:id="rId15"/>
    <p:sldId id="520"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nerie Van Velden" initials="AVV" lastIdx="16" clrIdx="0"/>
  <p:cmAuthor id="2" name="Annerie Van Velden" initials="Eskom" lastIdx="66"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194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54" autoAdjust="0"/>
    <p:restoredTop sz="94245" autoAdjust="0"/>
  </p:normalViewPr>
  <p:slideViewPr>
    <p:cSldViewPr>
      <p:cViewPr>
        <p:scale>
          <a:sx n="80" d="100"/>
          <a:sy n="80" d="100"/>
        </p:scale>
        <p:origin x="1188" y="-450"/>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2.xml"/><Relationship Id="rId18" Type="http://schemas.openxmlformats.org/officeDocument/2006/relationships/commentAuthors" Target="commentAuthors.xml"/><Relationship Id="rId3" Type="http://schemas.openxmlformats.org/officeDocument/2006/relationships/slideMaster" Target="slideMasters/slideMaster3.xml"/><Relationship Id="rId21" Type="http://schemas.openxmlformats.org/officeDocument/2006/relationships/theme" Target="theme/theme1.xml"/><Relationship Id="rId7" Type="http://schemas.openxmlformats.org/officeDocument/2006/relationships/slideMaster" Target="slideMasters/slideMaster7.xml"/><Relationship Id="rId12" Type="http://schemas.openxmlformats.org/officeDocument/2006/relationships/slide" Target="slides/slide1.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5" Type="http://schemas.openxmlformats.org/officeDocument/2006/relationships/slideMaster" Target="slideMasters/slideMaster5.xml"/><Relationship Id="rId15" Type="http://schemas.openxmlformats.org/officeDocument/2006/relationships/slide" Target="slides/slide4.xml"/><Relationship Id="rId10" Type="http://schemas.openxmlformats.org/officeDocument/2006/relationships/slideMaster" Target="slideMasters/slideMaster10.xml"/><Relationship Id="rId19"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3.xml"/><Relationship Id="rId22" Type="http://schemas.openxmlformats.org/officeDocument/2006/relationships/tableStyles" Target="tableStyles.xml"/></Relationships>
</file>

<file path=ppt/drawings/_rels/vmlDrawing3.vml.rels><?xml version="1.0" encoding="UTF-8" standalone="yes"?>
<Relationships xmlns="http://schemas.openxmlformats.org/package/2006/relationships"><Relationship Id="rId2" Type="http://schemas.openxmlformats.org/officeDocument/2006/relationships/image" Target="../media/image34.emf"/><Relationship Id="rId1" Type="http://schemas.openxmlformats.org/officeDocument/2006/relationships/image" Target="../media/image3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A5C019C-8862-47D5-A58A-8F567F5259D2}" type="datetimeFigureOut">
              <a:rPr lang="en-GB" smtClean="0"/>
              <a:t>24/08/2022</a:t>
            </a:fld>
            <a:endParaRPr lang="en-GB"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D18E7E7-1B35-473E-BF5E-D82995B76635}" type="slidenum">
              <a:rPr lang="en-GB" smtClean="0"/>
              <a:t>‹#›</a:t>
            </a:fld>
            <a:endParaRPr lang="en-GB" dirty="0"/>
          </a:p>
        </p:txBody>
      </p:sp>
    </p:spTree>
    <p:extLst>
      <p:ext uri="{BB962C8B-B14F-4D97-AF65-F5344CB8AC3E}">
        <p14:creationId xmlns:p14="http://schemas.microsoft.com/office/powerpoint/2010/main" val="422718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jpeg"/><Relationship Id="rId7" Type="http://schemas.openxmlformats.org/officeDocument/2006/relationships/image" Target="../media/image8.png"/><Relationship Id="rId2" Type="http://schemas.openxmlformats.org/officeDocument/2006/relationships/image" Target="../media/image3.jpeg"/><Relationship Id="rId1" Type="http://schemas.openxmlformats.org/officeDocument/2006/relationships/slideMaster" Target="../slideMasters/slideMaster1.x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image" Target="../media/image5.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26.jpeg"/><Relationship Id="rId7" Type="http://schemas.openxmlformats.org/officeDocument/2006/relationships/image" Target="../media/image30.jpeg"/><Relationship Id="rId2" Type="http://schemas.openxmlformats.org/officeDocument/2006/relationships/image" Target="../media/image19.jpeg"/><Relationship Id="rId1" Type="http://schemas.openxmlformats.org/officeDocument/2006/relationships/slideMaster" Target="../slideMasters/slideMaster9.xml"/><Relationship Id="rId6" Type="http://schemas.openxmlformats.org/officeDocument/2006/relationships/image" Target="../media/image29.jpeg"/><Relationship Id="rId5" Type="http://schemas.openxmlformats.org/officeDocument/2006/relationships/image" Target="../media/image28.jpeg"/><Relationship Id="rId4" Type="http://schemas.openxmlformats.org/officeDocument/2006/relationships/image" Target="../media/image27.jpeg"/></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8.jpeg"/><Relationship Id="rId1" Type="http://schemas.openxmlformats.org/officeDocument/2006/relationships/slideMaster" Target="../slideMasters/slideMaster10.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23.jpeg"/><Relationship Id="rId2" Type="http://schemas.openxmlformats.org/officeDocument/2006/relationships/image" Target="../media/image19.jpeg"/><Relationship Id="rId1" Type="http://schemas.openxmlformats.org/officeDocument/2006/relationships/slideMaster" Target="../slideMasters/slideMaster10.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jpeg"/></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2.xml.rels><?xml version="1.0" encoding="UTF-8" standalone="yes"?>
<Relationships xmlns="http://schemas.openxmlformats.org/package/2006/relationships"><Relationship Id="rId8" Type="http://schemas.openxmlformats.org/officeDocument/2006/relationships/tags" Target="../tags/tag23.xml"/><Relationship Id="rId13" Type="http://schemas.openxmlformats.org/officeDocument/2006/relationships/tags" Target="../tags/tag28.xml"/><Relationship Id="rId18" Type="http://schemas.openxmlformats.org/officeDocument/2006/relationships/slideMaster" Target="../slideMasters/slideMaster11.xml"/><Relationship Id="rId3" Type="http://schemas.openxmlformats.org/officeDocument/2006/relationships/tags" Target="../tags/tag18.xml"/><Relationship Id="rId21" Type="http://schemas.openxmlformats.org/officeDocument/2006/relationships/image" Target="../media/image32.jpeg"/><Relationship Id="rId7" Type="http://schemas.openxmlformats.org/officeDocument/2006/relationships/tags" Target="../tags/tag22.xml"/><Relationship Id="rId12" Type="http://schemas.openxmlformats.org/officeDocument/2006/relationships/tags" Target="../tags/tag27.xml"/><Relationship Id="rId17" Type="http://schemas.openxmlformats.org/officeDocument/2006/relationships/tags" Target="../tags/tag32.xml"/><Relationship Id="rId2" Type="http://schemas.openxmlformats.org/officeDocument/2006/relationships/tags" Target="../tags/tag17.xml"/><Relationship Id="rId16" Type="http://schemas.openxmlformats.org/officeDocument/2006/relationships/tags" Target="../tags/tag31.xml"/><Relationship Id="rId20" Type="http://schemas.openxmlformats.org/officeDocument/2006/relationships/image" Target="../media/image31.jpeg"/><Relationship Id="rId1" Type="http://schemas.openxmlformats.org/officeDocument/2006/relationships/vmlDrawing" Target="../drawings/vmlDrawing2.vml"/><Relationship Id="rId6" Type="http://schemas.openxmlformats.org/officeDocument/2006/relationships/tags" Target="../tags/tag21.xml"/><Relationship Id="rId11" Type="http://schemas.openxmlformats.org/officeDocument/2006/relationships/tags" Target="../tags/tag26.xml"/><Relationship Id="rId5" Type="http://schemas.openxmlformats.org/officeDocument/2006/relationships/tags" Target="../tags/tag20.xml"/><Relationship Id="rId15" Type="http://schemas.openxmlformats.org/officeDocument/2006/relationships/tags" Target="../tags/tag30.xml"/><Relationship Id="rId10" Type="http://schemas.openxmlformats.org/officeDocument/2006/relationships/tags" Target="../tags/tag25.xml"/><Relationship Id="rId19" Type="http://schemas.openxmlformats.org/officeDocument/2006/relationships/oleObject" Target="../embeddings/oleObject2.bin"/><Relationship Id="rId4" Type="http://schemas.openxmlformats.org/officeDocument/2006/relationships/tags" Target="../tags/tag19.xml"/><Relationship Id="rId9" Type="http://schemas.openxmlformats.org/officeDocument/2006/relationships/tags" Target="../tags/tag24.xml"/><Relationship Id="rId14" Type="http://schemas.openxmlformats.org/officeDocument/2006/relationships/tags" Target="../tags/tag29.xml"/></Relationships>
</file>

<file path=ppt/slideLayouts/_rels/slideLayout133.xml.rels><?xml version="1.0" encoding="UTF-8" standalone="yes"?>
<Relationships xmlns="http://schemas.openxmlformats.org/package/2006/relationships"><Relationship Id="rId8" Type="http://schemas.openxmlformats.org/officeDocument/2006/relationships/tags" Target="../tags/tag39.xml"/><Relationship Id="rId13" Type="http://schemas.openxmlformats.org/officeDocument/2006/relationships/tags" Target="../tags/tag44.xml"/><Relationship Id="rId18" Type="http://schemas.openxmlformats.org/officeDocument/2006/relationships/tags" Target="../tags/tag49.xml"/><Relationship Id="rId3" Type="http://schemas.openxmlformats.org/officeDocument/2006/relationships/tags" Target="../tags/tag34.xml"/><Relationship Id="rId21" Type="http://schemas.openxmlformats.org/officeDocument/2006/relationships/image" Target="../media/image33.emf"/><Relationship Id="rId7" Type="http://schemas.openxmlformats.org/officeDocument/2006/relationships/tags" Target="../tags/tag38.xml"/><Relationship Id="rId12" Type="http://schemas.openxmlformats.org/officeDocument/2006/relationships/tags" Target="../tags/tag43.xml"/><Relationship Id="rId17" Type="http://schemas.openxmlformats.org/officeDocument/2006/relationships/tags" Target="../tags/tag48.xml"/><Relationship Id="rId25" Type="http://schemas.openxmlformats.org/officeDocument/2006/relationships/image" Target="../media/image34.emf"/><Relationship Id="rId2" Type="http://schemas.openxmlformats.org/officeDocument/2006/relationships/tags" Target="../tags/tag33.xml"/><Relationship Id="rId16" Type="http://schemas.openxmlformats.org/officeDocument/2006/relationships/tags" Target="../tags/tag47.xml"/><Relationship Id="rId20" Type="http://schemas.openxmlformats.org/officeDocument/2006/relationships/oleObject" Target="../embeddings/oleObject3.bin"/><Relationship Id="rId1" Type="http://schemas.openxmlformats.org/officeDocument/2006/relationships/vmlDrawing" Target="../drawings/vmlDrawing3.vml"/><Relationship Id="rId6" Type="http://schemas.openxmlformats.org/officeDocument/2006/relationships/tags" Target="../tags/tag37.xml"/><Relationship Id="rId11" Type="http://schemas.openxmlformats.org/officeDocument/2006/relationships/tags" Target="../tags/tag42.xml"/><Relationship Id="rId24" Type="http://schemas.openxmlformats.org/officeDocument/2006/relationships/oleObject" Target="../embeddings/oleObject4.bin"/><Relationship Id="rId5" Type="http://schemas.openxmlformats.org/officeDocument/2006/relationships/tags" Target="../tags/tag36.xml"/><Relationship Id="rId15" Type="http://schemas.openxmlformats.org/officeDocument/2006/relationships/tags" Target="../tags/tag46.xml"/><Relationship Id="rId23" Type="http://schemas.openxmlformats.org/officeDocument/2006/relationships/image" Target="../media/image35.jpeg"/><Relationship Id="rId10" Type="http://schemas.openxmlformats.org/officeDocument/2006/relationships/tags" Target="../tags/tag41.xml"/><Relationship Id="rId19" Type="http://schemas.openxmlformats.org/officeDocument/2006/relationships/slideMaster" Target="../slideMasters/slideMaster11.xml"/><Relationship Id="rId4" Type="http://schemas.openxmlformats.org/officeDocument/2006/relationships/tags" Target="../tags/tag35.xml"/><Relationship Id="rId9" Type="http://schemas.openxmlformats.org/officeDocument/2006/relationships/tags" Target="../tags/tag40.xml"/><Relationship Id="rId14" Type="http://schemas.openxmlformats.org/officeDocument/2006/relationships/tags" Target="../tags/tag45.xml"/><Relationship Id="rId22" Type="http://schemas.openxmlformats.org/officeDocument/2006/relationships/image" Target="../media/image31.jpe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8.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23.jpeg"/><Relationship Id="rId2" Type="http://schemas.openxmlformats.org/officeDocument/2006/relationships/image" Target="../media/image19.jpeg"/><Relationship Id="rId1" Type="http://schemas.openxmlformats.org/officeDocument/2006/relationships/slideMaster" Target="../slideMasters/slideMaster2.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17.jpeg"/><Relationship Id="rId2" Type="http://schemas.openxmlformats.org/officeDocument/2006/relationships/image" Target="../media/image13.jpeg"/><Relationship Id="rId1" Type="http://schemas.openxmlformats.org/officeDocument/2006/relationships/slideMaster" Target="../slideMasters/slideMaster3.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NULL"/><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8.jpeg"/><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23.jpeg"/><Relationship Id="rId2" Type="http://schemas.openxmlformats.org/officeDocument/2006/relationships/image" Target="../media/image19.jpeg"/><Relationship Id="rId1" Type="http://schemas.openxmlformats.org/officeDocument/2006/relationships/slideMaster" Target="../slideMasters/slideMaster4.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jpeg"/></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17.jpeg"/><Relationship Id="rId2" Type="http://schemas.openxmlformats.org/officeDocument/2006/relationships/image" Target="../media/image13.jpeg"/><Relationship Id="rId1" Type="http://schemas.openxmlformats.org/officeDocument/2006/relationships/slideMaster" Target="../slideMasters/slideMaster1.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17.jpeg"/><Relationship Id="rId2" Type="http://schemas.openxmlformats.org/officeDocument/2006/relationships/image" Target="../media/image13.jpeg"/><Relationship Id="rId1" Type="http://schemas.openxmlformats.org/officeDocument/2006/relationships/slideMaster" Target="../slideMasters/slideMaster5.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17.jpeg"/><Relationship Id="rId2" Type="http://schemas.openxmlformats.org/officeDocument/2006/relationships/image" Target="../media/image13.jpeg"/><Relationship Id="rId1" Type="http://schemas.openxmlformats.org/officeDocument/2006/relationships/slideMaster" Target="../slideMasters/slideMaster6.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17.jpeg"/><Relationship Id="rId2" Type="http://schemas.openxmlformats.org/officeDocument/2006/relationships/image" Target="../media/image13.jpeg"/><Relationship Id="rId1" Type="http://schemas.openxmlformats.org/officeDocument/2006/relationships/slideMaster" Target="../slideMasters/slideMaster7.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4.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17.jpeg"/><Relationship Id="rId2" Type="http://schemas.openxmlformats.org/officeDocument/2006/relationships/image" Target="../media/image13.jpeg"/><Relationship Id="rId1" Type="http://schemas.openxmlformats.org/officeDocument/2006/relationships/slideMaster" Target="../slideMasters/slideMaster8.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4" name="Picture 3"/>
          <p:cNvPicPr>
            <a:picLocks noChangeAspect="1" noChangeArrowheads="1"/>
          </p:cNvPicPr>
          <p:nvPr userDrawn="1"/>
        </p:nvPicPr>
        <p:blipFill>
          <a:blip r:embed="rId2" cstate="print">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5400000">
            <a:off x="4744514" y="2223906"/>
            <a:ext cx="5359401" cy="3710355"/>
          </a:xfrm>
          <a:prstGeom prst="rect">
            <a:avLst/>
          </a:prstGeom>
          <a:noFill/>
          <a:ln>
            <a:noFill/>
          </a:ln>
          <a:effectLst>
            <a:softEdge rad="4064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5" name="Group 150"/>
          <p:cNvGrpSpPr>
            <a:grpSpLocks/>
          </p:cNvGrpSpPr>
          <p:nvPr userDrawn="1"/>
        </p:nvGrpSpPr>
        <p:grpSpPr bwMode="auto">
          <a:xfrm>
            <a:off x="-4395" y="0"/>
            <a:ext cx="9148397" cy="6858000"/>
            <a:chOff x="-3" y="0"/>
            <a:chExt cx="5763" cy="4320"/>
          </a:xfrm>
        </p:grpSpPr>
        <p:pic>
          <p:nvPicPr>
            <p:cNvPr id="6" name="Picture 148" descr="logo small"/>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088" y="326"/>
              <a:ext cx="1352" cy="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91"/>
            <p:cNvSpPr>
              <a:spLocks noChangeArrowheads="1"/>
            </p:cNvSpPr>
            <p:nvPr userDrawn="1"/>
          </p:nvSpPr>
          <p:spPr bwMode="auto">
            <a:xfrm>
              <a:off x="-3" y="0"/>
              <a:ext cx="5763"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en-US" dirty="0">
                <a:solidFill>
                  <a:srgbClr val="000000"/>
                </a:solidFill>
              </a:endParaRPr>
            </a:p>
          </p:txBody>
        </p:sp>
        <p:pic>
          <p:nvPicPr>
            <p:cNvPr id="8" name="Picture 23" descr="dd"/>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3" y="0"/>
              <a:ext cx="115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Oval 103"/>
            <p:cNvSpPr>
              <a:spLocks noChangeArrowheads="1"/>
            </p:cNvSpPr>
            <p:nvPr userDrawn="1"/>
          </p:nvSpPr>
          <p:spPr bwMode="auto">
            <a:xfrm>
              <a:off x="217" y="772"/>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tLang="en-US" dirty="0">
                <a:solidFill>
                  <a:srgbClr val="000000"/>
                </a:solidFill>
              </a:endParaRPr>
            </a:p>
          </p:txBody>
        </p:sp>
        <p:sp>
          <p:nvSpPr>
            <p:cNvPr id="10" name="Oval 104"/>
            <p:cNvSpPr>
              <a:spLocks noChangeArrowheads="1"/>
            </p:cNvSpPr>
            <p:nvPr userDrawn="1"/>
          </p:nvSpPr>
          <p:spPr bwMode="auto">
            <a:xfrm>
              <a:off x="162" y="772"/>
              <a:ext cx="1487"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tLang="en-US" dirty="0">
                <a:solidFill>
                  <a:srgbClr val="000000"/>
                </a:solidFill>
              </a:endParaRPr>
            </a:p>
          </p:txBody>
        </p:sp>
        <p:sp>
          <p:nvSpPr>
            <p:cNvPr id="11" name="Oval 105"/>
            <p:cNvSpPr>
              <a:spLocks noChangeArrowheads="1"/>
            </p:cNvSpPr>
            <p:nvPr userDrawn="1"/>
          </p:nvSpPr>
          <p:spPr bwMode="auto">
            <a:xfrm>
              <a:off x="240" y="803"/>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tLang="en-US" dirty="0">
                <a:solidFill>
                  <a:srgbClr val="000000"/>
                </a:solidFill>
              </a:endParaRPr>
            </a:p>
          </p:txBody>
        </p:sp>
        <p:sp>
          <p:nvSpPr>
            <p:cNvPr id="12" name="Oval 106"/>
            <p:cNvSpPr>
              <a:spLocks noChangeArrowheads="1"/>
            </p:cNvSpPr>
            <p:nvPr userDrawn="1"/>
          </p:nvSpPr>
          <p:spPr bwMode="auto">
            <a:xfrm>
              <a:off x="194"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tLang="en-US" dirty="0">
                <a:solidFill>
                  <a:srgbClr val="000000"/>
                </a:solidFill>
              </a:endParaRPr>
            </a:p>
          </p:txBody>
        </p:sp>
        <p:sp>
          <p:nvSpPr>
            <p:cNvPr id="13" name="Oval 107"/>
            <p:cNvSpPr>
              <a:spLocks noChangeArrowheads="1"/>
            </p:cNvSpPr>
            <p:nvPr userDrawn="1"/>
          </p:nvSpPr>
          <p:spPr bwMode="auto">
            <a:xfrm>
              <a:off x="279"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tLang="en-US" dirty="0">
                <a:solidFill>
                  <a:srgbClr val="000000"/>
                </a:solidFill>
              </a:endParaRPr>
            </a:p>
          </p:txBody>
        </p:sp>
        <p:sp>
          <p:nvSpPr>
            <p:cNvPr id="14" name="Oval 108"/>
            <p:cNvSpPr>
              <a:spLocks noChangeArrowheads="1"/>
            </p:cNvSpPr>
            <p:nvPr userDrawn="1"/>
          </p:nvSpPr>
          <p:spPr bwMode="auto">
            <a:xfrm>
              <a:off x="108"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tLang="en-US" dirty="0">
                <a:solidFill>
                  <a:srgbClr val="000000"/>
                </a:solidFill>
              </a:endParaRPr>
            </a:p>
          </p:txBody>
        </p:sp>
        <p:sp>
          <p:nvSpPr>
            <p:cNvPr id="15" name="Oval 109"/>
            <p:cNvSpPr>
              <a:spLocks noChangeArrowheads="1"/>
            </p:cNvSpPr>
            <p:nvPr userDrawn="1"/>
          </p:nvSpPr>
          <p:spPr bwMode="auto">
            <a:xfrm>
              <a:off x="287"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tLang="en-US" dirty="0">
                <a:solidFill>
                  <a:srgbClr val="000000"/>
                </a:solidFill>
              </a:endParaRPr>
            </a:p>
          </p:txBody>
        </p:sp>
        <p:sp>
          <p:nvSpPr>
            <p:cNvPr id="16" name="Oval 110"/>
            <p:cNvSpPr>
              <a:spLocks noChangeArrowheads="1"/>
            </p:cNvSpPr>
            <p:nvPr userDrawn="1"/>
          </p:nvSpPr>
          <p:spPr bwMode="auto">
            <a:xfrm>
              <a:off x="614" y="422"/>
              <a:ext cx="739" cy="747"/>
            </a:xfrm>
            <a:prstGeom prst="ellipse">
              <a:avLst/>
            </a:prstGeom>
            <a:solidFill>
              <a:srgbClr val="83725B"/>
            </a:solidFill>
            <a:ln w="9525">
              <a:solidFill>
                <a:srgbClr val="83725B"/>
              </a:solidFill>
              <a:miter lim="800000"/>
              <a:headEnd/>
              <a:tailEnd/>
            </a:ln>
          </p:spPr>
          <p:txBody>
            <a:bodyPr/>
            <a:lstStyle/>
            <a:p>
              <a:endParaRPr lang="en-US" altLang="en-US" dirty="0">
                <a:solidFill>
                  <a:srgbClr val="000000"/>
                </a:solidFill>
              </a:endParaRPr>
            </a:p>
          </p:txBody>
        </p:sp>
        <p:sp>
          <p:nvSpPr>
            <p:cNvPr id="17" name="Oval 111"/>
            <p:cNvSpPr>
              <a:spLocks noChangeArrowheads="1"/>
            </p:cNvSpPr>
            <p:nvPr userDrawn="1"/>
          </p:nvSpPr>
          <p:spPr bwMode="auto">
            <a:xfrm>
              <a:off x="629" y="445"/>
              <a:ext cx="708" cy="708"/>
            </a:xfrm>
            <a:prstGeom prst="ellipse">
              <a:avLst/>
            </a:prstGeom>
            <a:solidFill>
              <a:srgbClr val="8C7F6D"/>
            </a:solidFill>
            <a:ln w="9525">
              <a:solidFill>
                <a:srgbClr val="83725B"/>
              </a:solidFill>
              <a:miter lim="800000"/>
              <a:headEnd/>
              <a:tailEnd/>
            </a:ln>
          </p:spPr>
          <p:txBody>
            <a:bodyPr/>
            <a:lstStyle/>
            <a:p>
              <a:endParaRPr lang="en-US" altLang="en-US" dirty="0">
                <a:solidFill>
                  <a:srgbClr val="000000"/>
                </a:solidFill>
              </a:endParaRPr>
            </a:p>
          </p:txBody>
        </p:sp>
        <p:sp>
          <p:nvSpPr>
            <p:cNvPr id="18" name="Oval 112"/>
            <p:cNvSpPr>
              <a:spLocks noChangeArrowheads="1"/>
            </p:cNvSpPr>
            <p:nvPr userDrawn="1"/>
          </p:nvSpPr>
          <p:spPr bwMode="auto">
            <a:xfrm>
              <a:off x="598" y="399"/>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tLang="en-US" dirty="0">
                <a:solidFill>
                  <a:srgbClr val="000000"/>
                </a:solidFill>
              </a:endParaRPr>
            </a:p>
          </p:txBody>
        </p:sp>
        <p:sp>
          <p:nvSpPr>
            <p:cNvPr id="19" name="Oval 113"/>
            <p:cNvSpPr>
              <a:spLocks noChangeArrowheads="1"/>
            </p:cNvSpPr>
            <p:nvPr userDrawn="1"/>
          </p:nvSpPr>
          <p:spPr bwMode="auto">
            <a:xfrm>
              <a:off x="575" y="399"/>
              <a:ext cx="762"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tLang="en-US" dirty="0">
                <a:solidFill>
                  <a:srgbClr val="000000"/>
                </a:solidFill>
              </a:endParaRPr>
            </a:p>
          </p:txBody>
        </p:sp>
        <p:sp>
          <p:nvSpPr>
            <p:cNvPr id="20" name="Oval 114"/>
            <p:cNvSpPr>
              <a:spLocks noChangeArrowheads="1"/>
            </p:cNvSpPr>
            <p:nvPr userDrawn="1"/>
          </p:nvSpPr>
          <p:spPr bwMode="auto">
            <a:xfrm>
              <a:off x="614" y="414"/>
              <a:ext cx="774" cy="771"/>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tLang="en-US" dirty="0">
                <a:solidFill>
                  <a:srgbClr val="000000"/>
                </a:solidFill>
              </a:endParaRPr>
            </a:p>
          </p:txBody>
        </p:sp>
        <p:sp>
          <p:nvSpPr>
            <p:cNvPr id="21" name="Oval 115"/>
            <p:cNvSpPr>
              <a:spLocks noChangeArrowheads="1"/>
            </p:cNvSpPr>
            <p:nvPr userDrawn="1"/>
          </p:nvSpPr>
          <p:spPr bwMode="auto">
            <a:xfrm>
              <a:off x="590" y="391"/>
              <a:ext cx="763"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tLang="en-US" dirty="0">
                <a:solidFill>
                  <a:srgbClr val="000000"/>
                </a:solidFill>
              </a:endParaRPr>
            </a:p>
          </p:txBody>
        </p:sp>
        <p:sp>
          <p:nvSpPr>
            <p:cNvPr id="22" name="Oval 116"/>
            <p:cNvSpPr>
              <a:spLocks noChangeArrowheads="1"/>
            </p:cNvSpPr>
            <p:nvPr userDrawn="1"/>
          </p:nvSpPr>
          <p:spPr bwMode="auto">
            <a:xfrm>
              <a:off x="629" y="445"/>
              <a:ext cx="708" cy="708"/>
            </a:xfrm>
            <a:prstGeom prst="ellipse">
              <a:avLst/>
            </a:prstGeom>
            <a:solidFill>
              <a:srgbClr val="83725B"/>
            </a:solidFill>
            <a:ln w="9525">
              <a:solidFill>
                <a:srgbClr val="83725B"/>
              </a:solidFill>
              <a:miter lim="800000"/>
              <a:headEnd/>
              <a:tailEnd/>
            </a:ln>
          </p:spPr>
          <p:txBody>
            <a:bodyPr/>
            <a:lstStyle/>
            <a:p>
              <a:endParaRPr lang="en-US" altLang="en-US" dirty="0">
                <a:solidFill>
                  <a:srgbClr val="000000"/>
                </a:solidFill>
              </a:endParaRPr>
            </a:p>
          </p:txBody>
        </p:sp>
        <p:sp>
          <p:nvSpPr>
            <p:cNvPr id="23" name="Oval 117"/>
            <p:cNvSpPr>
              <a:spLocks noChangeArrowheads="1"/>
            </p:cNvSpPr>
            <p:nvPr userDrawn="1"/>
          </p:nvSpPr>
          <p:spPr bwMode="auto">
            <a:xfrm>
              <a:off x="637" y="445"/>
              <a:ext cx="693" cy="693"/>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ltLang="en-US" dirty="0">
                <a:solidFill>
                  <a:srgbClr val="000000"/>
                </a:solidFill>
              </a:endParaRPr>
            </a:p>
          </p:txBody>
        </p:sp>
        <p:sp>
          <p:nvSpPr>
            <p:cNvPr id="24" name="Oval 119"/>
            <p:cNvSpPr>
              <a:spLocks noChangeArrowheads="1"/>
            </p:cNvSpPr>
            <p:nvPr userDrawn="1"/>
          </p:nvSpPr>
          <p:spPr bwMode="auto">
            <a:xfrm>
              <a:off x="637" y="391"/>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tLang="en-US" dirty="0">
                <a:solidFill>
                  <a:srgbClr val="000000"/>
                </a:solidFill>
              </a:endParaRPr>
            </a:p>
          </p:txBody>
        </p:sp>
        <p:sp>
          <p:nvSpPr>
            <p:cNvPr id="25" name="Oval 120"/>
            <p:cNvSpPr>
              <a:spLocks noChangeArrowheads="1"/>
            </p:cNvSpPr>
            <p:nvPr userDrawn="1"/>
          </p:nvSpPr>
          <p:spPr bwMode="auto">
            <a:xfrm>
              <a:off x="544" y="438"/>
              <a:ext cx="770"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tLang="en-US" dirty="0">
                <a:solidFill>
                  <a:srgbClr val="000000"/>
                </a:solidFill>
              </a:endParaRPr>
            </a:p>
          </p:txBody>
        </p:sp>
        <p:sp>
          <p:nvSpPr>
            <p:cNvPr id="26" name="Oval 121"/>
            <p:cNvSpPr>
              <a:spLocks noChangeArrowheads="1"/>
            </p:cNvSpPr>
            <p:nvPr userDrawn="1"/>
          </p:nvSpPr>
          <p:spPr bwMode="auto">
            <a:xfrm>
              <a:off x="637" y="438"/>
              <a:ext cx="763"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tLang="en-US" dirty="0">
                <a:solidFill>
                  <a:srgbClr val="000000"/>
                </a:solidFill>
              </a:endParaRPr>
            </a:p>
          </p:txBody>
        </p:sp>
        <p:sp>
          <p:nvSpPr>
            <p:cNvPr id="27" name="Oval 122"/>
            <p:cNvSpPr>
              <a:spLocks noChangeArrowheads="1"/>
            </p:cNvSpPr>
            <p:nvPr userDrawn="1"/>
          </p:nvSpPr>
          <p:spPr bwMode="auto">
            <a:xfrm>
              <a:off x="264" y="2002"/>
              <a:ext cx="1213" cy="1205"/>
            </a:xfrm>
            <a:prstGeom prst="ellipse">
              <a:avLst/>
            </a:prstGeom>
            <a:solidFill>
              <a:srgbClr val="83725B"/>
            </a:solidFill>
            <a:ln w="9525">
              <a:solidFill>
                <a:srgbClr val="83725B"/>
              </a:solidFill>
              <a:miter lim="800000"/>
              <a:headEnd/>
              <a:tailEnd/>
            </a:ln>
          </p:spPr>
          <p:txBody>
            <a:bodyPr/>
            <a:lstStyle/>
            <a:p>
              <a:endParaRPr lang="en-US" altLang="en-US" dirty="0">
                <a:solidFill>
                  <a:srgbClr val="000000"/>
                </a:solidFill>
              </a:endParaRPr>
            </a:p>
          </p:txBody>
        </p:sp>
        <p:sp>
          <p:nvSpPr>
            <p:cNvPr id="28" name="Oval 123"/>
            <p:cNvSpPr>
              <a:spLocks noChangeArrowheads="1"/>
            </p:cNvSpPr>
            <p:nvPr userDrawn="1"/>
          </p:nvSpPr>
          <p:spPr bwMode="auto">
            <a:xfrm>
              <a:off x="303" y="2033"/>
              <a:ext cx="1135" cy="1143"/>
            </a:xfrm>
            <a:prstGeom prst="ellipse">
              <a:avLst/>
            </a:prstGeom>
            <a:solidFill>
              <a:srgbClr val="83725B"/>
            </a:solidFill>
            <a:ln w="9525">
              <a:solidFill>
                <a:srgbClr val="83725B"/>
              </a:solidFill>
              <a:miter lim="800000"/>
              <a:headEnd/>
              <a:tailEnd/>
            </a:ln>
          </p:spPr>
          <p:txBody>
            <a:bodyPr/>
            <a:lstStyle/>
            <a:p>
              <a:endParaRPr lang="en-US" altLang="en-US" dirty="0">
                <a:solidFill>
                  <a:srgbClr val="000000"/>
                </a:solidFill>
              </a:endParaRPr>
            </a:p>
          </p:txBody>
        </p:sp>
        <p:sp>
          <p:nvSpPr>
            <p:cNvPr id="29" name="Oval 124"/>
            <p:cNvSpPr>
              <a:spLocks noChangeArrowheads="1"/>
            </p:cNvSpPr>
            <p:nvPr userDrawn="1"/>
          </p:nvSpPr>
          <p:spPr bwMode="auto">
            <a:xfrm>
              <a:off x="248" y="1963"/>
              <a:ext cx="1245"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tLang="en-US" dirty="0">
                <a:solidFill>
                  <a:srgbClr val="000000"/>
                </a:solidFill>
              </a:endParaRPr>
            </a:p>
          </p:txBody>
        </p:sp>
        <p:sp>
          <p:nvSpPr>
            <p:cNvPr id="30" name="Oval 125"/>
            <p:cNvSpPr>
              <a:spLocks noChangeArrowheads="1"/>
            </p:cNvSpPr>
            <p:nvPr userDrawn="1"/>
          </p:nvSpPr>
          <p:spPr bwMode="auto">
            <a:xfrm>
              <a:off x="209" y="1963"/>
              <a:ext cx="1237"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tLang="en-US" dirty="0">
                <a:solidFill>
                  <a:srgbClr val="000000"/>
                </a:solidFill>
              </a:endParaRPr>
            </a:p>
          </p:txBody>
        </p:sp>
        <p:sp>
          <p:nvSpPr>
            <p:cNvPr id="31" name="Oval 126"/>
            <p:cNvSpPr>
              <a:spLocks noChangeArrowheads="1"/>
            </p:cNvSpPr>
            <p:nvPr userDrawn="1"/>
          </p:nvSpPr>
          <p:spPr bwMode="auto">
            <a:xfrm>
              <a:off x="271" y="1986"/>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tLang="en-US" dirty="0">
                <a:solidFill>
                  <a:srgbClr val="000000"/>
                </a:solidFill>
              </a:endParaRPr>
            </a:p>
          </p:txBody>
        </p:sp>
        <p:sp>
          <p:nvSpPr>
            <p:cNvPr id="32" name="Oval 127"/>
            <p:cNvSpPr>
              <a:spLocks noChangeArrowheads="1"/>
            </p:cNvSpPr>
            <p:nvPr userDrawn="1"/>
          </p:nvSpPr>
          <p:spPr bwMode="auto">
            <a:xfrm>
              <a:off x="232" y="1947"/>
              <a:ext cx="1243"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tLang="en-US" dirty="0">
                <a:solidFill>
                  <a:srgbClr val="000000"/>
                </a:solidFill>
              </a:endParaRPr>
            </a:p>
          </p:txBody>
        </p:sp>
        <p:sp>
          <p:nvSpPr>
            <p:cNvPr id="33" name="Oval 129"/>
            <p:cNvSpPr>
              <a:spLocks noChangeArrowheads="1"/>
            </p:cNvSpPr>
            <p:nvPr userDrawn="1"/>
          </p:nvSpPr>
          <p:spPr bwMode="auto">
            <a:xfrm>
              <a:off x="162" y="2017"/>
              <a:ext cx="1238"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tLang="en-US" dirty="0">
                <a:solidFill>
                  <a:srgbClr val="000000"/>
                </a:solidFill>
              </a:endParaRPr>
            </a:p>
          </p:txBody>
        </p:sp>
        <p:sp>
          <p:nvSpPr>
            <p:cNvPr id="34" name="Oval 130"/>
            <p:cNvSpPr>
              <a:spLocks noChangeArrowheads="1"/>
            </p:cNvSpPr>
            <p:nvPr userDrawn="1"/>
          </p:nvSpPr>
          <p:spPr bwMode="auto">
            <a:xfrm>
              <a:off x="310"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tLang="en-US" dirty="0">
                <a:solidFill>
                  <a:srgbClr val="000000"/>
                </a:solidFill>
              </a:endParaRPr>
            </a:p>
          </p:txBody>
        </p:sp>
        <p:sp>
          <p:nvSpPr>
            <p:cNvPr id="35" name="Oval 131"/>
            <p:cNvSpPr>
              <a:spLocks noChangeArrowheads="1"/>
            </p:cNvSpPr>
            <p:nvPr userDrawn="1"/>
          </p:nvSpPr>
          <p:spPr bwMode="auto">
            <a:xfrm>
              <a:off x="303" y="2017"/>
              <a:ext cx="1244"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tLang="en-US" dirty="0">
                <a:solidFill>
                  <a:srgbClr val="000000"/>
                </a:solidFill>
              </a:endParaRPr>
            </a:p>
          </p:txBody>
        </p:sp>
        <p:sp>
          <p:nvSpPr>
            <p:cNvPr id="36" name="Oval 132"/>
            <p:cNvSpPr>
              <a:spLocks noChangeArrowheads="1"/>
            </p:cNvSpPr>
            <p:nvPr userDrawn="1"/>
          </p:nvSpPr>
          <p:spPr bwMode="auto">
            <a:xfrm>
              <a:off x="614" y="2990"/>
              <a:ext cx="1003" cy="1011"/>
            </a:xfrm>
            <a:prstGeom prst="ellipse">
              <a:avLst/>
            </a:prstGeom>
            <a:solidFill>
              <a:srgbClr val="83725B"/>
            </a:solidFill>
            <a:ln w="9525">
              <a:solidFill>
                <a:srgbClr val="83725B"/>
              </a:solidFill>
              <a:miter lim="800000"/>
              <a:headEnd/>
              <a:tailEnd/>
            </a:ln>
          </p:spPr>
          <p:txBody>
            <a:bodyPr/>
            <a:lstStyle/>
            <a:p>
              <a:endParaRPr lang="en-US" altLang="en-US" dirty="0">
                <a:solidFill>
                  <a:srgbClr val="000000"/>
                </a:solidFill>
              </a:endParaRPr>
            </a:p>
          </p:txBody>
        </p:sp>
        <p:sp>
          <p:nvSpPr>
            <p:cNvPr id="37" name="Oval 133"/>
            <p:cNvSpPr>
              <a:spLocks noChangeArrowheads="1"/>
            </p:cNvSpPr>
            <p:nvPr userDrawn="1"/>
          </p:nvSpPr>
          <p:spPr bwMode="auto">
            <a:xfrm>
              <a:off x="645" y="3021"/>
              <a:ext cx="941" cy="949"/>
            </a:xfrm>
            <a:prstGeom prst="ellipse">
              <a:avLst/>
            </a:prstGeom>
            <a:solidFill>
              <a:srgbClr val="83725B"/>
            </a:solidFill>
            <a:ln w="9525">
              <a:solidFill>
                <a:srgbClr val="83725B"/>
              </a:solidFill>
              <a:miter lim="800000"/>
              <a:headEnd/>
              <a:tailEnd/>
            </a:ln>
          </p:spPr>
          <p:txBody>
            <a:bodyPr/>
            <a:lstStyle/>
            <a:p>
              <a:endParaRPr lang="en-US" altLang="en-US" dirty="0">
                <a:solidFill>
                  <a:srgbClr val="000000"/>
                </a:solidFill>
              </a:endParaRPr>
            </a:p>
          </p:txBody>
        </p:sp>
        <p:sp>
          <p:nvSpPr>
            <p:cNvPr id="38" name="Oval 134"/>
            <p:cNvSpPr>
              <a:spLocks noChangeArrowheads="1"/>
            </p:cNvSpPr>
            <p:nvPr userDrawn="1"/>
          </p:nvSpPr>
          <p:spPr bwMode="auto">
            <a:xfrm>
              <a:off x="598" y="2959"/>
              <a:ext cx="1035"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tLang="en-US" dirty="0">
                <a:solidFill>
                  <a:srgbClr val="000000"/>
                </a:solidFill>
              </a:endParaRPr>
            </a:p>
          </p:txBody>
        </p:sp>
        <p:sp>
          <p:nvSpPr>
            <p:cNvPr id="39" name="Oval 135"/>
            <p:cNvSpPr>
              <a:spLocks noChangeArrowheads="1"/>
            </p:cNvSpPr>
            <p:nvPr userDrawn="1"/>
          </p:nvSpPr>
          <p:spPr bwMode="auto">
            <a:xfrm>
              <a:off x="567" y="2959"/>
              <a:ext cx="1027"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tLang="en-US" dirty="0">
                <a:solidFill>
                  <a:srgbClr val="000000"/>
                </a:solidFill>
              </a:endParaRPr>
            </a:p>
          </p:txBody>
        </p:sp>
        <p:sp>
          <p:nvSpPr>
            <p:cNvPr id="40" name="Oval 136"/>
            <p:cNvSpPr>
              <a:spLocks noChangeArrowheads="1"/>
            </p:cNvSpPr>
            <p:nvPr userDrawn="1"/>
          </p:nvSpPr>
          <p:spPr bwMode="auto">
            <a:xfrm>
              <a:off x="622" y="2982"/>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tLang="en-US" dirty="0">
                <a:solidFill>
                  <a:srgbClr val="000000"/>
                </a:solidFill>
              </a:endParaRPr>
            </a:p>
          </p:txBody>
        </p:sp>
        <p:sp>
          <p:nvSpPr>
            <p:cNvPr id="41" name="Oval 137"/>
            <p:cNvSpPr>
              <a:spLocks noChangeArrowheads="1"/>
            </p:cNvSpPr>
            <p:nvPr userDrawn="1"/>
          </p:nvSpPr>
          <p:spPr bwMode="auto">
            <a:xfrm>
              <a:off x="583" y="2951"/>
              <a:ext cx="1034"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tLang="en-US" dirty="0">
                <a:solidFill>
                  <a:srgbClr val="000000"/>
                </a:solidFill>
              </a:endParaRPr>
            </a:p>
          </p:txBody>
        </p:sp>
        <p:sp>
          <p:nvSpPr>
            <p:cNvPr id="42" name="Oval 139"/>
            <p:cNvSpPr>
              <a:spLocks noChangeArrowheads="1"/>
            </p:cNvSpPr>
            <p:nvPr userDrawn="1"/>
          </p:nvSpPr>
          <p:spPr bwMode="auto">
            <a:xfrm>
              <a:off x="528" y="3005"/>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tLang="en-US" dirty="0">
                <a:solidFill>
                  <a:srgbClr val="000000"/>
                </a:solidFill>
              </a:endParaRPr>
            </a:p>
          </p:txBody>
        </p:sp>
        <p:sp>
          <p:nvSpPr>
            <p:cNvPr id="43" name="Oval 140"/>
            <p:cNvSpPr>
              <a:spLocks noChangeArrowheads="1"/>
            </p:cNvSpPr>
            <p:nvPr userDrawn="1"/>
          </p:nvSpPr>
          <p:spPr bwMode="auto">
            <a:xfrm>
              <a:off x="645" y="3005"/>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tLang="en-US" dirty="0">
                <a:solidFill>
                  <a:srgbClr val="000000"/>
                </a:solidFill>
              </a:endParaRPr>
            </a:p>
          </p:txBody>
        </p:sp>
        <p:sp>
          <p:nvSpPr>
            <p:cNvPr id="44" name="Oval 141"/>
            <p:cNvSpPr>
              <a:spLocks noChangeArrowheads="1"/>
            </p:cNvSpPr>
            <p:nvPr userDrawn="1"/>
          </p:nvSpPr>
          <p:spPr bwMode="auto">
            <a:xfrm>
              <a:off x="653" y="2951"/>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tLang="en-US" dirty="0">
                <a:solidFill>
                  <a:srgbClr val="000000"/>
                </a:solidFill>
              </a:endParaRPr>
            </a:p>
          </p:txBody>
        </p:sp>
      </p:grpSp>
      <p:grpSp>
        <p:nvGrpSpPr>
          <p:cNvPr id="45" name="Group 145"/>
          <p:cNvGrpSpPr>
            <a:grpSpLocks/>
          </p:cNvGrpSpPr>
          <p:nvPr userDrawn="1"/>
        </p:nvGrpSpPr>
        <p:grpSpPr bwMode="auto">
          <a:xfrm>
            <a:off x="863112" y="620715"/>
            <a:ext cx="1370134" cy="1284287"/>
            <a:chOff x="544" y="391"/>
            <a:chExt cx="863" cy="809"/>
          </a:xfrm>
        </p:grpSpPr>
        <p:sp>
          <p:nvSpPr>
            <p:cNvPr id="46" name="Oval 119"/>
            <p:cNvSpPr>
              <a:spLocks noChangeArrowheads="1"/>
            </p:cNvSpPr>
            <p:nvPr/>
          </p:nvSpPr>
          <p:spPr bwMode="auto">
            <a:xfrm>
              <a:off x="637" y="391"/>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defRPr/>
              </a:pPr>
              <a:endParaRPr lang="en-US" altLang="en-US" sz="2400" dirty="0">
                <a:solidFill>
                  <a:srgbClr val="000000"/>
                </a:solidFill>
              </a:endParaRPr>
            </a:p>
          </p:txBody>
        </p:sp>
        <p:sp>
          <p:nvSpPr>
            <p:cNvPr id="47" name="Oval 120"/>
            <p:cNvSpPr>
              <a:spLocks noChangeArrowheads="1"/>
            </p:cNvSpPr>
            <p:nvPr/>
          </p:nvSpPr>
          <p:spPr bwMode="auto">
            <a:xfrm>
              <a:off x="544" y="438"/>
              <a:ext cx="770"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defRPr/>
              </a:pPr>
              <a:endParaRPr lang="en-US" altLang="en-US" sz="2400" dirty="0">
                <a:solidFill>
                  <a:srgbClr val="000000"/>
                </a:solidFill>
              </a:endParaRPr>
            </a:p>
          </p:txBody>
        </p:sp>
        <p:sp>
          <p:nvSpPr>
            <p:cNvPr id="48" name="Oval 121"/>
            <p:cNvSpPr>
              <a:spLocks noChangeArrowheads="1"/>
            </p:cNvSpPr>
            <p:nvPr/>
          </p:nvSpPr>
          <p:spPr bwMode="auto">
            <a:xfrm>
              <a:off x="637" y="438"/>
              <a:ext cx="762"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defRPr/>
              </a:pPr>
              <a:endParaRPr lang="en-US" altLang="en-US" sz="2400" dirty="0">
                <a:solidFill>
                  <a:srgbClr val="000000"/>
                </a:solidFill>
              </a:endParaRPr>
            </a:p>
          </p:txBody>
        </p:sp>
      </p:grpSp>
      <p:sp>
        <p:nvSpPr>
          <p:cNvPr id="49" name="Oval 120"/>
          <p:cNvSpPr>
            <a:spLocks noChangeArrowheads="1"/>
          </p:cNvSpPr>
          <p:nvPr userDrawn="1"/>
        </p:nvSpPr>
        <p:spPr bwMode="auto">
          <a:xfrm>
            <a:off x="1003789" y="847725"/>
            <a:ext cx="1223596" cy="12096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defRPr/>
            </a:pPr>
            <a:endParaRPr lang="en-US" altLang="en-US" sz="2400" dirty="0">
              <a:solidFill>
                <a:srgbClr val="000000"/>
              </a:solidFill>
            </a:endParaRPr>
          </a:p>
        </p:txBody>
      </p:sp>
      <p:sp>
        <p:nvSpPr>
          <p:cNvPr id="50" name="Oval 118"/>
          <p:cNvSpPr>
            <a:spLocks noChangeArrowheads="1"/>
          </p:cNvSpPr>
          <p:nvPr userDrawn="1"/>
        </p:nvSpPr>
        <p:spPr bwMode="auto">
          <a:xfrm>
            <a:off x="1005254" y="706440"/>
            <a:ext cx="1110762" cy="1112837"/>
          </a:xfrm>
          <a:prstGeom prst="ellipse">
            <a:avLst/>
          </a:prstGeom>
          <a:blipFill dpi="0" rotWithShape="1">
            <a:blip r:embed="rId5"/>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algn="ctr" eaLnBrk="1" hangingPunct="1">
              <a:lnSpc>
                <a:spcPct val="100000"/>
              </a:lnSpc>
              <a:spcBef>
                <a:spcPct val="0"/>
              </a:spcBef>
              <a:buClrTx/>
              <a:buFontTx/>
              <a:buNone/>
              <a:defRPr/>
            </a:pPr>
            <a:endParaRPr lang="en-US" altLang="en-US" sz="600" dirty="0"/>
          </a:p>
        </p:txBody>
      </p:sp>
      <p:pic>
        <p:nvPicPr>
          <p:cNvPr id="51" name="Picture 57" descr="D:\Documents and Settings\Nomjanns\My Documents\2013\Tx CI Approvals\Presentation Templates\Picture5.jpg"/>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889489" y="2157413"/>
            <a:ext cx="1645626" cy="704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 name="Oval 128"/>
          <p:cNvSpPr>
            <a:spLocks noChangeArrowheads="1"/>
          </p:cNvSpPr>
          <p:nvPr userDrawn="1"/>
        </p:nvSpPr>
        <p:spPr bwMode="auto">
          <a:xfrm>
            <a:off x="482116" y="3227388"/>
            <a:ext cx="1802423" cy="1814512"/>
          </a:xfrm>
          <a:prstGeom prst="ellipse">
            <a:avLst/>
          </a:prstGeom>
          <a:blipFill dpi="0" rotWithShape="1">
            <a:blip r:embed="rId7"/>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algn="ctr" eaLnBrk="1" hangingPunct="1">
              <a:lnSpc>
                <a:spcPct val="100000"/>
              </a:lnSpc>
              <a:spcBef>
                <a:spcPct val="0"/>
              </a:spcBef>
              <a:buClrTx/>
              <a:buFontTx/>
              <a:buNone/>
              <a:defRPr/>
            </a:pPr>
            <a:endParaRPr lang="en-US" altLang="en-US" sz="1000" dirty="0">
              <a:solidFill>
                <a:srgbClr val="C0C0C0"/>
              </a:solidFill>
            </a:endParaRPr>
          </a:p>
        </p:txBody>
      </p:sp>
      <p:sp>
        <p:nvSpPr>
          <p:cNvPr id="53" name="Oval 138"/>
          <p:cNvSpPr>
            <a:spLocks noChangeArrowheads="1"/>
          </p:cNvSpPr>
          <p:nvPr userDrawn="1"/>
        </p:nvSpPr>
        <p:spPr bwMode="auto">
          <a:xfrm>
            <a:off x="1014046" y="4791075"/>
            <a:ext cx="1506415" cy="1519238"/>
          </a:xfrm>
          <a:prstGeom prst="ellipse">
            <a:avLst/>
          </a:prstGeom>
          <a:blipFill dpi="0" rotWithShape="1">
            <a:blip r:embed="rId8"/>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algn="ctr" eaLnBrk="1" hangingPunct="1">
              <a:lnSpc>
                <a:spcPct val="100000"/>
              </a:lnSpc>
              <a:spcBef>
                <a:spcPct val="0"/>
              </a:spcBef>
              <a:buClrTx/>
              <a:buFontTx/>
              <a:buNone/>
              <a:defRPr/>
            </a:pPr>
            <a:endParaRPr lang="en-US" altLang="en-US" sz="900" dirty="0">
              <a:solidFill>
                <a:srgbClr val="C0C0C0"/>
              </a:solidFill>
            </a:endParaRPr>
          </a:p>
        </p:txBody>
      </p:sp>
      <p:sp>
        <p:nvSpPr>
          <p:cNvPr id="3075" name="Rectangle 3"/>
          <p:cNvSpPr>
            <a:spLocks noGrp="1" noChangeArrowheads="1"/>
          </p:cNvSpPr>
          <p:nvPr>
            <p:ph type="ctrTitle"/>
          </p:nvPr>
        </p:nvSpPr>
        <p:spPr>
          <a:xfrm>
            <a:off x="3059117" y="3271842"/>
            <a:ext cx="5545137" cy="676275"/>
          </a:xfrm>
        </p:spPr>
        <p:txBody>
          <a:bodyPr anchor="b"/>
          <a:lstStyle>
            <a:lvl1pPr>
              <a:defRPr>
                <a:solidFill>
                  <a:srgbClr val="003896"/>
                </a:solidFill>
              </a:defRPr>
            </a:lvl1pPr>
          </a:lstStyle>
          <a:p>
            <a:r>
              <a:rPr lang="en-ZA"/>
              <a:t>Click to edit Master title style</a:t>
            </a:r>
          </a:p>
        </p:txBody>
      </p:sp>
      <p:sp>
        <p:nvSpPr>
          <p:cNvPr id="3076" name="Rectangle 4"/>
          <p:cNvSpPr>
            <a:spLocks noGrp="1" noChangeArrowheads="1"/>
          </p:cNvSpPr>
          <p:nvPr>
            <p:ph type="subTitle" idx="1"/>
          </p:nvPr>
        </p:nvSpPr>
        <p:spPr>
          <a:xfrm>
            <a:off x="3059117" y="4092576"/>
            <a:ext cx="5545137" cy="2220913"/>
          </a:xfrm>
        </p:spPr>
        <p:txBody>
          <a:bodyPr/>
          <a:lstStyle>
            <a:lvl1pPr marL="0" indent="0">
              <a:buFontTx/>
              <a:buNone/>
              <a:defRPr sz="1800">
                <a:solidFill>
                  <a:srgbClr val="83725B"/>
                </a:solidFill>
              </a:defRPr>
            </a:lvl1pPr>
          </a:lstStyle>
          <a:p>
            <a:r>
              <a:rPr lang="en-ZA"/>
              <a:t>Click to edit Master subtitle style</a:t>
            </a:r>
          </a:p>
        </p:txBody>
      </p:sp>
    </p:spTree>
    <p:extLst>
      <p:ext uri="{BB962C8B-B14F-4D97-AF65-F5344CB8AC3E}">
        <p14:creationId xmlns:p14="http://schemas.microsoft.com/office/powerpoint/2010/main" val="2923066373"/>
      </p:ext>
    </p:extLst>
  </p:cSld>
  <p:clrMapOvr>
    <a:masterClrMapping/>
  </p:clrMapOvr>
  <p:transition spd="slow">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Date Placeholder 2"/>
          <p:cNvSpPr>
            <a:spLocks noGrp="1"/>
          </p:cNvSpPr>
          <p:nvPr>
            <p:ph type="dt" sz="half" idx="10"/>
          </p:nvPr>
        </p:nvSpPr>
        <p:spPr/>
        <p:txBody>
          <a:bodyPr/>
          <a:lstStyle>
            <a:lvl1pPr>
              <a:defRPr/>
            </a:lvl1pPr>
          </a:lstStyle>
          <a:p>
            <a:endParaRPr lang="en-ZA" dirty="0"/>
          </a:p>
        </p:txBody>
      </p:sp>
      <p:sp>
        <p:nvSpPr>
          <p:cNvPr id="4" name="Footer Placeholder 3"/>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endParaRPr lang="en-ZA" dirty="0">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A4BFAA45-4215-457A-ADD7-0104AD7035BD}" type="slidenum">
              <a:rPr lang="en-ZA" smtClean="0"/>
              <a:pPr/>
              <a:t>‹#›</a:t>
            </a:fld>
            <a:endParaRPr lang="en-ZA" dirty="0"/>
          </a:p>
        </p:txBody>
      </p:sp>
    </p:spTree>
    <p:extLst>
      <p:ext uri="{BB962C8B-B14F-4D97-AF65-F5344CB8AC3E}">
        <p14:creationId xmlns:p14="http://schemas.microsoft.com/office/powerpoint/2010/main" val="3265783652"/>
      </p:ext>
    </p:extLst>
  </p:cSld>
  <p:clrMapOvr>
    <a:masterClrMapping/>
  </p:clrMapOvr>
  <p:transition spd="slow">
    <p:fade/>
  </p:transition>
</p:sldLayout>
</file>

<file path=ppt/slideLayouts/slideLayout10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endParaRPr lang="en-ZA" dirty="0"/>
          </a:p>
        </p:txBody>
      </p:sp>
      <p:sp>
        <p:nvSpPr>
          <p:cNvPr id="3" name="Footer Placeholder 2"/>
          <p:cNvSpPr>
            <a:spLocks noGrp="1"/>
          </p:cNvSpPr>
          <p:nvPr>
            <p:ph type="ftr" sz="quarter" idx="11"/>
          </p:nvPr>
        </p:nvSpPr>
        <p:spPr>
          <a:xfrm>
            <a:off x="3132138" y="6453188"/>
            <a:ext cx="2879725" cy="268287"/>
          </a:xfrm>
          <a:prstGeom prst="rect">
            <a:avLst/>
          </a:prstGeom>
        </p:spPr>
        <p:txBody>
          <a:bodyPr/>
          <a:lstStyle>
            <a:lvl1pPr>
              <a:defRPr/>
            </a:lvl1pPr>
          </a:lstStyle>
          <a:p>
            <a:pPr fontAlgn="base">
              <a:spcBef>
                <a:spcPct val="0"/>
              </a:spcBef>
              <a:spcAft>
                <a:spcPct val="0"/>
              </a:spcAft>
              <a:defRPr/>
            </a:pPr>
            <a:endParaRPr lang="en-ZA" dirty="0">
              <a:solidFill>
                <a:srgbClr val="003896"/>
              </a:solidFill>
            </a:endParaRPr>
          </a:p>
        </p:txBody>
      </p:sp>
      <p:sp>
        <p:nvSpPr>
          <p:cNvPr id="4" name="Slide Number Placeholder 3"/>
          <p:cNvSpPr>
            <a:spLocks noGrp="1"/>
          </p:cNvSpPr>
          <p:nvPr>
            <p:ph type="sldNum" sz="quarter" idx="12"/>
          </p:nvPr>
        </p:nvSpPr>
        <p:spPr/>
        <p:txBody>
          <a:bodyPr/>
          <a:lstStyle>
            <a:lvl1pPr>
              <a:defRPr/>
            </a:lvl1pPr>
          </a:lstStyle>
          <a:p>
            <a:pPr>
              <a:defRPr/>
            </a:pPr>
            <a:fld id="{B3ABD77A-67A4-41E4-9AF5-F6BDC59F12A9}" type="slidenum">
              <a:rPr lang="en-ZA"/>
              <a:pPr>
                <a:defRPr/>
              </a:pPr>
              <a:t>‹#›</a:t>
            </a:fld>
            <a:endParaRPr lang="en-ZA" dirty="0"/>
          </a:p>
        </p:txBody>
      </p:sp>
    </p:spTree>
    <p:extLst>
      <p:ext uri="{BB962C8B-B14F-4D97-AF65-F5344CB8AC3E}">
        <p14:creationId xmlns:p14="http://schemas.microsoft.com/office/powerpoint/2010/main" val="587150168"/>
      </p:ext>
    </p:extLst>
  </p:cSld>
  <p:clrMapOvr>
    <a:masterClrMapping/>
  </p:clrMapOvr>
  <p:transition spd="slow">
    <p:fade/>
  </p:transition>
</p:sldLayout>
</file>

<file path=ppt/slideLayouts/slideLayout10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en-ZA" dirty="0"/>
          </a:p>
        </p:txBody>
      </p:sp>
      <p:sp>
        <p:nvSpPr>
          <p:cNvPr id="6" name="Footer Placeholder 5"/>
          <p:cNvSpPr>
            <a:spLocks noGrp="1"/>
          </p:cNvSpPr>
          <p:nvPr>
            <p:ph type="ftr" sz="quarter" idx="11"/>
          </p:nvPr>
        </p:nvSpPr>
        <p:spPr>
          <a:xfrm>
            <a:off x="3132138" y="6453188"/>
            <a:ext cx="2879725" cy="268287"/>
          </a:xfrm>
          <a:prstGeom prst="rect">
            <a:avLst/>
          </a:prstGeom>
        </p:spPr>
        <p:txBody>
          <a:bodyPr/>
          <a:lstStyle>
            <a:lvl1pPr>
              <a:defRPr/>
            </a:lvl1pPr>
          </a:lstStyle>
          <a:p>
            <a:pPr fontAlgn="base">
              <a:spcBef>
                <a:spcPct val="0"/>
              </a:spcBef>
              <a:spcAft>
                <a:spcPct val="0"/>
              </a:spcAft>
              <a:defRPr/>
            </a:pPr>
            <a:endParaRPr lang="en-ZA" dirty="0">
              <a:solidFill>
                <a:srgbClr val="003896"/>
              </a:solidFill>
            </a:endParaRPr>
          </a:p>
        </p:txBody>
      </p:sp>
      <p:sp>
        <p:nvSpPr>
          <p:cNvPr id="7" name="Slide Number Placeholder 6"/>
          <p:cNvSpPr>
            <a:spLocks noGrp="1"/>
          </p:cNvSpPr>
          <p:nvPr>
            <p:ph type="sldNum" sz="quarter" idx="12"/>
          </p:nvPr>
        </p:nvSpPr>
        <p:spPr/>
        <p:txBody>
          <a:bodyPr/>
          <a:lstStyle>
            <a:lvl1pPr>
              <a:defRPr/>
            </a:lvl1pPr>
          </a:lstStyle>
          <a:p>
            <a:pPr>
              <a:defRPr/>
            </a:pPr>
            <a:fld id="{1F0A3370-E9A9-492A-A85C-88598DD9D8CA}" type="slidenum">
              <a:rPr lang="en-ZA"/>
              <a:pPr>
                <a:defRPr/>
              </a:pPr>
              <a:t>‹#›</a:t>
            </a:fld>
            <a:endParaRPr lang="en-ZA" dirty="0"/>
          </a:p>
        </p:txBody>
      </p:sp>
    </p:spTree>
    <p:extLst>
      <p:ext uri="{BB962C8B-B14F-4D97-AF65-F5344CB8AC3E}">
        <p14:creationId xmlns:p14="http://schemas.microsoft.com/office/powerpoint/2010/main" val="2483720128"/>
      </p:ext>
    </p:extLst>
  </p:cSld>
  <p:clrMapOvr>
    <a:masterClrMapping/>
  </p:clrMapOvr>
  <p:transition spd="slow">
    <p:fade/>
  </p:transition>
</p:sldLayout>
</file>

<file path=ppt/slideLayouts/slideLayout10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en-ZA" dirty="0"/>
          </a:p>
        </p:txBody>
      </p:sp>
      <p:sp>
        <p:nvSpPr>
          <p:cNvPr id="6" name="Footer Placeholder 5"/>
          <p:cNvSpPr>
            <a:spLocks noGrp="1"/>
          </p:cNvSpPr>
          <p:nvPr>
            <p:ph type="ftr" sz="quarter" idx="11"/>
          </p:nvPr>
        </p:nvSpPr>
        <p:spPr>
          <a:xfrm>
            <a:off x="3132138" y="6453188"/>
            <a:ext cx="2879725" cy="268287"/>
          </a:xfrm>
          <a:prstGeom prst="rect">
            <a:avLst/>
          </a:prstGeom>
        </p:spPr>
        <p:txBody>
          <a:bodyPr/>
          <a:lstStyle>
            <a:lvl1pPr>
              <a:defRPr/>
            </a:lvl1pPr>
          </a:lstStyle>
          <a:p>
            <a:pPr fontAlgn="base">
              <a:spcBef>
                <a:spcPct val="0"/>
              </a:spcBef>
              <a:spcAft>
                <a:spcPct val="0"/>
              </a:spcAft>
              <a:defRPr/>
            </a:pPr>
            <a:endParaRPr lang="en-ZA" dirty="0">
              <a:solidFill>
                <a:srgbClr val="003896"/>
              </a:solidFill>
            </a:endParaRPr>
          </a:p>
        </p:txBody>
      </p:sp>
      <p:sp>
        <p:nvSpPr>
          <p:cNvPr id="7" name="Slide Number Placeholder 6"/>
          <p:cNvSpPr>
            <a:spLocks noGrp="1"/>
          </p:cNvSpPr>
          <p:nvPr>
            <p:ph type="sldNum" sz="quarter" idx="12"/>
          </p:nvPr>
        </p:nvSpPr>
        <p:spPr/>
        <p:txBody>
          <a:bodyPr/>
          <a:lstStyle>
            <a:lvl1pPr>
              <a:defRPr/>
            </a:lvl1pPr>
          </a:lstStyle>
          <a:p>
            <a:pPr>
              <a:defRPr/>
            </a:pPr>
            <a:fld id="{A3FDC856-3FA0-4555-B79B-D8637EB3F30F}" type="slidenum">
              <a:rPr lang="en-ZA"/>
              <a:pPr>
                <a:defRPr/>
              </a:pPr>
              <a:t>‹#›</a:t>
            </a:fld>
            <a:endParaRPr lang="en-ZA" dirty="0"/>
          </a:p>
        </p:txBody>
      </p:sp>
    </p:spTree>
    <p:extLst>
      <p:ext uri="{BB962C8B-B14F-4D97-AF65-F5344CB8AC3E}">
        <p14:creationId xmlns:p14="http://schemas.microsoft.com/office/powerpoint/2010/main" val="3123065352"/>
      </p:ext>
    </p:extLst>
  </p:cSld>
  <p:clrMapOvr>
    <a:masterClrMapping/>
  </p:clrMapOvr>
  <p:transition spd="slow">
    <p:fade/>
  </p:transition>
</p:sldLayout>
</file>

<file path=ppt/slideLayouts/slideLayout10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a:defRPr/>
            </a:lvl1pPr>
          </a:lstStyle>
          <a:p>
            <a:pPr>
              <a:defRPr/>
            </a:pPr>
            <a:endParaRPr lang="en-ZA" dirty="0"/>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a:defRPr/>
            </a:lvl1pPr>
          </a:lstStyle>
          <a:p>
            <a:pPr fontAlgn="base">
              <a:spcBef>
                <a:spcPct val="0"/>
              </a:spcBef>
              <a:spcAft>
                <a:spcPct val="0"/>
              </a:spcAft>
              <a:defRPr/>
            </a:pPr>
            <a:endParaRPr lang="en-ZA" dirty="0">
              <a:solidFill>
                <a:srgbClr val="003896"/>
              </a:solidFill>
            </a:endParaRPr>
          </a:p>
        </p:txBody>
      </p:sp>
      <p:sp>
        <p:nvSpPr>
          <p:cNvPr id="6" name="Slide Number Placeholder 5"/>
          <p:cNvSpPr>
            <a:spLocks noGrp="1"/>
          </p:cNvSpPr>
          <p:nvPr>
            <p:ph type="sldNum" sz="quarter" idx="12"/>
          </p:nvPr>
        </p:nvSpPr>
        <p:spPr/>
        <p:txBody>
          <a:bodyPr/>
          <a:lstStyle>
            <a:lvl1pPr>
              <a:defRPr/>
            </a:lvl1pPr>
          </a:lstStyle>
          <a:p>
            <a:pPr>
              <a:defRPr/>
            </a:pPr>
            <a:fld id="{41E38202-EBA9-490A-A4C5-A5F5334FD219}" type="slidenum">
              <a:rPr lang="en-ZA"/>
              <a:pPr>
                <a:defRPr/>
              </a:pPr>
              <a:t>‹#›</a:t>
            </a:fld>
            <a:endParaRPr lang="en-ZA" dirty="0"/>
          </a:p>
        </p:txBody>
      </p:sp>
    </p:spTree>
    <p:extLst>
      <p:ext uri="{BB962C8B-B14F-4D97-AF65-F5344CB8AC3E}">
        <p14:creationId xmlns:p14="http://schemas.microsoft.com/office/powerpoint/2010/main" val="718491710"/>
      </p:ext>
    </p:extLst>
  </p:cSld>
  <p:clrMapOvr>
    <a:masterClrMapping/>
  </p:clrMapOvr>
  <p:transition spd="slow">
    <p:fade/>
  </p:transition>
</p:sldLayout>
</file>

<file path=ppt/slideLayouts/slideLayout10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75" y="166688"/>
            <a:ext cx="2093913" cy="6315075"/>
          </a:xfrm>
        </p:spPr>
        <p:txBody>
          <a:bodyPr vert="eaVert"/>
          <a:lstStyle/>
          <a:p>
            <a:r>
              <a:rPr lang="en-US"/>
              <a:t>Click to edit Master title style</a:t>
            </a:r>
            <a:endParaRPr lang="en-ZA"/>
          </a:p>
        </p:txBody>
      </p:sp>
      <p:sp>
        <p:nvSpPr>
          <p:cNvPr id="3" name="Vertical Text Placeholder 2"/>
          <p:cNvSpPr>
            <a:spLocks noGrp="1"/>
          </p:cNvSpPr>
          <p:nvPr>
            <p:ph type="body" orient="vert" idx="1"/>
          </p:nvPr>
        </p:nvSpPr>
        <p:spPr>
          <a:xfrm>
            <a:off x="436563" y="166688"/>
            <a:ext cx="6132512" cy="63150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a:defRPr/>
            </a:lvl1pPr>
          </a:lstStyle>
          <a:p>
            <a:pPr>
              <a:defRPr/>
            </a:pPr>
            <a:endParaRPr lang="en-ZA" dirty="0"/>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a:defRPr/>
            </a:lvl1pPr>
          </a:lstStyle>
          <a:p>
            <a:pPr fontAlgn="base">
              <a:spcBef>
                <a:spcPct val="0"/>
              </a:spcBef>
              <a:spcAft>
                <a:spcPct val="0"/>
              </a:spcAft>
              <a:defRPr/>
            </a:pPr>
            <a:endParaRPr lang="en-ZA" dirty="0">
              <a:solidFill>
                <a:srgbClr val="003896"/>
              </a:solidFill>
            </a:endParaRPr>
          </a:p>
        </p:txBody>
      </p:sp>
      <p:sp>
        <p:nvSpPr>
          <p:cNvPr id="6" name="Slide Number Placeholder 5"/>
          <p:cNvSpPr>
            <a:spLocks noGrp="1"/>
          </p:cNvSpPr>
          <p:nvPr>
            <p:ph type="sldNum" sz="quarter" idx="12"/>
          </p:nvPr>
        </p:nvSpPr>
        <p:spPr/>
        <p:txBody>
          <a:bodyPr/>
          <a:lstStyle>
            <a:lvl1pPr>
              <a:defRPr/>
            </a:lvl1pPr>
          </a:lstStyle>
          <a:p>
            <a:pPr>
              <a:defRPr/>
            </a:pPr>
            <a:fld id="{C9CB7C9F-60DF-47FE-B615-EC31F4D1D215}" type="slidenum">
              <a:rPr lang="en-ZA"/>
              <a:pPr>
                <a:defRPr/>
              </a:pPr>
              <a:t>‹#›</a:t>
            </a:fld>
            <a:endParaRPr lang="en-ZA" dirty="0"/>
          </a:p>
        </p:txBody>
      </p:sp>
    </p:spTree>
    <p:extLst>
      <p:ext uri="{BB962C8B-B14F-4D97-AF65-F5344CB8AC3E}">
        <p14:creationId xmlns:p14="http://schemas.microsoft.com/office/powerpoint/2010/main" val="3914633873"/>
      </p:ext>
    </p:extLst>
  </p:cSld>
  <p:clrMapOvr>
    <a:masterClrMapping/>
  </p:clrMapOvr>
  <p:transition spd="slow">
    <p:fade/>
  </p:transition>
</p:sldLayout>
</file>

<file path=ppt/slideLayouts/slideLayout105.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36563" y="166688"/>
            <a:ext cx="8378825" cy="63150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3" name="Date Placeholder 2"/>
          <p:cNvSpPr>
            <a:spLocks noGrp="1"/>
          </p:cNvSpPr>
          <p:nvPr>
            <p:ph type="dt" sz="half" idx="10"/>
          </p:nvPr>
        </p:nvSpPr>
        <p:spPr/>
        <p:txBody>
          <a:bodyPr/>
          <a:lstStyle>
            <a:lvl1pPr>
              <a:defRPr/>
            </a:lvl1pPr>
          </a:lstStyle>
          <a:p>
            <a:pPr>
              <a:defRPr/>
            </a:pPr>
            <a:endParaRPr lang="en-ZA" dirty="0"/>
          </a:p>
        </p:txBody>
      </p:sp>
      <p:sp>
        <p:nvSpPr>
          <p:cNvPr id="4" name="Slide Number Placeholder 4"/>
          <p:cNvSpPr>
            <a:spLocks noGrp="1"/>
          </p:cNvSpPr>
          <p:nvPr>
            <p:ph type="sldNum" sz="quarter" idx="11"/>
          </p:nvPr>
        </p:nvSpPr>
        <p:spPr>
          <a:xfrm>
            <a:off x="3851275" y="6453188"/>
            <a:ext cx="1008063" cy="268287"/>
          </a:xfrm>
        </p:spPr>
        <p:txBody>
          <a:bodyPr/>
          <a:lstStyle>
            <a:lvl1pPr>
              <a:defRPr/>
            </a:lvl1pPr>
          </a:lstStyle>
          <a:p>
            <a:pPr>
              <a:defRPr/>
            </a:pPr>
            <a:fld id="{41297AC5-D27B-48A1-86F6-15FC9C3F8309}" type="slidenum">
              <a:rPr lang="en-ZA"/>
              <a:pPr>
                <a:defRPr/>
              </a:pPr>
              <a:t>‹#›</a:t>
            </a:fld>
            <a:endParaRPr lang="en-ZA" dirty="0"/>
          </a:p>
        </p:txBody>
      </p:sp>
    </p:spTree>
    <p:extLst>
      <p:ext uri="{BB962C8B-B14F-4D97-AF65-F5344CB8AC3E}">
        <p14:creationId xmlns:p14="http://schemas.microsoft.com/office/powerpoint/2010/main" val="2580491236"/>
      </p:ext>
    </p:extLst>
  </p:cSld>
  <p:clrMapOvr>
    <a:masterClrMapping/>
  </p:clrMapOvr>
  <p:transition spd="slow">
    <p:fade/>
  </p:transition>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userDrawn="1"/>
        </p:nvGrpSpPr>
        <p:grpSpPr bwMode="auto">
          <a:xfrm>
            <a:off x="-4763" y="0"/>
            <a:ext cx="9148763" cy="6858000"/>
            <a:chOff x="-3" y="0"/>
            <a:chExt cx="5763" cy="4320"/>
          </a:xfrm>
        </p:grpSpPr>
        <p:pic>
          <p:nvPicPr>
            <p:cNvPr id="5" name="Picture 3" descr="logo small"/>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088" y="326"/>
              <a:ext cx="1352" cy="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4"/>
            <p:cNvSpPr>
              <a:spLocks noChangeArrowheads="1"/>
            </p:cNvSpPr>
            <p:nvPr userDrawn="1"/>
          </p:nvSpPr>
          <p:spPr bwMode="auto">
            <a:xfrm>
              <a:off x="-3" y="0"/>
              <a:ext cx="5763"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fontAlgn="base" hangingPunct="1">
                <a:spcBef>
                  <a:spcPct val="0"/>
                </a:spcBef>
                <a:spcAft>
                  <a:spcPct val="0"/>
                </a:spcAft>
                <a:defRPr/>
              </a:pPr>
              <a:endParaRPr lang="en-ZA" altLang="en-US" dirty="0">
                <a:solidFill>
                  <a:srgbClr val="003896"/>
                </a:solidFill>
              </a:endParaRPr>
            </a:p>
          </p:txBody>
        </p:sp>
        <p:pic>
          <p:nvPicPr>
            <p:cNvPr id="7" name="Picture 5" descr="d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 y="0"/>
              <a:ext cx="115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Oval 6"/>
            <p:cNvSpPr>
              <a:spLocks noChangeArrowheads="1"/>
            </p:cNvSpPr>
            <p:nvPr userDrawn="1"/>
          </p:nvSpPr>
          <p:spPr bwMode="auto">
            <a:xfrm>
              <a:off x="232" y="819"/>
              <a:ext cx="1448" cy="1447"/>
            </a:xfrm>
            <a:prstGeom prst="ellipse">
              <a:avLst/>
            </a:prstGeom>
            <a:solidFill>
              <a:srgbClr val="83725B"/>
            </a:solidFill>
            <a:ln w="9525">
              <a:solidFill>
                <a:srgbClr val="83725B"/>
              </a:solidFill>
              <a:round/>
              <a:headEnd/>
              <a:tailEnd/>
            </a:ln>
          </p:spPr>
          <p:txBody>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fontAlgn="base" hangingPunct="1">
                <a:spcBef>
                  <a:spcPct val="0"/>
                </a:spcBef>
                <a:spcAft>
                  <a:spcPct val="0"/>
                </a:spcAft>
                <a:defRPr/>
              </a:pPr>
              <a:endParaRPr lang="en-ZA" altLang="en-US" dirty="0">
                <a:solidFill>
                  <a:srgbClr val="003896"/>
                </a:solidFill>
              </a:endParaRPr>
            </a:p>
          </p:txBody>
        </p:sp>
        <p:sp>
          <p:nvSpPr>
            <p:cNvPr id="9" name="Oval 7" descr="coolers"/>
            <p:cNvSpPr>
              <a:spLocks noChangeArrowheads="1"/>
            </p:cNvSpPr>
            <p:nvPr userDrawn="1"/>
          </p:nvSpPr>
          <p:spPr bwMode="auto">
            <a:xfrm>
              <a:off x="275" y="858"/>
              <a:ext cx="1362" cy="1369"/>
            </a:xfrm>
            <a:prstGeom prst="ellipse">
              <a:avLst/>
            </a:prstGeom>
            <a:blipFill dpi="0" rotWithShape="1">
              <a:blip r:embed="rId4"/>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fontAlgn="base" hangingPunct="1">
                <a:spcBef>
                  <a:spcPct val="0"/>
                </a:spcBef>
                <a:spcAft>
                  <a:spcPct val="0"/>
                </a:spcAft>
                <a:defRPr/>
              </a:pPr>
              <a:endParaRPr lang="en-ZA" altLang="en-US" dirty="0">
                <a:solidFill>
                  <a:srgbClr val="003896"/>
                </a:solidFill>
              </a:endParaRPr>
            </a:p>
          </p:txBody>
        </p:sp>
        <p:sp>
          <p:nvSpPr>
            <p:cNvPr id="10" name="Oval 8"/>
            <p:cNvSpPr>
              <a:spLocks noChangeArrowheads="1"/>
            </p:cNvSpPr>
            <p:nvPr userDrawn="1"/>
          </p:nvSpPr>
          <p:spPr bwMode="auto">
            <a:xfrm>
              <a:off x="217" y="772"/>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fontAlgn="base" hangingPunct="1">
                <a:spcBef>
                  <a:spcPct val="0"/>
                </a:spcBef>
                <a:spcAft>
                  <a:spcPct val="0"/>
                </a:spcAft>
                <a:defRPr/>
              </a:pPr>
              <a:endParaRPr lang="en-ZA" altLang="en-US" dirty="0">
                <a:solidFill>
                  <a:srgbClr val="003896"/>
                </a:solidFill>
              </a:endParaRPr>
            </a:p>
          </p:txBody>
        </p:sp>
        <p:sp>
          <p:nvSpPr>
            <p:cNvPr id="11" name="Oval 9"/>
            <p:cNvSpPr>
              <a:spLocks noChangeArrowheads="1"/>
            </p:cNvSpPr>
            <p:nvPr userDrawn="1"/>
          </p:nvSpPr>
          <p:spPr bwMode="auto">
            <a:xfrm>
              <a:off x="162" y="772"/>
              <a:ext cx="1487"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fontAlgn="base" hangingPunct="1">
                <a:spcBef>
                  <a:spcPct val="0"/>
                </a:spcBef>
                <a:spcAft>
                  <a:spcPct val="0"/>
                </a:spcAft>
                <a:defRPr/>
              </a:pPr>
              <a:endParaRPr lang="en-ZA" altLang="en-US" dirty="0">
                <a:solidFill>
                  <a:srgbClr val="003896"/>
                </a:solidFill>
              </a:endParaRPr>
            </a:p>
          </p:txBody>
        </p:sp>
        <p:sp>
          <p:nvSpPr>
            <p:cNvPr id="12" name="Oval 10"/>
            <p:cNvSpPr>
              <a:spLocks noChangeArrowheads="1"/>
            </p:cNvSpPr>
            <p:nvPr userDrawn="1"/>
          </p:nvSpPr>
          <p:spPr bwMode="auto">
            <a:xfrm>
              <a:off x="240" y="803"/>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fontAlgn="base" hangingPunct="1">
                <a:spcBef>
                  <a:spcPct val="0"/>
                </a:spcBef>
                <a:spcAft>
                  <a:spcPct val="0"/>
                </a:spcAft>
                <a:defRPr/>
              </a:pPr>
              <a:endParaRPr lang="en-ZA" altLang="en-US" dirty="0">
                <a:solidFill>
                  <a:srgbClr val="003896"/>
                </a:solidFill>
              </a:endParaRPr>
            </a:p>
          </p:txBody>
        </p:sp>
        <p:sp>
          <p:nvSpPr>
            <p:cNvPr id="13" name="Oval 11"/>
            <p:cNvSpPr>
              <a:spLocks noChangeArrowheads="1"/>
            </p:cNvSpPr>
            <p:nvPr userDrawn="1"/>
          </p:nvSpPr>
          <p:spPr bwMode="auto">
            <a:xfrm>
              <a:off x="194"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fontAlgn="base" hangingPunct="1">
                <a:spcBef>
                  <a:spcPct val="0"/>
                </a:spcBef>
                <a:spcAft>
                  <a:spcPct val="0"/>
                </a:spcAft>
                <a:defRPr/>
              </a:pPr>
              <a:endParaRPr lang="en-ZA" altLang="en-US" dirty="0">
                <a:solidFill>
                  <a:srgbClr val="003896"/>
                </a:solidFill>
              </a:endParaRPr>
            </a:p>
          </p:txBody>
        </p:sp>
        <p:sp>
          <p:nvSpPr>
            <p:cNvPr id="14" name="Oval 12"/>
            <p:cNvSpPr>
              <a:spLocks noChangeArrowheads="1"/>
            </p:cNvSpPr>
            <p:nvPr userDrawn="1"/>
          </p:nvSpPr>
          <p:spPr bwMode="auto">
            <a:xfrm>
              <a:off x="279"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fontAlgn="base" hangingPunct="1">
                <a:spcBef>
                  <a:spcPct val="0"/>
                </a:spcBef>
                <a:spcAft>
                  <a:spcPct val="0"/>
                </a:spcAft>
                <a:defRPr/>
              </a:pPr>
              <a:endParaRPr lang="en-ZA" altLang="en-US" dirty="0">
                <a:solidFill>
                  <a:srgbClr val="003896"/>
                </a:solidFill>
              </a:endParaRPr>
            </a:p>
          </p:txBody>
        </p:sp>
        <p:sp>
          <p:nvSpPr>
            <p:cNvPr id="15" name="Oval 13"/>
            <p:cNvSpPr>
              <a:spLocks noChangeArrowheads="1"/>
            </p:cNvSpPr>
            <p:nvPr userDrawn="1"/>
          </p:nvSpPr>
          <p:spPr bwMode="auto">
            <a:xfrm>
              <a:off x="108"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fontAlgn="base" hangingPunct="1">
                <a:spcBef>
                  <a:spcPct val="0"/>
                </a:spcBef>
                <a:spcAft>
                  <a:spcPct val="0"/>
                </a:spcAft>
                <a:defRPr/>
              </a:pPr>
              <a:endParaRPr lang="en-ZA" altLang="en-US" dirty="0">
                <a:solidFill>
                  <a:srgbClr val="003896"/>
                </a:solidFill>
              </a:endParaRPr>
            </a:p>
          </p:txBody>
        </p:sp>
        <p:sp>
          <p:nvSpPr>
            <p:cNvPr id="16" name="Oval 14"/>
            <p:cNvSpPr>
              <a:spLocks noChangeArrowheads="1"/>
            </p:cNvSpPr>
            <p:nvPr userDrawn="1"/>
          </p:nvSpPr>
          <p:spPr bwMode="auto">
            <a:xfrm>
              <a:off x="287"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fontAlgn="base" hangingPunct="1">
                <a:spcBef>
                  <a:spcPct val="0"/>
                </a:spcBef>
                <a:spcAft>
                  <a:spcPct val="0"/>
                </a:spcAft>
                <a:defRPr/>
              </a:pPr>
              <a:endParaRPr lang="en-ZA" altLang="en-US" dirty="0">
                <a:solidFill>
                  <a:srgbClr val="003896"/>
                </a:solidFill>
              </a:endParaRPr>
            </a:p>
          </p:txBody>
        </p:sp>
        <p:sp>
          <p:nvSpPr>
            <p:cNvPr id="17" name="Oval 15"/>
            <p:cNvSpPr>
              <a:spLocks noChangeArrowheads="1"/>
            </p:cNvSpPr>
            <p:nvPr userDrawn="1"/>
          </p:nvSpPr>
          <p:spPr bwMode="auto">
            <a:xfrm>
              <a:off x="614" y="422"/>
              <a:ext cx="739" cy="747"/>
            </a:xfrm>
            <a:prstGeom prst="ellipse">
              <a:avLst/>
            </a:prstGeom>
            <a:solidFill>
              <a:srgbClr val="83725B"/>
            </a:solidFill>
            <a:ln w="9525">
              <a:solidFill>
                <a:srgbClr val="83725B"/>
              </a:solidFill>
              <a:miter lim="800000"/>
              <a:headEnd/>
              <a:tailEnd/>
            </a:ln>
          </p:spPr>
          <p:txBody>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fontAlgn="base" hangingPunct="1">
                <a:spcBef>
                  <a:spcPct val="0"/>
                </a:spcBef>
                <a:spcAft>
                  <a:spcPct val="0"/>
                </a:spcAft>
                <a:defRPr/>
              </a:pPr>
              <a:endParaRPr lang="en-ZA" altLang="en-US" dirty="0">
                <a:solidFill>
                  <a:srgbClr val="003896"/>
                </a:solidFill>
              </a:endParaRPr>
            </a:p>
          </p:txBody>
        </p:sp>
        <p:sp>
          <p:nvSpPr>
            <p:cNvPr id="18" name="Oval 16"/>
            <p:cNvSpPr>
              <a:spLocks noChangeArrowheads="1"/>
            </p:cNvSpPr>
            <p:nvPr userDrawn="1"/>
          </p:nvSpPr>
          <p:spPr bwMode="auto">
            <a:xfrm>
              <a:off x="629" y="445"/>
              <a:ext cx="708" cy="708"/>
            </a:xfrm>
            <a:prstGeom prst="ellipse">
              <a:avLst/>
            </a:prstGeom>
            <a:solidFill>
              <a:srgbClr val="8C7F6D"/>
            </a:solidFill>
            <a:ln w="9525">
              <a:solidFill>
                <a:srgbClr val="83725B"/>
              </a:solidFill>
              <a:miter lim="800000"/>
              <a:headEnd/>
              <a:tailEnd/>
            </a:ln>
          </p:spPr>
          <p:txBody>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fontAlgn="base" hangingPunct="1">
                <a:spcBef>
                  <a:spcPct val="0"/>
                </a:spcBef>
                <a:spcAft>
                  <a:spcPct val="0"/>
                </a:spcAft>
                <a:defRPr/>
              </a:pPr>
              <a:endParaRPr lang="en-ZA" altLang="en-US" dirty="0">
                <a:solidFill>
                  <a:srgbClr val="003896"/>
                </a:solidFill>
              </a:endParaRPr>
            </a:p>
          </p:txBody>
        </p:sp>
        <p:sp>
          <p:nvSpPr>
            <p:cNvPr id="19" name="Oval 17"/>
            <p:cNvSpPr>
              <a:spLocks noChangeArrowheads="1"/>
            </p:cNvSpPr>
            <p:nvPr userDrawn="1"/>
          </p:nvSpPr>
          <p:spPr bwMode="auto">
            <a:xfrm>
              <a:off x="598" y="399"/>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fontAlgn="base" hangingPunct="1">
                <a:spcBef>
                  <a:spcPct val="0"/>
                </a:spcBef>
                <a:spcAft>
                  <a:spcPct val="0"/>
                </a:spcAft>
                <a:defRPr/>
              </a:pPr>
              <a:endParaRPr lang="en-ZA" altLang="en-US" dirty="0">
                <a:solidFill>
                  <a:srgbClr val="003896"/>
                </a:solidFill>
              </a:endParaRPr>
            </a:p>
          </p:txBody>
        </p:sp>
        <p:sp>
          <p:nvSpPr>
            <p:cNvPr id="20" name="Oval 18"/>
            <p:cNvSpPr>
              <a:spLocks noChangeArrowheads="1"/>
            </p:cNvSpPr>
            <p:nvPr userDrawn="1"/>
          </p:nvSpPr>
          <p:spPr bwMode="auto">
            <a:xfrm>
              <a:off x="575" y="399"/>
              <a:ext cx="762"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fontAlgn="base" hangingPunct="1">
                <a:spcBef>
                  <a:spcPct val="0"/>
                </a:spcBef>
                <a:spcAft>
                  <a:spcPct val="0"/>
                </a:spcAft>
                <a:defRPr/>
              </a:pPr>
              <a:endParaRPr lang="en-ZA" altLang="en-US" dirty="0">
                <a:solidFill>
                  <a:srgbClr val="003896"/>
                </a:solidFill>
              </a:endParaRPr>
            </a:p>
          </p:txBody>
        </p:sp>
        <p:sp>
          <p:nvSpPr>
            <p:cNvPr id="21" name="Oval 19"/>
            <p:cNvSpPr>
              <a:spLocks noChangeArrowheads="1"/>
            </p:cNvSpPr>
            <p:nvPr userDrawn="1"/>
          </p:nvSpPr>
          <p:spPr bwMode="auto">
            <a:xfrm>
              <a:off x="614" y="414"/>
              <a:ext cx="770" cy="771"/>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fontAlgn="base" hangingPunct="1">
                <a:spcBef>
                  <a:spcPct val="0"/>
                </a:spcBef>
                <a:spcAft>
                  <a:spcPct val="0"/>
                </a:spcAft>
                <a:defRPr/>
              </a:pPr>
              <a:endParaRPr lang="en-ZA" altLang="en-US" dirty="0">
                <a:solidFill>
                  <a:srgbClr val="003896"/>
                </a:solidFill>
              </a:endParaRPr>
            </a:p>
          </p:txBody>
        </p:sp>
        <p:sp>
          <p:nvSpPr>
            <p:cNvPr id="22" name="Oval 20"/>
            <p:cNvSpPr>
              <a:spLocks noChangeArrowheads="1"/>
            </p:cNvSpPr>
            <p:nvPr userDrawn="1"/>
          </p:nvSpPr>
          <p:spPr bwMode="auto">
            <a:xfrm>
              <a:off x="590" y="391"/>
              <a:ext cx="763"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fontAlgn="base" hangingPunct="1">
                <a:spcBef>
                  <a:spcPct val="0"/>
                </a:spcBef>
                <a:spcAft>
                  <a:spcPct val="0"/>
                </a:spcAft>
                <a:defRPr/>
              </a:pPr>
              <a:endParaRPr lang="en-ZA" altLang="en-US" dirty="0">
                <a:solidFill>
                  <a:srgbClr val="003896"/>
                </a:solidFill>
              </a:endParaRPr>
            </a:p>
          </p:txBody>
        </p:sp>
        <p:sp>
          <p:nvSpPr>
            <p:cNvPr id="23" name="Oval 21"/>
            <p:cNvSpPr>
              <a:spLocks noChangeArrowheads="1"/>
            </p:cNvSpPr>
            <p:nvPr userDrawn="1"/>
          </p:nvSpPr>
          <p:spPr bwMode="auto">
            <a:xfrm>
              <a:off x="629" y="445"/>
              <a:ext cx="708" cy="708"/>
            </a:xfrm>
            <a:prstGeom prst="ellipse">
              <a:avLst/>
            </a:prstGeom>
            <a:solidFill>
              <a:srgbClr val="83725B"/>
            </a:solidFill>
            <a:ln w="9525">
              <a:solidFill>
                <a:srgbClr val="83725B"/>
              </a:solidFill>
              <a:miter lim="800000"/>
              <a:headEnd/>
              <a:tailEnd/>
            </a:ln>
          </p:spPr>
          <p:txBody>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fontAlgn="base" hangingPunct="1">
                <a:spcBef>
                  <a:spcPct val="0"/>
                </a:spcBef>
                <a:spcAft>
                  <a:spcPct val="0"/>
                </a:spcAft>
                <a:defRPr/>
              </a:pPr>
              <a:endParaRPr lang="en-ZA" altLang="en-US" dirty="0">
                <a:solidFill>
                  <a:srgbClr val="003896"/>
                </a:solidFill>
              </a:endParaRPr>
            </a:p>
          </p:txBody>
        </p:sp>
        <p:sp>
          <p:nvSpPr>
            <p:cNvPr id="24" name="Oval 22"/>
            <p:cNvSpPr>
              <a:spLocks noChangeArrowheads="1"/>
            </p:cNvSpPr>
            <p:nvPr userDrawn="1"/>
          </p:nvSpPr>
          <p:spPr bwMode="auto">
            <a:xfrm>
              <a:off x="637" y="445"/>
              <a:ext cx="693" cy="693"/>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fontAlgn="base" hangingPunct="1">
                <a:spcBef>
                  <a:spcPct val="0"/>
                </a:spcBef>
                <a:spcAft>
                  <a:spcPct val="0"/>
                </a:spcAft>
                <a:defRPr/>
              </a:pPr>
              <a:endParaRPr lang="en-ZA" altLang="en-US" dirty="0">
                <a:solidFill>
                  <a:srgbClr val="003896"/>
                </a:solidFill>
              </a:endParaRPr>
            </a:p>
          </p:txBody>
        </p:sp>
        <p:sp>
          <p:nvSpPr>
            <p:cNvPr id="25" name="Oval 23" descr="face"/>
            <p:cNvSpPr>
              <a:spLocks noChangeArrowheads="1"/>
            </p:cNvSpPr>
            <p:nvPr userDrawn="1"/>
          </p:nvSpPr>
          <p:spPr bwMode="auto">
            <a:xfrm>
              <a:off x="633" y="445"/>
              <a:ext cx="700" cy="701"/>
            </a:xfrm>
            <a:prstGeom prst="ellipse">
              <a:avLst/>
            </a:prstGeom>
            <a:blipFill dpi="0" rotWithShape="1">
              <a:blip r:embed="rId5">
                <a:lum contrast="6000"/>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fontAlgn="base" hangingPunct="1">
                <a:spcBef>
                  <a:spcPct val="0"/>
                </a:spcBef>
                <a:spcAft>
                  <a:spcPct val="0"/>
                </a:spcAft>
                <a:defRPr/>
              </a:pPr>
              <a:endParaRPr lang="en-ZA" altLang="en-US" dirty="0">
                <a:solidFill>
                  <a:srgbClr val="003896"/>
                </a:solidFill>
              </a:endParaRPr>
            </a:p>
          </p:txBody>
        </p:sp>
        <p:sp>
          <p:nvSpPr>
            <p:cNvPr id="26" name="Oval 24"/>
            <p:cNvSpPr>
              <a:spLocks noChangeArrowheads="1"/>
            </p:cNvSpPr>
            <p:nvPr userDrawn="1"/>
          </p:nvSpPr>
          <p:spPr bwMode="auto">
            <a:xfrm>
              <a:off x="637" y="391"/>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fontAlgn="base" hangingPunct="1">
                <a:spcBef>
                  <a:spcPct val="0"/>
                </a:spcBef>
                <a:spcAft>
                  <a:spcPct val="0"/>
                </a:spcAft>
                <a:defRPr/>
              </a:pPr>
              <a:endParaRPr lang="en-ZA" altLang="en-US" dirty="0">
                <a:solidFill>
                  <a:srgbClr val="003896"/>
                </a:solidFill>
              </a:endParaRPr>
            </a:p>
          </p:txBody>
        </p:sp>
        <p:sp>
          <p:nvSpPr>
            <p:cNvPr id="27" name="Oval 25"/>
            <p:cNvSpPr>
              <a:spLocks noChangeArrowheads="1"/>
            </p:cNvSpPr>
            <p:nvPr userDrawn="1"/>
          </p:nvSpPr>
          <p:spPr bwMode="auto">
            <a:xfrm>
              <a:off x="544" y="438"/>
              <a:ext cx="770"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fontAlgn="base" hangingPunct="1">
                <a:spcBef>
                  <a:spcPct val="0"/>
                </a:spcBef>
                <a:spcAft>
                  <a:spcPct val="0"/>
                </a:spcAft>
                <a:defRPr/>
              </a:pPr>
              <a:endParaRPr lang="en-ZA" altLang="en-US" dirty="0">
                <a:solidFill>
                  <a:srgbClr val="003896"/>
                </a:solidFill>
              </a:endParaRPr>
            </a:p>
          </p:txBody>
        </p:sp>
        <p:sp>
          <p:nvSpPr>
            <p:cNvPr id="28" name="Oval 26"/>
            <p:cNvSpPr>
              <a:spLocks noChangeArrowheads="1"/>
            </p:cNvSpPr>
            <p:nvPr userDrawn="1"/>
          </p:nvSpPr>
          <p:spPr bwMode="auto">
            <a:xfrm>
              <a:off x="637" y="438"/>
              <a:ext cx="763"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fontAlgn="base" hangingPunct="1">
                <a:spcBef>
                  <a:spcPct val="0"/>
                </a:spcBef>
                <a:spcAft>
                  <a:spcPct val="0"/>
                </a:spcAft>
                <a:defRPr/>
              </a:pPr>
              <a:endParaRPr lang="en-ZA" altLang="en-US" dirty="0">
                <a:solidFill>
                  <a:srgbClr val="003896"/>
                </a:solidFill>
              </a:endParaRPr>
            </a:p>
          </p:txBody>
        </p:sp>
        <p:sp>
          <p:nvSpPr>
            <p:cNvPr id="29" name="Oval 27"/>
            <p:cNvSpPr>
              <a:spLocks noChangeArrowheads="1"/>
            </p:cNvSpPr>
            <p:nvPr userDrawn="1"/>
          </p:nvSpPr>
          <p:spPr bwMode="auto">
            <a:xfrm>
              <a:off x="264" y="2002"/>
              <a:ext cx="1213" cy="1205"/>
            </a:xfrm>
            <a:prstGeom prst="ellipse">
              <a:avLst/>
            </a:prstGeom>
            <a:solidFill>
              <a:srgbClr val="83725B"/>
            </a:solidFill>
            <a:ln w="9525">
              <a:solidFill>
                <a:srgbClr val="83725B"/>
              </a:solidFill>
              <a:miter lim="800000"/>
              <a:headEnd/>
              <a:tailEnd/>
            </a:ln>
          </p:spPr>
          <p:txBody>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fontAlgn="base" hangingPunct="1">
                <a:spcBef>
                  <a:spcPct val="0"/>
                </a:spcBef>
                <a:spcAft>
                  <a:spcPct val="0"/>
                </a:spcAft>
                <a:defRPr/>
              </a:pPr>
              <a:endParaRPr lang="en-ZA" altLang="en-US" dirty="0">
                <a:solidFill>
                  <a:srgbClr val="003896"/>
                </a:solidFill>
              </a:endParaRPr>
            </a:p>
          </p:txBody>
        </p:sp>
        <p:sp>
          <p:nvSpPr>
            <p:cNvPr id="30" name="Oval 28"/>
            <p:cNvSpPr>
              <a:spLocks noChangeArrowheads="1"/>
            </p:cNvSpPr>
            <p:nvPr userDrawn="1"/>
          </p:nvSpPr>
          <p:spPr bwMode="auto">
            <a:xfrm>
              <a:off x="303" y="2033"/>
              <a:ext cx="1135" cy="1143"/>
            </a:xfrm>
            <a:prstGeom prst="ellipse">
              <a:avLst/>
            </a:prstGeom>
            <a:solidFill>
              <a:srgbClr val="83725B"/>
            </a:solidFill>
            <a:ln w="9525">
              <a:solidFill>
                <a:srgbClr val="83725B"/>
              </a:solidFill>
              <a:miter lim="800000"/>
              <a:headEnd/>
              <a:tailEnd/>
            </a:ln>
          </p:spPr>
          <p:txBody>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fontAlgn="base" hangingPunct="1">
                <a:spcBef>
                  <a:spcPct val="0"/>
                </a:spcBef>
                <a:spcAft>
                  <a:spcPct val="0"/>
                </a:spcAft>
                <a:defRPr/>
              </a:pPr>
              <a:endParaRPr lang="en-ZA" altLang="en-US" dirty="0">
                <a:solidFill>
                  <a:srgbClr val="003896"/>
                </a:solidFill>
              </a:endParaRPr>
            </a:p>
          </p:txBody>
        </p:sp>
        <p:sp>
          <p:nvSpPr>
            <p:cNvPr id="31" name="Oval 29"/>
            <p:cNvSpPr>
              <a:spLocks noChangeArrowheads="1"/>
            </p:cNvSpPr>
            <p:nvPr userDrawn="1"/>
          </p:nvSpPr>
          <p:spPr bwMode="auto">
            <a:xfrm>
              <a:off x="248" y="1963"/>
              <a:ext cx="1245"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fontAlgn="base" hangingPunct="1">
                <a:spcBef>
                  <a:spcPct val="0"/>
                </a:spcBef>
                <a:spcAft>
                  <a:spcPct val="0"/>
                </a:spcAft>
                <a:defRPr/>
              </a:pPr>
              <a:endParaRPr lang="en-ZA" altLang="en-US" dirty="0">
                <a:solidFill>
                  <a:srgbClr val="003896"/>
                </a:solidFill>
              </a:endParaRPr>
            </a:p>
          </p:txBody>
        </p:sp>
        <p:sp>
          <p:nvSpPr>
            <p:cNvPr id="32" name="Oval 30"/>
            <p:cNvSpPr>
              <a:spLocks noChangeArrowheads="1"/>
            </p:cNvSpPr>
            <p:nvPr userDrawn="1"/>
          </p:nvSpPr>
          <p:spPr bwMode="auto">
            <a:xfrm>
              <a:off x="209" y="1963"/>
              <a:ext cx="1237"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fontAlgn="base" hangingPunct="1">
                <a:spcBef>
                  <a:spcPct val="0"/>
                </a:spcBef>
                <a:spcAft>
                  <a:spcPct val="0"/>
                </a:spcAft>
                <a:defRPr/>
              </a:pPr>
              <a:endParaRPr lang="en-ZA" altLang="en-US" dirty="0">
                <a:solidFill>
                  <a:srgbClr val="003896"/>
                </a:solidFill>
              </a:endParaRPr>
            </a:p>
          </p:txBody>
        </p:sp>
        <p:sp>
          <p:nvSpPr>
            <p:cNvPr id="33" name="Oval 31"/>
            <p:cNvSpPr>
              <a:spLocks noChangeArrowheads="1"/>
            </p:cNvSpPr>
            <p:nvPr userDrawn="1"/>
          </p:nvSpPr>
          <p:spPr bwMode="auto">
            <a:xfrm>
              <a:off x="271" y="1986"/>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fontAlgn="base" hangingPunct="1">
                <a:spcBef>
                  <a:spcPct val="0"/>
                </a:spcBef>
                <a:spcAft>
                  <a:spcPct val="0"/>
                </a:spcAft>
                <a:defRPr/>
              </a:pPr>
              <a:endParaRPr lang="en-ZA" altLang="en-US" dirty="0">
                <a:solidFill>
                  <a:srgbClr val="003896"/>
                </a:solidFill>
              </a:endParaRPr>
            </a:p>
          </p:txBody>
        </p:sp>
        <p:sp>
          <p:nvSpPr>
            <p:cNvPr id="34" name="Oval 32"/>
            <p:cNvSpPr>
              <a:spLocks noChangeArrowheads="1"/>
            </p:cNvSpPr>
            <p:nvPr userDrawn="1"/>
          </p:nvSpPr>
          <p:spPr bwMode="auto">
            <a:xfrm>
              <a:off x="232"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fontAlgn="base" hangingPunct="1">
                <a:spcBef>
                  <a:spcPct val="0"/>
                </a:spcBef>
                <a:spcAft>
                  <a:spcPct val="0"/>
                </a:spcAft>
                <a:defRPr/>
              </a:pPr>
              <a:endParaRPr lang="en-ZA" altLang="en-US" dirty="0">
                <a:solidFill>
                  <a:srgbClr val="003896"/>
                </a:solidFill>
              </a:endParaRPr>
            </a:p>
          </p:txBody>
        </p:sp>
        <p:sp>
          <p:nvSpPr>
            <p:cNvPr id="35" name="Oval 33" descr="new smal workers"/>
            <p:cNvSpPr>
              <a:spLocks noChangeArrowheads="1"/>
            </p:cNvSpPr>
            <p:nvPr userDrawn="1"/>
          </p:nvSpPr>
          <p:spPr bwMode="auto">
            <a:xfrm>
              <a:off x="304" y="2033"/>
              <a:ext cx="1135" cy="1143"/>
            </a:xfrm>
            <a:prstGeom prst="ellipse">
              <a:avLst/>
            </a:prstGeom>
            <a:blipFill dpi="0" rotWithShape="1">
              <a:blip r:embed="rId6">
                <a:lum contrast="12000"/>
              </a:blip>
              <a:srcRect/>
              <a:stretch>
                <a:fillRect/>
              </a:stretch>
            </a:blipFill>
            <a:ln>
              <a:noFill/>
            </a:ln>
            <a:extLst>
              <a:ext uri="{91240B29-F687-4F45-9708-019B960494DF}">
                <a14:hiddenLine xmlns:a14="http://schemas.microsoft.com/office/drawing/2010/main" w="0">
                  <a:solidFill>
                    <a:srgbClr val="000000"/>
                  </a:solidFill>
                  <a:round/>
                  <a:headEnd/>
                  <a:tailEnd/>
                </a14:hiddenLine>
              </a:ext>
            </a:extLst>
          </p:spPr>
          <p:txBody>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fontAlgn="base" hangingPunct="1">
                <a:spcBef>
                  <a:spcPct val="0"/>
                </a:spcBef>
                <a:spcAft>
                  <a:spcPct val="0"/>
                </a:spcAft>
                <a:defRPr/>
              </a:pPr>
              <a:endParaRPr lang="en-ZA" altLang="en-US" dirty="0">
                <a:solidFill>
                  <a:srgbClr val="003896"/>
                </a:solidFill>
              </a:endParaRPr>
            </a:p>
          </p:txBody>
        </p:sp>
        <p:sp>
          <p:nvSpPr>
            <p:cNvPr id="36" name="Oval 34"/>
            <p:cNvSpPr>
              <a:spLocks noChangeArrowheads="1"/>
            </p:cNvSpPr>
            <p:nvPr userDrawn="1"/>
          </p:nvSpPr>
          <p:spPr bwMode="auto">
            <a:xfrm>
              <a:off x="162" y="2017"/>
              <a:ext cx="1238"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fontAlgn="base" hangingPunct="1">
                <a:spcBef>
                  <a:spcPct val="0"/>
                </a:spcBef>
                <a:spcAft>
                  <a:spcPct val="0"/>
                </a:spcAft>
                <a:defRPr/>
              </a:pPr>
              <a:endParaRPr lang="en-ZA" altLang="en-US" dirty="0">
                <a:solidFill>
                  <a:srgbClr val="003896"/>
                </a:solidFill>
              </a:endParaRPr>
            </a:p>
          </p:txBody>
        </p:sp>
        <p:sp>
          <p:nvSpPr>
            <p:cNvPr id="37" name="Oval 35"/>
            <p:cNvSpPr>
              <a:spLocks noChangeArrowheads="1"/>
            </p:cNvSpPr>
            <p:nvPr userDrawn="1"/>
          </p:nvSpPr>
          <p:spPr bwMode="auto">
            <a:xfrm>
              <a:off x="310"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fontAlgn="base" hangingPunct="1">
                <a:spcBef>
                  <a:spcPct val="0"/>
                </a:spcBef>
                <a:spcAft>
                  <a:spcPct val="0"/>
                </a:spcAft>
                <a:defRPr/>
              </a:pPr>
              <a:endParaRPr lang="en-ZA" altLang="en-US" dirty="0">
                <a:solidFill>
                  <a:srgbClr val="003896"/>
                </a:solidFill>
              </a:endParaRPr>
            </a:p>
          </p:txBody>
        </p:sp>
        <p:sp>
          <p:nvSpPr>
            <p:cNvPr id="38" name="Oval 36"/>
            <p:cNvSpPr>
              <a:spLocks noChangeArrowheads="1"/>
            </p:cNvSpPr>
            <p:nvPr userDrawn="1"/>
          </p:nvSpPr>
          <p:spPr bwMode="auto">
            <a:xfrm>
              <a:off x="303" y="2017"/>
              <a:ext cx="1244"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fontAlgn="base" hangingPunct="1">
                <a:spcBef>
                  <a:spcPct val="0"/>
                </a:spcBef>
                <a:spcAft>
                  <a:spcPct val="0"/>
                </a:spcAft>
                <a:defRPr/>
              </a:pPr>
              <a:endParaRPr lang="en-ZA" altLang="en-US" dirty="0">
                <a:solidFill>
                  <a:srgbClr val="003896"/>
                </a:solidFill>
              </a:endParaRPr>
            </a:p>
          </p:txBody>
        </p:sp>
        <p:sp>
          <p:nvSpPr>
            <p:cNvPr id="39" name="Oval 37"/>
            <p:cNvSpPr>
              <a:spLocks noChangeArrowheads="1"/>
            </p:cNvSpPr>
            <p:nvPr userDrawn="1"/>
          </p:nvSpPr>
          <p:spPr bwMode="auto">
            <a:xfrm>
              <a:off x="614" y="2990"/>
              <a:ext cx="1003" cy="1011"/>
            </a:xfrm>
            <a:prstGeom prst="ellipse">
              <a:avLst/>
            </a:prstGeom>
            <a:solidFill>
              <a:srgbClr val="83725B"/>
            </a:solidFill>
            <a:ln w="9525">
              <a:solidFill>
                <a:srgbClr val="83725B"/>
              </a:solidFill>
              <a:miter lim="800000"/>
              <a:headEnd/>
              <a:tailEnd/>
            </a:ln>
          </p:spPr>
          <p:txBody>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fontAlgn="base" hangingPunct="1">
                <a:spcBef>
                  <a:spcPct val="0"/>
                </a:spcBef>
                <a:spcAft>
                  <a:spcPct val="0"/>
                </a:spcAft>
                <a:defRPr/>
              </a:pPr>
              <a:endParaRPr lang="en-ZA" altLang="en-US" dirty="0">
                <a:solidFill>
                  <a:srgbClr val="003896"/>
                </a:solidFill>
              </a:endParaRPr>
            </a:p>
          </p:txBody>
        </p:sp>
        <p:sp>
          <p:nvSpPr>
            <p:cNvPr id="40" name="Oval 38"/>
            <p:cNvSpPr>
              <a:spLocks noChangeArrowheads="1"/>
            </p:cNvSpPr>
            <p:nvPr userDrawn="1"/>
          </p:nvSpPr>
          <p:spPr bwMode="auto">
            <a:xfrm>
              <a:off x="645" y="3021"/>
              <a:ext cx="941" cy="949"/>
            </a:xfrm>
            <a:prstGeom prst="ellipse">
              <a:avLst/>
            </a:prstGeom>
            <a:solidFill>
              <a:srgbClr val="83725B"/>
            </a:solidFill>
            <a:ln w="9525">
              <a:solidFill>
                <a:srgbClr val="83725B"/>
              </a:solidFill>
              <a:miter lim="800000"/>
              <a:headEnd/>
              <a:tailEnd/>
            </a:ln>
          </p:spPr>
          <p:txBody>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fontAlgn="base" hangingPunct="1">
                <a:spcBef>
                  <a:spcPct val="0"/>
                </a:spcBef>
                <a:spcAft>
                  <a:spcPct val="0"/>
                </a:spcAft>
                <a:defRPr/>
              </a:pPr>
              <a:endParaRPr lang="en-ZA" altLang="en-US" dirty="0">
                <a:solidFill>
                  <a:srgbClr val="003896"/>
                </a:solidFill>
              </a:endParaRPr>
            </a:p>
          </p:txBody>
        </p:sp>
        <p:sp>
          <p:nvSpPr>
            <p:cNvPr id="41" name="Oval 39"/>
            <p:cNvSpPr>
              <a:spLocks noChangeArrowheads="1"/>
            </p:cNvSpPr>
            <p:nvPr userDrawn="1"/>
          </p:nvSpPr>
          <p:spPr bwMode="auto">
            <a:xfrm>
              <a:off x="598" y="2959"/>
              <a:ext cx="1035"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fontAlgn="base" hangingPunct="1">
                <a:spcBef>
                  <a:spcPct val="0"/>
                </a:spcBef>
                <a:spcAft>
                  <a:spcPct val="0"/>
                </a:spcAft>
                <a:defRPr/>
              </a:pPr>
              <a:endParaRPr lang="en-ZA" altLang="en-US" dirty="0">
                <a:solidFill>
                  <a:srgbClr val="003896"/>
                </a:solidFill>
              </a:endParaRPr>
            </a:p>
          </p:txBody>
        </p:sp>
        <p:sp>
          <p:nvSpPr>
            <p:cNvPr id="42" name="Oval 40"/>
            <p:cNvSpPr>
              <a:spLocks noChangeArrowheads="1"/>
            </p:cNvSpPr>
            <p:nvPr userDrawn="1"/>
          </p:nvSpPr>
          <p:spPr bwMode="auto">
            <a:xfrm>
              <a:off x="567" y="2959"/>
              <a:ext cx="1027"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fontAlgn="base" hangingPunct="1">
                <a:spcBef>
                  <a:spcPct val="0"/>
                </a:spcBef>
                <a:spcAft>
                  <a:spcPct val="0"/>
                </a:spcAft>
                <a:defRPr/>
              </a:pPr>
              <a:endParaRPr lang="en-ZA" altLang="en-US" dirty="0">
                <a:solidFill>
                  <a:srgbClr val="003896"/>
                </a:solidFill>
              </a:endParaRPr>
            </a:p>
          </p:txBody>
        </p:sp>
        <p:sp>
          <p:nvSpPr>
            <p:cNvPr id="43" name="Oval 41"/>
            <p:cNvSpPr>
              <a:spLocks noChangeArrowheads="1"/>
            </p:cNvSpPr>
            <p:nvPr userDrawn="1"/>
          </p:nvSpPr>
          <p:spPr bwMode="auto">
            <a:xfrm>
              <a:off x="622" y="2982"/>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fontAlgn="base" hangingPunct="1">
                <a:spcBef>
                  <a:spcPct val="0"/>
                </a:spcBef>
                <a:spcAft>
                  <a:spcPct val="0"/>
                </a:spcAft>
                <a:defRPr/>
              </a:pPr>
              <a:endParaRPr lang="en-ZA" altLang="en-US" dirty="0">
                <a:solidFill>
                  <a:srgbClr val="003896"/>
                </a:solidFill>
              </a:endParaRPr>
            </a:p>
          </p:txBody>
        </p:sp>
        <p:sp>
          <p:nvSpPr>
            <p:cNvPr id="44" name="Oval 42"/>
            <p:cNvSpPr>
              <a:spLocks noChangeArrowheads="1"/>
            </p:cNvSpPr>
            <p:nvPr userDrawn="1"/>
          </p:nvSpPr>
          <p:spPr bwMode="auto">
            <a:xfrm>
              <a:off x="583" y="2951"/>
              <a:ext cx="1034"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fontAlgn="base" hangingPunct="1">
                <a:spcBef>
                  <a:spcPct val="0"/>
                </a:spcBef>
                <a:spcAft>
                  <a:spcPct val="0"/>
                </a:spcAft>
                <a:defRPr/>
              </a:pPr>
              <a:endParaRPr lang="en-ZA" altLang="en-US" dirty="0">
                <a:solidFill>
                  <a:srgbClr val="003896"/>
                </a:solidFill>
              </a:endParaRPr>
            </a:p>
          </p:txBody>
        </p:sp>
        <p:sp>
          <p:nvSpPr>
            <p:cNvPr id="45" name="Oval 43" descr="boom"/>
            <p:cNvSpPr>
              <a:spLocks noChangeArrowheads="1"/>
            </p:cNvSpPr>
            <p:nvPr userDrawn="1"/>
          </p:nvSpPr>
          <p:spPr bwMode="auto">
            <a:xfrm>
              <a:off x="638" y="3018"/>
              <a:ext cx="949" cy="957"/>
            </a:xfrm>
            <a:prstGeom prst="ellipse">
              <a:avLst/>
            </a:prstGeom>
            <a:blipFill dpi="0" rotWithShape="1">
              <a:blip r:embed="rId7">
                <a:lum contrast="6000"/>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fontAlgn="base" hangingPunct="1">
                <a:spcBef>
                  <a:spcPct val="0"/>
                </a:spcBef>
                <a:spcAft>
                  <a:spcPct val="0"/>
                </a:spcAft>
                <a:defRPr/>
              </a:pPr>
              <a:endParaRPr lang="en-ZA" altLang="en-US" dirty="0">
                <a:solidFill>
                  <a:srgbClr val="003896"/>
                </a:solidFill>
              </a:endParaRPr>
            </a:p>
          </p:txBody>
        </p:sp>
        <p:sp>
          <p:nvSpPr>
            <p:cNvPr id="46" name="Oval 44"/>
            <p:cNvSpPr>
              <a:spLocks noChangeArrowheads="1"/>
            </p:cNvSpPr>
            <p:nvPr userDrawn="1"/>
          </p:nvSpPr>
          <p:spPr bwMode="auto">
            <a:xfrm>
              <a:off x="528" y="3005"/>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fontAlgn="base" hangingPunct="1">
                <a:spcBef>
                  <a:spcPct val="0"/>
                </a:spcBef>
                <a:spcAft>
                  <a:spcPct val="0"/>
                </a:spcAft>
                <a:defRPr/>
              </a:pPr>
              <a:endParaRPr lang="en-ZA" altLang="en-US" dirty="0">
                <a:solidFill>
                  <a:srgbClr val="003896"/>
                </a:solidFill>
              </a:endParaRPr>
            </a:p>
          </p:txBody>
        </p:sp>
        <p:sp>
          <p:nvSpPr>
            <p:cNvPr id="47" name="Oval 45"/>
            <p:cNvSpPr>
              <a:spLocks noChangeArrowheads="1"/>
            </p:cNvSpPr>
            <p:nvPr userDrawn="1"/>
          </p:nvSpPr>
          <p:spPr bwMode="auto">
            <a:xfrm>
              <a:off x="645" y="3005"/>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fontAlgn="base" hangingPunct="1">
                <a:spcBef>
                  <a:spcPct val="0"/>
                </a:spcBef>
                <a:spcAft>
                  <a:spcPct val="0"/>
                </a:spcAft>
                <a:defRPr/>
              </a:pPr>
              <a:endParaRPr lang="en-ZA" altLang="en-US" dirty="0">
                <a:solidFill>
                  <a:srgbClr val="003896"/>
                </a:solidFill>
              </a:endParaRPr>
            </a:p>
          </p:txBody>
        </p:sp>
        <p:sp>
          <p:nvSpPr>
            <p:cNvPr id="48" name="Oval 46"/>
            <p:cNvSpPr>
              <a:spLocks noChangeArrowheads="1"/>
            </p:cNvSpPr>
            <p:nvPr userDrawn="1"/>
          </p:nvSpPr>
          <p:spPr bwMode="auto">
            <a:xfrm>
              <a:off x="653" y="2951"/>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b="1">
                  <a:solidFill>
                    <a:schemeClr val="tx1"/>
                  </a:solidFill>
                  <a:latin typeface="Arial" charset="0"/>
                  <a:cs typeface="Arial" charset="0"/>
                </a:defRPr>
              </a:lvl1pPr>
              <a:lvl2pPr marL="742950" indent="-285750" eaLnBrk="0" hangingPunct="0">
                <a:defRPr b="1">
                  <a:solidFill>
                    <a:schemeClr val="tx1"/>
                  </a:solidFill>
                  <a:latin typeface="Arial" charset="0"/>
                  <a:cs typeface="Arial" charset="0"/>
                </a:defRPr>
              </a:lvl2pPr>
              <a:lvl3pPr marL="1143000" indent="-228600" eaLnBrk="0" hangingPunct="0">
                <a:defRPr b="1">
                  <a:solidFill>
                    <a:schemeClr val="tx1"/>
                  </a:solidFill>
                  <a:latin typeface="Arial" charset="0"/>
                  <a:cs typeface="Arial" charset="0"/>
                </a:defRPr>
              </a:lvl3pPr>
              <a:lvl4pPr marL="1600200" indent="-228600" eaLnBrk="0" hangingPunct="0">
                <a:defRPr b="1">
                  <a:solidFill>
                    <a:schemeClr val="tx1"/>
                  </a:solidFill>
                  <a:latin typeface="Arial" charset="0"/>
                  <a:cs typeface="Arial" charset="0"/>
                </a:defRPr>
              </a:lvl4pPr>
              <a:lvl5pPr marL="2057400" indent="-228600" eaLnBrk="0" hangingPunct="0">
                <a:defRPr b="1">
                  <a:solidFill>
                    <a:schemeClr val="tx1"/>
                  </a:solidFill>
                  <a:latin typeface="Arial" charset="0"/>
                  <a:cs typeface="Arial" charset="0"/>
                </a:defRPr>
              </a:lvl5pPr>
              <a:lvl6pPr marL="2514600" indent="-228600" eaLnBrk="0" fontAlgn="base" hangingPunct="0">
                <a:spcBef>
                  <a:spcPct val="0"/>
                </a:spcBef>
                <a:spcAft>
                  <a:spcPct val="0"/>
                </a:spcAft>
                <a:defRPr b="1">
                  <a:solidFill>
                    <a:schemeClr val="tx1"/>
                  </a:solidFill>
                  <a:latin typeface="Arial" charset="0"/>
                  <a:cs typeface="Arial" charset="0"/>
                </a:defRPr>
              </a:lvl6pPr>
              <a:lvl7pPr marL="2971800" indent="-228600" eaLnBrk="0" fontAlgn="base" hangingPunct="0">
                <a:spcBef>
                  <a:spcPct val="0"/>
                </a:spcBef>
                <a:spcAft>
                  <a:spcPct val="0"/>
                </a:spcAft>
                <a:defRPr b="1">
                  <a:solidFill>
                    <a:schemeClr val="tx1"/>
                  </a:solidFill>
                  <a:latin typeface="Arial" charset="0"/>
                  <a:cs typeface="Arial" charset="0"/>
                </a:defRPr>
              </a:lvl7pPr>
              <a:lvl8pPr marL="3429000" indent="-228600" eaLnBrk="0" fontAlgn="base" hangingPunct="0">
                <a:spcBef>
                  <a:spcPct val="0"/>
                </a:spcBef>
                <a:spcAft>
                  <a:spcPct val="0"/>
                </a:spcAft>
                <a:defRPr b="1">
                  <a:solidFill>
                    <a:schemeClr val="tx1"/>
                  </a:solidFill>
                  <a:latin typeface="Arial" charset="0"/>
                  <a:cs typeface="Arial" charset="0"/>
                </a:defRPr>
              </a:lvl8pPr>
              <a:lvl9pPr marL="3886200" indent="-228600" eaLnBrk="0" fontAlgn="base" hangingPunct="0">
                <a:spcBef>
                  <a:spcPct val="0"/>
                </a:spcBef>
                <a:spcAft>
                  <a:spcPct val="0"/>
                </a:spcAft>
                <a:defRPr b="1">
                  <a:solidFill>
                    <a:schemeClr val="tx1"/>
                  </a:solidFill>
                  <a:latin typeface="Arial" charset="0"/>
                  <a:cs typeface="Arial" charset="0"/>
                </a:defRPr>
              </a:lvl9pPr>
            </a:lstStyle>
            <a:p>
              <a:pPr eaLnBrk="1" fontAlgn="base" hangingPunct="1">
                <a:spcBef>
                  <a:spcPct val="0"/>
                </a:spcBef>
                <a:spcAft>
                  <a:spcPct val="0"/>
                </a:spcAft>
                <a:defRPr/>
              </a:pPr>
              <a:endParaRPr lang="en-ZA" altLang="en-US" dirty="0">
                <a:solidFill>
                  <a:srgbClr val="003896"/>
                </a:solidFill>
              </a:endParaRPr>
            </a:p>
          </p:txBody>
        </p:sp>
      </p:grpSp>
      <p:sp>
        <p:nvSpPr>
          <p:cNvPr id="7215" name="Rectangle 47"/>
          <p:cNvSpPr>
            <a:spLocks noGrp="1" noChangeArrowheads="1"/>
          </p:cNvSpPr>
          <p:nvPr>
            <p:ph type="ctrTitle"/>
          </p:nvPr>
        </p:nvSpPr>
        <p:spPr>
          <a:xfrm>
            <a:off x="3059113" y="2420938"/>
            <a:ext cx="5545137" cy="1527175"/>
          </a:xfrm>
        </p:spPr>
        <p:txBody>
          <a:bodyPr anchor="b"/>
          <a:lstStyle>
            <a:lvl1pPr algn="ctr">
              <a:defRPr sz="4400">
                <a:solidFill>
                  <a:srgbClr val="003896"/>
                </a:solidFill>
              </a:defRPr>
            </a:lvl1pPr>
          </a:lstStyle>
          <a:p>
            <a:r>
              <a:rPr lang="en-ZA"/>
              <a:t>Click to edit Master title style</a:t>
            </a:r>
          </a:p>
        </p:txBody>
      </p:sp>
      <p:sp>
        <p:nvSpPr>
          <p:cNvPr id="7216" name="Rectangle 48"/>
          <p:cNvSpPr>
            <a:spLocks noGrp="1" noChangeArrowheads="1"/>
          </p:cNvSpPr>
          <p:nvPr>
            <p:ph type="subTitle" idx="1"/>
          </p:nvPr>
        </p:nvSpPr>
        <p:spPr>
          <a:xfrm>
            <a:off x="3059113" y="4791075"/>
            <a:ext cx="5545137" cy="1014413"/>
          </a:xfrm>
        </p:spPr>
        <p:txBody>
          <a:bodyPr/>
          <a:lstStyle>
            <a:lvl1pPr marL="0" indent="0" algn="ctr">
              <a:buFontTx/>
              <a:buNone/>
              <a:defRPr sz="1800" b="1">
                <a:solidFill>
                  <a:srgbClr val="292929"/>
                </a:solidFill>
              </a:defRPr>
            </a:lvl1pPr>
          </a:lstStyle>
          <a:p>
            <a:r>
              <a:rPr lang="en-ZA"/>
              <a:t>Click to edit Master subtitle style</a:t>
            </a:r>
          </a:p>
        </p:txBody>
      </p:sp>
      <p:sp>
        <p:nvSpPr>
          <p:cNvPr id="49" name="Rectangle 49"/>
          <p:cNvSpPr>
            <a:spLocks noGrp="1" noChangeArrowheads="1"/>
          </p:cNvSpPr>
          <p:nvPr>
            <p:ph type="sldNum" sz="quarter" idx="10"/>
          </p:nvPr>
        </p:nvSpPr>
        <p:spPr/>
        <p:txBody>
          <a:bodyPr/>
          <a:lstStyle>
            <a:lvl1pPr>
              <a:defRPr>
                <a:solidFill>
                  <a:srgbClr val="292929"/>
                </a:solidFill>
              </a:defRPr>
            </a:lvl1pPr>
          </a:lstStyle>
          <a:p>
            <a:fld id="{A3910D98-FDC2-484F-A58A-7A972FE42901}" type="slidenum">
              <a:rPr lang="en-ZA" altLang="en-US"/>
              <a:pPr/>
              <a:t>‹#›</a:t>
            </a:fld>
            <a:endParaRPr lang="en-ZA" altLang="en-US" dirty="0"/>
          </a:p>
        </p:txBody>
      </p:sp>
    </p:spTree>
    <p:extLst>
      <p:ext uri="{BB962C8B-B14F-4D97-AF65-F5344CB8AC3E}">
        <p14:creationId xmlns:p14="http://schemas.microsoft.com/office/powerpoint/2010/main" val="2584500537"/>
      </p:ext>
    </p:extLst>
  </p:cSld>
  <p:clrMapOvr>
    <a:masterClrMapping/>
  </p:clrMapOvr>
  <p:transition spd="slow">
    <p:fade/>
  </p:transition>
</p:sldLayout>
</file>

<file path=ppt/slideLayouts/slideLayout10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Rectangle 7"/>
          <p:cNvSpPr>
            <a:spLocks noGrp="1" noChangeArrowheads="1"/>
          </p:cNvSpPr>
          <p:nvPr>
            <p:ph type="sldNum" sz="quarter" idx="10"/>
          </p:nvPr>
        </p:nvSpPr>
        <p:spPr>
          <a:ln/>
        </p:spPr>
        <p:txBody>
          <a:bodyPr/>
          <a:lstStyle>
            <a:lvl1pPr>
              <a:defRPr/>
            </a:lvl1pPr>
          </a:lstStyle>
          <a:p>
            <a:fld id="{59270964-7446-489B-B273-439B2E38ED34}" type="slidenum">
              <a:rPr lang="en-ZA" altLang="en-US"/>
              <a:pPr/>
              <a:t>‹#›</a:t>
            </a:fld>
            <a:endParaRPr lang="en-ZA" altLang="en-US" dirty="0"/>
          </a:p>
        </p:txBody>
      </p:sp>
    </p:spTree>
    <p:extLst>
      <p:ext uri="{BB962C8B-B14F-4D97-AF65-F5344CB8AC3E}">
        <p14:creationId xmlns:p14="http://schemas.microsoft.com/office/powerpoint/2010/main" val="2053906750"/>
      </p:ext>
    </p:extLst>
  </p:cSld>
  <p:clrMapOvr>
    <a:masterClrMapping/>
  </p:clrMapOvr>
  <p:transition spd="slow">
    <p:fade/>
  </p:transition>
</p:sldLayout>
</file>

<file path=ppt/slideLayouts/slideLayout10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7"/>
          <p:cNvSpPr>
            <a:spLocks noGrp="1" noChangeArrowheads="1"/>
          </p:cNvSpPr>
          <p:nvPr>
            <p:ph type="sldNum" sz="quarter" idx="10"/>
          </p:nvPr>
        </p:nvSpPr>
        <p:spPr>
          <a:ln/>
        </p:spPr>
        <p:txBody>
          <a:bodyPr/>
          <a:lstStyle>
            <a:lvl1pPr>
              <a:defRPr/>
            </a:lvl1pPr>
          </a:lstStyle>
          <a:p>
            <a:fld id="{E02674FE-34B9-4869-816A-FFC6F8269D36}" type="slidenum">
              <a:rPr lang="en-ZA" altLang="en-US"/>
              <a:pPr/>
              <a:t>‹#›</a:t>
            </a:fld>
            <a:endParaRPr lang="en-ZA" altLang="en-US" dirty="0"/>
          </a:p>
        </p:txBody>
      </p:sp>
    </p:spTree>
    <p:extLst>
      <p:ext uri="{BB962C8B-B14F-4D97-AF65-F5344CB8AC3E}">
        <p14:creationId xmlns:p14="http://schemas.microsoft.com/office/powerpoint/2010/main" val="944514761"/>
      </p:ext>
    </p:extLst>
  </p:cSld>
  <p:clrMapOvr>
    <a:masterClrMapping/>
  </p:clrMapOvr>
  <p:transition spd="slow">
    <p:fade/>
  </p:transition>
</p:sldLayout>
</file>

<file path=ppt/slideLayouts/slideLayout10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sz="half" idx="1"/>
          </p:nvPr>
        </p:nvSpPr>
        <p:spPr>
          <a:xfrm>
            <a:off x="436563" y="1436688"/>
            <a:ext cx="4113212"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p:cNvSpPr>
            <a:spLocks noGrp="1"/>
          </p:cNvSpPr>
          <p:nvPr>
            <p:ph sz="half" idx="2"/>
          </p:nvPr>
        </p:nvSpPr>
        <p:spPr>
          <a:xfrm>
            <a:off x="4702175" y="1436688"/>
            <a:ext cx="4113213"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Rectangle 7"/>
          <p:cNvSpPr>
            <a:spLocks noGrp="1" noChangeArrowheads="1"/>
          </p:cNvSpPr>
          <p:nvPr>
            <p:ph type="sldNum" sz="quarter" idx="10"/>
          </p:nvPr>
        </p:nvSpPr>
        <p:spPr>
          <a:ln/>
        </p:spPr>
        <p:txBody>
          <a:bodyPr/>
          <a:lstStyle>
            <a:lvl1pPr>
              <a:defRPr/>
            </a:lvl1pPr>
          </a:lstStyle>
          <a:p>
            <a:fld id="{7C8AE50F-7F0C-4133-8DA0-EDBBF604E405}" type="slidenum">
              <a:rPr lang="en-ZA" altLang="en-US"/>
              <a:pPr/>
              <a:t>‹#›</a:t>
            </a:fld>
            <a:endParaRPr lang="en-ZA" altLang="en-US" dirty="0"/>
          </a:p>
        </p:txBody>
      </p:sp>
    </p:spTree>
    <p:extLst>
      <p:ext uri="{BB962C8B-B14F-4D97-AF65-F5344CB8AC3E}">
        <p14:creationId xmlns:p14="http://schemas.microsoft.com/office/powerpoint/2010/main" val="988181116"/>
      </p:ext>
    </p:extLst>
  </p:cSld>
  <p:clrMapOvr>
    <a:masterClrMapping/>
  </p:clrMapOvr>
  <p:transition spd="slow">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ZA" dirty="0"/>
          </a:p>
        </p:txBody>
      </p:sp>
      <p:sp>
        <p:nvSpPr>
          <p:cNvPr id="3" name="Footer Placeholder 2"/>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endParaRPr lang="en-ZA" dirty="0">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A4BFAA45-4215-457A-ADD7-0104AD7035BD}" type="slidenum">
              <a:rPr lang="en-ZA" smtClean="0"/>
              <a:pPr/>
              <a:t>‹#›</a:t>
            </a:fld>
            <a:endParaRPr lang="en-ZA" dirty="0"/>
          </a:p>
        </p:txBody>
      </p:sp>
    </p:spTree>
    <p:extLst>
      <p:ext uri="{BB962C8B-B14F-4D97-AF65-F5344CB8AC3E}">
        <p14:creationId xmlns:p14="http://schemas.microsoft.com/office/powerpoint/2010/main" val="2069474697"/>
      </p:ext>
    </p:extLst>
  </p:cSld>
  <p:clrMapOvr>
    <a:masterClrMapping/>
  </p:clrMapOvr>
  <p:transition spd="slow">
    <p:fade/>
  </p:transition>
</p:sldLayout>
</file>

<file path=ppt/slideLayouts/slideLayout1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7" name="Rectangle 7"/>
          <p:cNvSpPr>
            <a:spLocks noGrp="1" noChangeArrowheads="1"/>
          </p:cNvSpPr>
          <p:nvPr>
            <p:ph type="sldNum" sz="quarter" idx="10"/>
          </p:nvPr>
        </p:nvSpPr>
        <p:spPr>
          <a:ln/>
        </p:spPr>
        <p:txBody>
          <a:bodyPr/>
          <a:lstStyle>
            <a:lvl1pPr>
              <a:defRPr/>
            </a:lvl1pPr>
          </a:lstStyle>
          <a:p>
            <a:fld id="{6F16F4F3-1871-4C59-86DD-EB643E16DD2E}" type="slidenum">
              <a:rPr lang="en-ZA" altLang="en-US"/>
              <a:pPr/>
              <a:t>‹#›</a:t>
            </a:fld>
            <a:endParaRPr lang="en-ZA" altLang="en-US" dirty="0"/>
          </a:p>
        </p:txBody>
      </p:sp>
    </p:spTree>
    <p:extLst>
      <p:ext uri="{BB962C8B-B14F-4D97-AF65-F5344CB8AC3E}">
        <p14:creationId xmlns:p14="http://schemas.microsoft.com/office/powerpoint/2010/main" val="4238666603"/>
      </p:ext>
    </p:extLst>
  </p:cSld>
  <p:clrMapOvr>
    <a:masterClrMapping/>
  </p:clrMapOvr>
  <p:transition spd="slow">
    <p:fade/>
  </p:transition>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Rectangle 7"/>
          <p:cNvSpPr>
            <a:spLocks noGrp="1" noChangeArrowheads="1"/>
          </p:cNvSpPr>
          <p:nvPr>
            <p:ph type="sldNum" sz="quarter" idx="10"/>
          </p:nvPr>
        </p:nvSpPr>
        <p:spPr>
          <a:ln/>
        </p:spPr>
        <p:txBody>
          <a:bodyPr/>
          <a:lstStyle>
            <a:lvl1pPr>
              <a:defRPr/>
            </a:lvl1pPr>
          </a:lstStyle>
          <a:p>
            <a:fld id="{E4223F7E-2F98-4F4C-9206-10105ECFAE0D}" type="slidenum">
              <a:rPr lang="en-ZA" altLang="en-US"/>
              <a:pPr/>
              <a:t>‹#›</a:t>
            </a:fld>
            <a:endParaRPr lang="en-ZA" altLang="en-US" dirty="0"/>
          </a:p>
        </p:txBody>
      </p:sp>
    </p:spTree>
    <p:extLst>
      <p:ext uri="{BB962C8B-B14F-4D97-AF65-F5344CB8AC3E}">
        <p14:creationId xmlns:p14="http://schemas.microsoft.com/office/powerpoint/2010/main" val="3138019098"/>
      </p:ext>
    </p:extLst>
  </p:cSld>
  <p:clrMapOvr>
    <a:masterClrMapping/>
  </p:clrMapOvr>
  <p:transition spd="slow">
    <p:fade/>
  </p:transition>
</p:sldLayout>
</file>

<file path=ppt/slideLayouts/slideLayout1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7"/>
          <p:cNvSpPr>
            <a:spLocks noGrp="1" noChangeArrowheads="1"/>
          </p:cNvSpPr>
          <p:nvPr>
            <p:ph type="sldNum" sz="quarter" idx="10"/>
          </p:nvPr>
        </p:nvSpPr>
        <p:spPr>
          <a:ln/>
        </p:spPr>
        <p:txBody>
          <a:bodyPr/>
          <a:lstStyle>
            <a:lvl1pPr>
              <a:defRPr/>
            </a:lvl1pPr>
          </a:lstStyle>
          <a:p>
            <a:fld id="{1D51359F-C211-461A-9EC2-17823460196A}" type="slidenum">
              <a:rPr lang="en-ZA" altLang="en-US"/>
              <a:pPr/>
              <a:t>‹#›</a:t>
            </a:fld>
            <a:endParaRPr lang="en-ZA" altLang="en-US" dirty="0"/>
          </a:p>
        </p:txBody>
      </p:sp>
    </p:spTree>
    <p:extLst>
      <p:ext uri="{BB962C8B-B14F-4D97-AF65-F5344CB8AC3E}">
        <p14:creationId xmlns:p14="http://schemas.microsoft.com/office/powerpoint/2010/main" val="3878861806"/>
      </p:ext>
    </p:extLst>
  </p:cSld>
  <p:clrMapOvr>
    <a:masterClrMapping/>
  </p:clrMapOvr>
  <p:transition spd="slow">
    <p:fade/>
  </p:transition>
</p:sldLayout>
</file>

<file path=ppt/slideLayouts/slideLayout1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7"/>
          <p:cNvSpPr>
            <a:spLocks noGrp="1" noChangeArrowheads="1"/>
          </p:cNvSpPr>
          <p:nvPr>
            <p:ph type="sldNum" sz="quarter" idx="10"/>
          </p:nvPr>
        </p:nvSpPr>
        <p:spPr>
          <a:ln/>
        </p:spPr>
        <p:txBody>
          <a:bodyPr/>
          <a:lstStyle>
            <a:lvl1pPr>
              <a:defRPr/>
            </a:lvl1pPr>
          </a:lstStyle>
          <a:p>
            <a:fld id="{3B7D4277-E61F-48C5-9FF7-9282C76F9042}" type="slidenum">
              <a:rPr lang="en-ZA" altLang="en-US"/>
              <a:pPr/>
              <a:t>‹#›</a:t>
            </a:fld>
            <a:endParaRPr lang="en-ZA" altLang="en-US" dirty="0"/>
          </a:p>
        </p:txBody>
      </p:sp>
    </p:spTree>
    <p:extLst>
      <p:ext uri="{BB962C8B-B14F-4D97-AF65-F5344CB8AC3E}">
        <p14:creationId xmlns:p14="http://schemas.microsoft.com/office/powerpoint/2010/main" val="589145034"/>
      </p:ext>
    </p:extLst>
  </p:cSld>
  <p:clrMapOvr>
    <a:masterClrMapping/>
  </p:clrMapOvr>
  <p:transition spd="slow">
    <p:fade/>
  </p:transition>
</p:sldLayout>
</file>

<file path=ppt/slideLayouts/slideLayout1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7"/>
          <p:cNvSpPr>
            <a:spLocks noGrp="1" noChangeArrowheads="1"/>
          </p:cNvSpPr>
          <p:nvPr>
            <p:ph type="sldNum" sz="quarter" idx="10"/>
          </p:nvPr>
        </p:nvSpPr>
        <p:spPr>
          <a:ln/>
        </p:spPr>
        <p:txBody>
          <a:bodyPr/>
          <a:lstStyle>
            <a:lvl1pPr>
              <a:defRPr/>
            </a:lvl1pPr>
          </a:lstStyle>
          <a:p>
            <a:fld id="{3EAB914F-CFB5-4CAC-983D-E33E28E2E35A}" type="slidenum">
              <a:rPr lang="en-ZA" altLang="en-US"/>
              <a:pPr/>
              <a:t>‹#›</a:t>
            </a:fld>
            <a:endParaRPr lang="en-ZA" altLang="en-US" dirty="0"/>
          </a:p>
        </p:txBody>
      </p:sp>
    </p:spTree>
    <p:extLst>
      <p:ext uri="{BB962C8B-B14F-4D97-AF65-F5344CB8AC3E}">
        <p14:creationId xmlns:p14="http://schemas.microsoft.com/office/powerpoint/2010/main" val="1049898713"/>
      </p:ext>
    </p:extLst>
  </p:cSld>
  <p:clrMapOvr>
    <a:masterClrMapping/>
  </p:clrMapOvr>
  <p:transition spd="slow">
    <p:fade/>
  </p:transition>
</p:sldLayout>
</file>

<file path=ppt/slideLayouts/slideLayout1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Rectangle 7"/>
          <p:cNvSpPr>
            <a:spLocks noGrp="1" noChangeArrowheads="1"/>
          </p:cNvSpPr>
          <p:nvPr>
            <p:ph type="sldNum" sz="quarter" idx="10"/>
          </p:nvPr>
        </p:nvSpPr>
        <p:spPr>
          <a:ln/>
        </p:spPr>
        <p:txBody>
          <a:bodyPr/>
          <a:lstStyle>
            <a:lvl1pPr>
              <a:defRPr/>
            </a:lvl1pPr>
          </a:lstStyle>
          <a:p>
            <a:fld id="{210A1DA7-0C33-4D30-AC97-1784DE77EE7C}" type="slidenum">
              <a:rPr lang="en-ZA" altLang="en-US"/>
              <a:pPr/>
              <a:t>‹#›</a:t>
            </a:fld>
            <a:endParaRPr lang="en-ZA" altLang="en-US" dirty="0"/>
          </a:p>
        </p:txBody>
      </p:sp>
    </p:spTree>
    <p:extLst>
      <p:ext uri="{BB962C8B-B14F-4D97-AF65-F5344CB8AC3E}">
        <p14:creationId xmlns:p14="http://schemas.microsoft.com/office/powerpoint/2010/main" val="3135340582"/>
      </p:ext>
    </p:extLst>
  </p:cSld>
  <p:clrMapOvr>
    <a:masterClrMapping/>
  </p:clrMapOvr>
  <p:transition spd="slow">
    <p:fade/>
  </p:transition>
</p:sldLayout>
</file>

<file path=ppt/slideLayouts/slideLayout1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75" y="166688"/>
            <a:ext cx="2093913" cy="6315075"/>
          </a:xfrm>
        </p:spPr>
        <p:txBody>
          <a:bodyPr vert="eaVert"/>
          <a:lstStyle/>
          <a:p>
            <a:r>
              <a:rPr lang="en-US"/>
              <a:t>Click to edit Master title style</a:t>
            </a:r>
            <a:endParaRPr lang="en-ZA"/>
          </a:p>
        </p:txBody>
      </p:sp>
      <p:sp>
        <p:nvSpPr>
          <p:cNvPr id="3" name="Vertical Text Placeholder 2"/>
          <p:cNvSpPr>
            <a:spLocks noGrp="1"/>
          </p:cNvSpPr>
          <p:nvPr>
            <p:ph type="body" orient="vert" idx="1"/>
          </p:nvPr>
        </p:nvSpPr>
        <p:spPr>
          <a:xfrm>
            <a:off x="436563" y="166688"/>
            <a:ext cx="6132512" cy="63150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Rectangle 7"/>
          <p:cNvSpPr>
            <a:spLocks noGrp="1" noChangeArrowheads="1"/>
          </p:cNvSpPr>
          <p:nvPr>
            <p:ph type="sldNum" sz="quarter" idx="10"/>
          </p:nvPr>
        </p:nvSpPr>
        <p:spPr>
          <a:ln/>
        </p:spPr>
        <p:txBody>
          <a:bodyPr/>
          <a:lstStyle>
            <a:lvl1pPr>
              <a:defRPr/>
            </a:lvl1pPr>
          </a:lstStyle>
          <a:p>
            <a:fld id="{2E6ADEF1-487A-4C4F-B044-F83E94DCCE8E}" type="slidenum">
              <a:rPr lang="en-ZA" altLang="en-US"/>
              <a:pPr/>
              <a:t>‹#›</a:t>
            </a:fld>
            <a:endParaRPr lang="en-ZA" altLang="en-US" dirty="0"/>
          </a:p>
        </p:txBody>
      </p:sp>
    </p:spTree>
    <p:extLst>
      <p:ext uri="{BB962C8B-B14F-4D97-AF65-F5344CB8AC3E}">
        <p14:creationId xmlns:p14="http://schemas.microsoft.com/office/powerpoint/2010/main" val="2101217458"/>
      </p:ext>
    </p:extLst>
  </p:cSld>
  <p:clrMapOvr>
    <a:masterClrMapping/>
  </p:clrMapOvr>
  <p:transition spd="slow">
    <p:fade/>
  </p:transition>
</p:sldLayout>
</file>

<file path=ppt/slideLayouts/slideLayout117.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36563" y="166688"/>
            <a:ext cx="6519862" cy="666750"/>
          </a:xfrm>
        </p:spPr>
        <p:txBody>
          <a:bodyPr/>
          <a:lstStyle/>
          <a:p>
            <a:r>
              <a:rPr lang="en-US"/>
              <a:t>Click to edit Master title style</a:t>
            </a:r>
            <a:endParaRPr lang="en-ZA"/>
          </a:p>
        </p:txBody>
      </p:sp>
      <p:sp>
        <p:nvSpPr>
          <p:cNvPr id="3" name="Table Placeholder 2"/>
          <p:cNvSpPr>
            <a:spLocks noGrp="1"/>
          </p:cNvSpPr>
          <p:nvPr>
            <p:ph type="tbl" idx="1"/>
          </p:nvPr>
        </p:nvSpPr>
        <p:spPr>
          <a:xfrm>
            <a:off x="436563" y="1436688"/>
            <a:ext cx="8378825" cy="5045075"/>
          </a:xfrm>
        </p:spPr>
        <p:txBody>
          <a:bodyPr/>
          <a:lstStyle/>
          <a:p>
            <a:pPr lvl="0"/>
            <a:endParaRPr lang="en-ZA" noProof="0" dirty="0"/>
          </a:p>
        </p:txBody>
      </p:sp>
      <p:sp>
        <p:nvSpPr>
          <p:cNvPr id="4" name="Rectangle 7"/>
          <p:cNvSpPr>
            <a:spLocks noGrp="1" noChangeArrowheads="1"/>
          </p:cNvSpPr>
          <p:nvPr>
            <p:ph type="sldNum" sz="quarter" idx="10"/>
          </p:nvPr>
        </p:nvSpPr>
        <p:spPr>
          <a:ln/>
        </p:spPr>
        <p:txBody>
          <a:bodyPr/>
          <a:lstStyle>
            <a:lvl1pPr>
              <a:defRPr/>
            </a:lvl1pPr>
          </a:lstStyle>
          <a:p>
            <a:fld id="{1267BBA1-EA1A-4267-9502-AEA4C5FC0D67}" type="slidenum">
              <a:rPr lang="en-ZA" altLang="en-US"/>
              <a:pPr/>
              <a:t>‹#›</a:t>
            </a:fld>
            <a:endParaRPr lang="en-ZA" altLang="en-US" dirty="0"/>
          </a:p>
        </p:txBody>
      </p:sp>
    </p:spTree>
    <p:extLst>
      <p:ext uri="{BB962C8B-B14F-4D97-AF65-F5344CB8AC3E}">
        <p14:creationId xmlns:p14="http://schemas.microsoft.com/office/powerpoint/2010/main" val="3920767472"/>
      </p:ext>
    </p:extLst>
  </p:cSld>
  <p:clrMapOvr>
    <a:masterClrMapping/>
  </p:clrMapOvr>
  <p:transition spd="slow">
    <p:fade/>
  </p:transition>
</p:sldLayout>
</file>

<file path=ppt/slideLayouts/slideLayout118.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36563" y="166688"/>
            <a:ext cx="6519862" cy="666750"/>
          </a:xfrm>
        </p:spPr>
        <p:txBody>
          <a:bodyPr/>
          <a:lstStyle/>
          <a:p>
            <a:r>
              <a:rPr lang="en-US"/>
              <a:t>Click to edit Master title style</a:t>
            </a:r>
            <a:endParaRPr lang="en-ZA"/>
          </a:p>
        </p:txBody>
      </p:sp>
      <p:sp>
        <p:nvSpPr>
          <p:cNvPr id="3" name="Text Placeholder 2"/>
          <p:cNvSpPr>
            <a:spLocks noGrp="1"/>
          </p:cNvSpPr>
          <p:nvPr>
            <p:ph type="body" sz="half" idx="1"/>
          </p:nvPr>
        </p:nvSpPr>
        <p:spPr>
          <a:xfrm>
            <a:off x="436563" y="1436688"/>
            <a:ext cx="4113212" cy="50450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p:cNvSpPr>
            <a:spLocks noGrp="1"/>
          </p:cNvSpPr>
          <p:nvPr>
            <p:ph sz="half" idx="2"/>
          </p:nvPr>
        </p:nvSpPr>
        <p:spPr>
          <a:xfrm>
            <a:off x="4702175" y="1436688"/>
            <a:ext cx="4113213" cy="50450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Rectangle 7"/>
          <p:cNvSpPr>
            <a:spLocks noGrp="1" noChangeArrowheads="1"/>
          </p:cNvSpPr>
          <p:nvPr>
            <p:ph type="sldNum" sz="quarter" idx="10"/>
          </p:nvPr>
        </p:nvSpPr>
        <p:spPr>
          <a:ln/>
        </p:spPr>
        <p:txBody>
          <a:bodyPr/>
          <a:lstStyle>
            <a:lvl1pPr>
              <a:defRPr/>
            </a:lvl1pPr>
          </a:lstStyle>
          <a:p>
            <a:fld id="{4E0AD7A6-8B8B-40A8-BD46-0391DEC6EFBE}" type="slidenum">
              <a:rPr lang="en-ZA" altLang="en-US"/>
              <a:pPr/>
              <a:t>‹#›</a:t>
            </a:fld>
            <a:endParaRPr lang="en-ZA" altLang="en-US" dirty="0"/>
          </a:p>
        </p:txBody>
      </p:sp>
    </p:spTree>
    <p:extLst>
      <p:ext uri="{BB962C8B-B14F-4D97-AF65-F5344CB8AC3E}">
        <p14:creationId xmlns:p14="http://schemas.microsoft.com/office/powerpoint/2010/main" val="3221433121"/>
      </p:ext>
    </p:extLst>
  </p:cSld>
  <p:clrMapOvr>
    <a:masterClrMapping/>
  </p:clrMapOvr>
  <p:transition spd="slow">
    <p:fade/>
  </p:transition>
</p:sldLayout>
</file>

<file path=ppt/slideLayouts/slideLayout119.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4" name="Picture 43" descr="logo small"/>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662863" y="341313"/>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17" descr="topsoli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012" name="Rectangle 2"/>
          <p:cNvSpPr>
            <a:spLocks noGrp="1" noChangeArrowheads="1"/>
          </p:cNvSpPr>
          <p:nvPr>
            <p:ph type="ctrTitle"/>
          </p:nvPr>
        </p:nvSpPr>
        <p:spPr>
          <a:xfrm>
            <a:off x="685800" y="2130463"/>
            <a:ext cx="7772400" cy="1470025"/>
          </a:xfrm>
        </p:spPr>
        <p:txBody>
          <a:bodyPr/>
          <a:lstStyle>
            <a:lvl1pPr>
              <a:defRPr smtClean="0"/>
            </a:lvl1pPr>
          </a:lstStyle>
          <a:p>
            <a:pPr lvl="0"/>
            <a:r>
              <a:rPr lang="en-GB" noProof="0"/>
              <a:t>Click to edit Master title style</a:t>
            </a:r>
          </a:p>
        </p:txBody>
      </p:sp>
      <p:sp>
        <p:nvSpPr>
          <p:cNvPr id="43013" name="Rectangle 3"/>
          <p:cNvSpPr>
            <a:spLocks noGrp="1" noChangeArrowheads="1"/>
          </p:cNvSpPr>
          <p:nvPr>
            <p:ph type="subTitle" idx="1"/>
          </p:nvPr>
        </p:nvSpPr>
        <p:spPr>
          <a:xfrm>
            <a:off x="1371600" y="3886200"/>
            <a:ext cx="6400800" cy="1752600"/>
          </a:xfrm>
        </p:spPr>
        <p:txBody>
          <a:bodyPr/>
          <a:lstStyle>
            <a:lvl1pPr marL="0" indent="0" algn="ctr">
              <a:buFontTx/>
              <a:buNone/>
              <a:defRPr smtClean="0"/>
            </a:lvl1pPr>
          </a:lstStyle>
          <a:p>
            <a:pPr lvl="0"/>
            <a:r>
              <a:rPr lang="en-GB" noProof="0"/>
              <a:t>Click to edit Master subtitle style</a:t>
            </a:r>
          </a:p>
        </p:txBody>
      </p:sp>
      <p:sp>
        <p:nvSpPr>
          <p:cNvPr id="6" name="Rectangle 37"/>
          <p:cNvSpPr>
            <a:spLocks noGrp="1" noChangeArrowheads="1"/>
          </p:cNvSpPr>
          <p:nvPr>
            <p:ph type="dt" sz="half" idx="10"/>
          </p:nvPr>
        </p:nvSpPr>
        <p:spPr>
          <a:xfrm>
            <a:off x="457200" y="6245225"/>
            <a:ext cx="2133600" cy="476250"/>
          </a:xfrm>
        </p:spPr>
        <p:txBody>
          <a:bodyPr/>
          <a:lstStyle>
            <a:lvl1pPr>
              <a:defRPr sz="1000">
                <a:solidFill>
                  <a:srgbClr val="83725B"/>
                </a:solidFill>
              </a:defRPr>
            </a:lvl1pPr>
          </a:lstStyle>
          <a:p>
            <a:pPr>
              <a:defRPr/>
            </a:pPr>
            <a:fld id="{316BABFC-D174-4849-8C39-08DB498EAF79}" type="datetime1">
              <a:rPr lang="en-ZA"/>
              <a:pPr>
                <a:defRPr/>
              </a:pPr>
              <a:t>2022/08/24</a:t>
            </a:fld>
            <a:endParaRPr lang="en-ZA" dirty="0"/>
          </a:p>
        </p:txBody>
      </p:sp>
      <p:sp>
        <p:nvSpPr>
          <p:cNvPr id="7" name="Rectangle 38"/>
          <p:cNvSpPr>
            <a:spLocks noGrp="1" noChangeArrowheads="1"/>
          </p:cNvSpPr>
          <p:nvPr>
            <p:ph type="ftr" sz="quarter" idx="11"/>
          </p:nvPr>
        </p:nvSpPr>
        <p:spPr>
          <a:xfrm>
            <a:off x="3124200" y="6245225"/>
            <a:ext cx="2895600" cy="476250"/>
          </a:xfrm>
          <a:prstGeom prst="rect">
            <a:avLst/>
          </a:prstGeom>
        </p:spPr>
        <p:txBody>
          <a:bodyPr/>
          <a:lstStyle>
            <a:lvl1pPr>
              <a:defRPr>
                <a:solidFill>
                  <a:srgbClr val="003896"/>
                </a:solidFill>
                <a:latin typeface="Arial" charset="0"/>
                <a:cs typeface="Arial" charset="0"/>
              </a:defRPr>
            </a:lvl1pPr>
          </a:lstStyle>
          <a:p>
            <a:pPr fontAlgn="base">
              <a:spcBef>
                <a:spcPct val="0"/>
              </a:spcBef>
              <a:spcAft>
                <a:spcPct val="0"/>
              </a:spcAft>
              <a:defRPr/>
            </a:pPr>
            <a:endParaRPr lang="en-GB" dirty="0"/>
          </a:p>
        </p:txBody>
      </p:sp>
      <p:sp>
        <p:nvSpPr>
          <p:cNvPr id="8" name="Rectangle 39"/>
          <p:cNvSpPr>
            <a:spLocks noGrp="1" noChangeArrowheads="1"/>
          </p:cNvSpPr>
          <p:nvPr>
            <p:ph type="sldNum" sz="quarter" idx="12"/>
          </p:nvPr>
        </p:nvSpPr>
        <p:spPr>
          <a:xfrm>
            <a:off x="6553200" y="6245225"/>
            <a:ext cx="2133600" cy="476250"/>
          </a:xfrm>
        </p:spPr>
        <p:txBody>
          <a:bodyPr/>
          <a:lstStyle>
            <a:lvl1pPr algn="r">
              <a:defRPr sz="1000">
                <a:solidFill>
                  <a:srgbClr val="83725B"/>
                </a:solidFill>
              </a:defRPr>
            </a:lvl1pPr>
          </a:lstStyle>
          <a:p>
            <a:pPr>
              <a:defRPr/>
            </a:pPr>
            <a:fld id="{C6DFD3C8-9C9D-4D49-8134-4E53A522F03A}" type="slidenum">
              <a:rPr lang="en-ZA"/>
              <a:pPr>
                <a:defRPr/>
              </a:pPr>
              <a:t>‹#›</a:t>
            </a:fld>
            <a:endParaRPr lang="en-ZA" dirty="0"/>
          </a:p>
        </p:txBody>
      </p:sp>
    </p:spTree>
    <p:extLst>
      <p:ext uri="{BB962C8B-B14F-4D97-AF65-F5344CB8AC3E}">
        <p14:creationId xmlns:p14="http://schemas.microsoft.com/office/powerpoint/2010/main" val="1449289412"/>
      </p:ext>
    </p:extLst>
  </p:cSld>
  <p:clrMapOvr>
    <a:masterClrMapping/>
  </p:clrMapOvr>
  <p:transition spd="slow">
    <p:fade/>
  </p:transition>
  <p:hf hdr="0" ftr="0"/>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ZA" dirty="0"/>
          </a:p>
        </p:txBody>
      </p:sp>
      <p:sp>
        <p:nvSpPr>
          <p:cNvPr id="6" name="Footer Placeholder 5"/>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endParaRPr lang="en-ZA" dirty="0">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A4BFAA45-4215-457A-ADD7-0104AD7035BD}" type="slidenum">
              <a:rPr lang="en-ZA" smtClean="0"/>
              <a:pPr/>
              <a:t>‹#›</a:t>
            </a:fld>
            <a:endParaRPr lang="en-ZA" dirty="0"/>
          </a:p>
        </p:txBody>
      </p:sp>
    </p:spTree>
    <p:extLst>
      <p:ext uri="{BB962C8B-B14F-4D97-AF65-F5344CB8AC3E}">
        <p14:creationId xmlns:p14="http://schemas.microsoft.com/office/powerpoint/2010/main" val="3551195051"/>
      </p:ext>
    </p:extLst>
  </p:cSld>
  <p:clrMapOvr>
    <a:masterClrMapping/>
  </p:clrMapOvr>
  <p:transition spd="slow">
    <p:fade/>
  </p:transition>
</p:sldLayout>
</file>

<file path=ppt/slideLayouts/slideLayout12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150"/>
          <p:cNvGrpSpPr>
            <a:grpSpLocks/>
          </p:cNvGrpSpPr>
          <p:nvPr userDrawn="1"/>
        </p:nvGrpSpPr>
        <p:grpSpPr bwMode="auto">
          <a:xfrm>
            <a:off x="-4763" y="0"/>
            <a:ext cx="9148763" cy="6858000"/>
            <a:chOff x="-3" y="0"/>
            <a:chExt cx="5763" cy="4320"/>
          </a:xfrm>
        </p:grpSpPr>
        <p:pic>
          <p:nvPicPr>
            <p:cNvPr id="5" name="Picture 148" descr="logo small"/>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088" y="326"/>
              <a:ext cx="1352" cy="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91"/>
            <p:cNvSpPr>
              <a:spLocks noChangeArrowheads="1"/>
            </p:cNvSpPr>
            <p:nvPr userDrawn="1"/>
          </p:nvSpPr>
          <p:spPr bwMode="auto">
            <a:xfrm>
              <a:off x="-3" y="0"/>
              <a:ext cx="5763"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pic>
          <p:nvPicPr>
            <p:cNvPr id="7" name="Picture 23" descr="d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 y="0"/>
              <a:ext cx="115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Oval 101"/>
            <p:cNvSpPr>
              <a:spLocks noChangeArrowheads="1"/>
            </p:cNvSpPr>
            <p:nvPr userDrawn="1"/>
          </p:nvSpPr>
          <p:spPr bwMode="auto">
            <a:xfrm>
              <a:off x="232" y="819"/>
              <a:ext cx="1448" cy="1447"/>
            </a:xfrm>
            <a:prstGeom prst="ellipse">
              <a:avLst/>
            </a:prstGeom>
            <a:solidFill>
              <a:srgbClr val="83725B"/>
            </a:solidFill>
            <a:ln w="9525">
              <a:solidFill>
                <a:srgbClr val="83725B"/>
              </a:solidFill>
              <a:round/>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9" name="Oval 102" descr="coolers"/>
            <p:cNvSpPr>
              <a:spLocks noChangeArrowheads="1"/>
            </p:cNvSpPr>
            <p:nvPr userDrawn="1"/>
          </p:nvSpPr>
          <p:spPr bwMode="auto">
            <a:xfrm>
              <a:off x="275" y="858"/>
              <a:ext cx="1362" cy="1369"/>
            </a:xfrm>
            <a:prstGeom prst="ellipse">
              <a:avLst/>
            </a:prstGeom>
            <a:blipFill dpi="0" rotWithShape="1">
              <a:blip r:embed="rId4"/>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10" name="Oval 103"/>
            <p:cNvSpPr>
              <a:spLocks noChangeArrowheads="1"/>
            </p:cNvSpPr>
            <p:nvPr userDrawn="1"/>
          </p:nvSpPr>
          <p:spPr bwMode="auto">
            <a:xfrm>
              <a:off x="217" y="772"/>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11" name="Oval 104"/>
            <p:cNvSpPr>
              <a:spLocks noChangeArrowheads="1"/>
            </p:cNvSpPr>
            <p:nvPr userDrawn="1"/>
          </p:nvSpPr>
          <p:spPr bwMode="auto">
            <a:xfrm>
              <a:off x="162" y="772"/>
              <a:ext cx="1487"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12" name="Oval 105"/>
            <p:cNvSpPr>
              <a:spLocks noChangeArrowheads="1"/>
            </p:cNvSpPr>
            <p:nvPr userDrawn="1"/>
          </p:nvSpPr>
          <p:spPr bwMode="auto">
            <a:xfrm>
              <a:off x="240" y="803"/>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13" name="Oval 106"/>
            <p:cNvSpPr>
              <a:spLocks noChangeArrowheads="1"/>
            </p:cNvSpPr>
            <p:nvPr userDrawn="1"/>
          </p:nvSpPr>
          <p:spPr bwMode="auto">
            <a:xfrm>
              <a:off x="194"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14" name="Oval 107"/>
            <p:cNvSpPr>
              <a:spLocks noChangeArrowheads="1"/>
            </p:cNvSpPr>
            <p:nvPr userDrawn="1"/>
          </p:nvSpPr>
          <p:spPr bwMode="auto">
            <a:xfrm>
              <a:off x="279"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15" name="Oval 108"/>
            <p:cNvSpPr>
              <a:spLocks noChangeArrowheads="1"/>
            </p:cNvSpPr>
            <p:nvPr userDrawn="1"/>
          </p:nvSpPr>
          <p:spPr bwMode="auto">
            <a:xfrm>
              <a:off x="108"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16" name="Oval 109"/>
            <p:cNvSpPr>
              <a:spLocks noChangeArrowheads="1"/>
            </p:cNvSpPr>
            <p:nvPr userDrawn="1"/>
          </p:nvSpPr>
          <p:spPr bwMode="auto">
            <a:xfrm>
              <a:off x="287"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17" name="Oval 110"/>
            <p:cNvSpPr>
              <a:spLocks noChangeArrowheads="1"/>
            </p:cNvSpPr>
            <p:nvPr userDrawn="1"/>
          </p:nvSpPr>
          <p:spPr bwMode="auto">
            <a:xfrm>
              <a:off x="614" y="422"/>
              <a:ext cx="739" cy="747"/>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18" name="Oval 111"/>
            <p:cNvSpPr>
              <a:spLocks noChangeArrowheads="1"/>
            </p:cNvSpPr>
            <p:nvPr userDrawn="1"/>
          </p:nvSpPr>
          <p:spPr bwMode="auto">
            <a:xfrm>
              <a:off x="629" y="445"/>
              <a:ext cx="708" cy="708"/>
            </a:xfrm>
            <a:prstGeom prst="ellipse">
              <a:avLst/>
            </a:prstGeom>
            <a:solidFill>
              <a:srgbClr val="8C7F6D"/>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19" name="Oval 112"/>
            <p:cNvSpPr>
              <a:spLocks noChangeArrowheads="1"/>
            </p:cNvSpPr>
            <p:nvPr userDrawn="1"/>
          </p:nvSpPr>
          <p:spPr bwMode="auto">
            <a:xfrm>
              <a:off x="598" y="399"/>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20" name="Oval 113"/>
            <p:cNvSpPr>
              <a:spLocks noChangeArrowheads="1"/>
            </p:cNvSpPr>
            <p:nvPr userDrawn="1"/>
          </p:nvSpPr>
          <p:spPr bwMode="auto">
            <a:xfrm>
              <a:off x="575" y="399"/>
              <a:ext cx="762"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21" name="Oval 114"/>
            <p:cNvSpPr>
              <a:spLocks noChangeArrowheads="1"/>
            </p:cNvSpPr>
            <p:nvPr userDrawn="1"/>
          </p:nvSpPr>
          <p:spPr bwMode="auto">
            <a:xfrm>
              <a:off x="614" y="414"/>
              <a:ext cx="770" cy="771"/>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22" name="Oval 115"/>
            <p:cNvSpPr>
              <a:spLocks noChangeArrowheads="1"/>
            </p:cNvSpPr>
            <p:nvPr userDrawn="1"/>
          </p:nvSpPr>
          <p:spPr bwMode="auto">
            <a:xfrm>
              <a:off x="590" y="391"/>
              <a:ext cx="763"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23" name="Oval 116"/>
            <p:cNvSpPr>
              <a:spLocks noChangeArrowheads="1"/>
            </p:cNvSpPr>
            <p:nvPr userDrawn="1"/>
          </p:nvSpPr>
          <p:spPr bwMode="auto">
            <a:xfrm>
              <a:off x="629" y="445"/>
              <a:ext cx="708" cy="708"/>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24" name="Oval 117"/>
            <p:cNvSpPr>
              <a:spLocks noChangeArrowheads="1"/>
            </p:cNvSpPr>
            <p:nvPr userDrawn="1"/>
          </p:nvSpPr>
          <p:spPr bwMode="auto">
            <a:xfrm>
              <a:off x="637" y="445"/>
              <a:ext cx="693" cy="693"/>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25" name="Oval 118" descr="face"/>
            <p:cNvSpPr>
              <a:spLocks noChangeArrowheads="1"/>
            </p:cNvSpPr>
            <p:nvPr userDrawn="1"/>
          </p:nvSpPr>
          <p:spPr bwMode="auto">
            <a:xfrm>
              <a:off x="633" y="445"/>
              <a:ext cx="700" cy="701"/>
            </a:xfrm>
            <a:prstGeom prst="ellipse">
              <a:avLst/>
            </a:prstGeom>
            <a:blipFill dpi="0" rotWithShape="1">
              <a:blip r:embed="rId5">
                <a:lum contrast="6000"/>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26" name="Oval 119"/>
            <p:cNvSpPr>
              <a:spLocks noChangeArrowheads="1"/>
            </p:cNvSpPr>
            <p:nvPr userDrawn="1"/>
          </p:nvSpPr>
          <p:spPr bwMode="auto">
            <a:xfrm>
              <a:off x="637" y="391"/>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27" name="Oval 120"/>
            <p:cNvSpPr>
              <a:spLocks noChangeArrowheads="1"/>
            </p:cNvSpPr>
            <p:nvPr userDrawn="1"/>
          </p:nvSpPr>
          <p:spPr bwMode="auto">
            <a:xfrm>
              <a:off x="544" y="438"/>
              <a:ext cx="770"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28" name="Oval 121"/>
            <p:cNvSpPr>
              <a:spLocks noChangeArrowheads="1"/>
            </p:cNvSpPr>
            <p:nvPr userDrawn="1"/>
          </p:nvSpPr>
          <p:spPr bwMode="auto">
            <a:xfrm>
              <a:off x="637" y="438"/>
              <a:ext cx="763"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29" name="Oval 122"/>
            <p:cNvSpPr>
              <a:spLocks noChangeArrowheads="1"/>
            </p:cNvSpPr>
            <p:nvPr userDrawn="1"/>
          </p:nvSpPr>
          <p:spPr bwMode="auto">
            <a:xfrm>
              <a:off x="264" y="2002"/>
              <a:ext cx="1213" cy="1205"/>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30" name="Oval 123"/>
            <p:cNvSpPr>
              <a:spLocks noChangeArrowheads="1"/>
            </p:cNvSpPr>
            <p:nvPr userDrawn="1"/>
          </p:nvSpPr>
          <p:spPr bwMode="auto">
            <a:xfrm>
              <a:off x="303" y="2033"/>
              <a:ext cx="1135" cy="114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31" name="Oval 124"/>
            <p:cNvSpPr>
              <a:spLocks noChangeArrowheads="1"/>
            </p:cNvSpPr>
            <p:nvPr userDrawn="1"/>
          </p:nvSpPr>
          <p:spPr bwMode="auto">
            <a:xfrm>
              <a:off x="248" y="1963"/>
              <a:ext cx="1245"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32" name="Oval 125"/>
            <p:cNvSpPr>
              <a:spLocks noChangeArrowheads="1"/>
            </p:cNvSpPr>
            <p:nvPr userDrawn="1"/>
          </p:nvSpPr>
          <p:spPr bwMode="auto">
            <a:xfrm>
              <a:off x="209" y="1963"/>
              <a:ext cx="1237"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33" name="Oval 126"/>
            <p:cNvSpPr>
              <a:spLocks noChangeArrowheads="1"/>
            </p:cNvSpPr>
            <p:nvPr userDrawn="1"/>
          </p:nvSpPr>
          <p:spPr bwMode="auto">
            <a:xfrm>
              <a:off x="271" y="1986"/>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34" name="Oval 127"/>
            <p:cNvSpPr>
              <a:spLocks noChangeArrowheads="1"/>
            </p:cNvSpPr>
            <p:nvPr userDrawn="1"/>
          </p:nvSpPr>
          <p:spPr bwMode="auto">
            <a:xfrm>
              <a:off x="232"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35" name="Oval 128" descr="new smal workers"/>
            <p:cNvSpPr>
              <a:spLocks noChangeArrowheads="1"/>
            </p:cNvSpPr>
            <p:nvPr userDrawn="1"/>
          </p:nvSpPr>
          <p:spPr bwMode="auto">
            <a:xfrm>
              <a:off x="304" y="2033"/>
              <a:ext cx="1135" cy="1143"/>
            </a:xfrm>
            <a:prstGeom prst="ellipse">
              <a:avLst/>
            </a:prstGeom>
            <a:blipFill dpi="0" rotWithShape="1">
              <a:blip r:embed="rId6">
                <a:lum contrast="12000"/>
              </a:blip>
              <a:srcRect/>
              <a:stretch>
                <a:fillRect/>
              </a:stretch>
            </a:blipFill>
            <a:ln>
              <a:noFill/>
            </a:ln>
            <a:extLst>
              <a:ext uri="{91240B29-F687-4F45-9708-019B960494DF}">
                <a14:hiddenLine xmlns:a14="http://schemas.microsoft.com/office/drawing/2010/main" w="0">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36" name="Oval 129"/>
            <p:cNvSpPr>
              <a:spLocks noChangeArrowheads="1"/>
            </p:cNvSpPr>
            <p:nvPr userDrawn="1"/>
          </p:nvSpPr>
          <p:spPr bwMode="auto">
            <a:xfrm>
              <a:off x="162" y="2017"/>
              <a:ext cx="1238"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37" name="Oval 130"/>
            <p:cNvSpPr>
              <a:spLocks noChangeArrowheads="1"/>
            </p:cNvSpPr>
            <p:nvPr userDrawn="1"/>
          </p:nvSpPr>
          <p:spPr bwMode="auto">
            <a:xfrm>
              <a:off x="310"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38" name="Oval 131"/>
            <p:cNvSpPr>
              <a:spLocks noChangeArrowheads="1"/>
            </p:cNvSpPr>
            <p:nvPr userDrawn="1"/>
          </p:nvSpPr>
          <p:spPr bwMode="auto">
            <a:xfrm>
              <a:off x="303" y="2017"/>
              <a:ext cx="1244"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39" name="Oval 132"/>
            <p:cNvSpPr>
              <a:spLocks noChangeArrowheads="1"/>
            </p:cNvSpPr>
            <p:nvPr userDrawn="1"/>
          </p:nvSpPr>
          <p:spPr bwMode="auto">
            <a:xfrm>
              <a:off x="614" y="2990"/>
              <a:ext cx="1003" cy="1011"/>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40" name="Oval 133"/>
            <p:cNvSpPr>
              <a:spLocks noChangeArrowheads="1"/>
            </p:cNvSpPr>
            <p:nvPr userDrawn="1"/>
          </p:nvSpPr>
          <p:spPr bwMode="auto">
            <a:xfrm>
              <a:off x="645" y="3021"/>
              <a:ext cx="941" cy="949"/>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41" name="Oval 134"/>
            <p:cNvSpPr>
              <a:spLocks noChangeArrowheads="1"/>
            </p:cNvSpPr>
            <p:nvPr userDrawn="1"/>
          </p:nvSpPr>
          <p:spPr bwMode="auto">
            <a:xfrm>
              <a:off x="598" y="2959"/>
              <a:ext cx="1035"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42" name="Oval 135"/>
            <p:cNvSpPr>
              <a:spLocks noChangeArrowheads="1"/>
            </p:cNvSpPr>
            <p:nvPr userDrawn="1"/>
          </p:nvSpPr>
          <p:spPr bwMode="auto">
            <a:xfrm>
              <a:off x="567" y="2959"/>
              <a:ext cx="1027"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43" name="Oval 136"/>
            <p:cNvSpPr>
              <a:spLocks noChangeArrowheads="1"/>
            </p:cNvSpPr>
            <p:nvPr userDrawn="1"/>
          </p:nvSpPr>
          <p:spPr bwMode="auto">
            <a:xfrm>
              <a:off x="622" y="2982"/>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44" name="Oval 137"/>
            <p:cNvSpPr>
              <a:spLocks noChangeArrowheads="1"/>
            </p:cNvSpPr>
            <p:nvPr userDrawn="1"/>
          </p:nvSpPr>
          <p:spPr bwMode="auto">
            <a:xfrm>
              <a:off x="583" y="2951"/>
              <a:ext cx="1034"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45" name="Oval 138" descr="boom"/>
            <p:cNvSpPr>
              <a:spLocks noChangeArrowheads="1"/>
            </p:cNvSpPr>
            <p:nvPr userDrawn="1"/>
          </p:nvSpPr>
          <p:spPr bwMode="auto">
            <a:xfrm>
              <a:off x="638" y="3018"/>
              <a:ext cx="949" cy="957"/>
            </a:xfrm>
            <a:prstGeom prst="ellipse">
              <a:avLst/>
            </a:prstGeom>
            <a:blipFill dpi="0" rotWithShape="1">
              <a:blip r:embed="rId7">
                <a:lum contrast="6000"/>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46" name="Oval 139"/>
            <p:cNvSpPr>
              <a:spLocks noChangeArrowheads="1"/>
            </p:cNvSpPr>
            <p:nvPr userDrawn="1"/>
          </p:nvSpPr>
          <p:spPr bwMode="auto">
            <a:xfrm>
              <a:off x="528" y="3005"/>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47" name="Oval 140"/>
            <p:cNvSpPr>
              <a:spLocks noChangeArrowheads="1"/>
            </p:cNvSpPr>
            <p:nvPr userDrawn="1"/>
          </p:nvSpPr>
          <p:spPr bwMode="auto">
            <a:xfrm>
              <a:off x="645" y="3005"/>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48" name="Oval 141"/>
            <p:cNvSpPr>
              <a:spLocks noChangeArrowheads="1"/>
            </p:cNvSpPr>
            <p:nvPr userDrawn="1"/>
          </p:nvSpPr>
          <p:spPr bwMode="auto">
            <a:xfrm>
              <a:off x="653" y="2951"/>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grpSp>
      <p:sp>
        <p:nvSpPr>
          <p:cNvPr id="3075" name="Rectangle 3"/>
          <p:cNvSpPr>
            <a:spLocks noGrp="1" noChangeArrowheads="1"/>
          </p:cNvSpPr>
          <p:nvPr>
            <p:ph type="ctrTitle"/>
          </p:nvPr>
        </p:nvSpPr>
        <p:spPr>
          <a:xfrm>
            <a:off x="3059119" y="3271842"/>
            <a:ext cx="5545137" cy="676275"/>
          </a:xfrm>
        </p:spPr>
        <p:txBody>
          <a:bodyPr anchor="b"/>
          <a:lstStyle>
            <a:lvl1pPr>
              <a:defRPr>
                <a:solidFill>
                  <a:srgbClr val="003896"/>
                </a:solidFill>
              </a:defRPr>
            </a:lvl1pPr>
          </a:lstStyle>
          <a:p>
            <a:r>
              <a:rPr lang="en-ZA"/>
              <a:t>Click to edit Master title style</a:t>
            </a:r>
          </a:p>
        </p:txBody>
      </p:sp>
      <p:sp>
        <p:nvSpPr>
          <p:cNvPr id="3076" name="Rectangle 4"/>
          <p:cNvSpPr>
            <a:spLocks noGrp="1" noChangeArrowheads="1"/>
          </p:cNvSpPr>
          <p:nvPr>
            <p:ph type="subTitle" idx="1"/>
          </p:nvPr>
        </p:nvSpPr>
        <p:spPr>
          <a:xfrm>
            <a:off x="3059119" y="4092575"/>
            <a:ext cx="5545137" cy="2220913"/>
          </a:xfrm>
        </p:spPr>
        <p:txBody>
          <a:bodyPr/>
          <a:lstStyle>
            <a:lvl1pPr marL="0" indent="0">
              <a:buFontTx/>
              <a:buNone/>
              <a:defRPr sz="1800">
                <a:solidFill>
                  <a:srgbClr val="83725B"/>
                </a:solidFill>
              </a:defRPr>
            </a:lvl1pPr>
          </a:lstStyle>
          <a:p>
            <a:r>
              <a:rPr lang="en-ZA"/>
              <a:t>Click to edit Master subtitle style</a:t>
            </a:r>
          </a:p>
        </p:txBody>
      </p:sp>
    </p:spTree>
    <p:extLst>
      <p:ext uri="{BB962C8B-B14F-4D97-AF65-F5344CB8AC3E}">
        <p14:creationId xmlns:p14="http://schemas.microsoft.com/office/powerpoint/2010/main" val="3302642116"/>
      </p:ext>
    </p:extLst>
  </p:cSld>
  <p:clrMapOvr>
    <a:masterClrMapping/>
  </p:clrMapOvr>
  <p:transition spd="slow">
    <p:fade/>
  </p:transition>
</p:sldLayout>
</file>

<file path=ppt/slideLayouts/slideLayout12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3"/>
          <p:cNvSpPr/>
          <p:nvPr userDrawn="1"/>
        </p:nvSpPr>
        <p:spPr>
          <a:xfrm>
            <a:off x="8221663" y="6165850"/>
            <a:ext cx="647700" cy="5270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ZA" dirty="0">
              <a:solidFill>
                <a:srgbClr val="FFFFFF"/>
              </a:solidFill>
            </a:endParaRPr>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37"/>
          <p:cNvSpPr>
            <a:spLocks noGrp="1" noChangeArrowheads="1"/>
          </p:cNvSpPr>
          <p:nvPr>
            <p:ph type="dt" sz="half" idx="10"/>
          </p:nvPr>
        </p:nvSpPr>
        <p:spPr/>
        <p:txBody>
          <a:bodyPr/>
          <a:lstStyle>
            <a:lvl1pPr>
              <a:defRPr/>
            </a:lvl1pPr>
          </a:lstStyle>
          <a:p>
            <a:pPr>
              <a:defRPr/>
            </a:pPr>
            <a:fld id="{23BC25A8-A31F-4740-9ED3-AEFCD84F6B76}" type="datetime1">
              <a:rPr lang="en-ZA"/>
              <a:pPr>
                <a:defRPr/>
              </a:pPr>
              <a:t>2022/08/24</a:t>
            </a:fld>
            <a:endParaRPr lang="en-ZA" dirty="0"/>
          </a:p>
        </p:txBody>
      </p:sp>
      <p:sp>
        <p:nvSpPr>
          <p:cNvPr id="6" name="Rectangle 38"/>
          <p:cNvSpPr>
            <a:spLocks noGrp="1" noChangeArrowheads="1"/>
          </p:cNvSpPr>
          <p:nvPr>
            <p:ph type="ftr" sz="quarter" idx="11"/>
          </p:nvPr>
        </p:nvSpPr>
        <p:spPr>
          <a:xfrm>
            <a:off x="3132138" y="6453188"/>
            <a:ext cx="2879725" cy="268287"/>
          </a:xfrm>
          <a:prstGeom prst="rect">
            <a:avLst/>
          </a:prstGeom>
        </p:spPr>
        <p:txBody>
          <a:bodyPr/>
          <a:lstStyle>
            <a:lvl1pPr>
              <a:defRPr>
                <a:solidFill>
                  <a:srgbClr val="003896"/>
                </a:solidFill>
                <a:latin typeface="Arial" charset="0"/>
                <a:cs typeface="Arial" charset="0"/>
              </a:defRPr>
            </a:lvl1pPr>
          </a:lstStyle>
          <a:p>
            <a:pPr fontAlgn="base">
              <a:spcBef>
                <a:spcPct val="0"/>
              </a:spcBef>
              <a:spcAft>
                <a:spcPct val="0"/>
              </a:spcAft>
              <a:defRPr/>
            </a:pPr>
            <a:endParaRPr lang="en-GB" dirty="0"/>
          </a:p>
        </p:txBody>
      </p:sp>
      <p:sp>
        <p:nvSpPr>
          <p:cNvPr id="7" name="Rectangle 39"/>
          <p:cNvSpPr>
            <a:spLocks noGrp="1" noChangeArrowheads="1"/>
          </p:cNvSpPr>
          <p:nvPr>
            <p:ph type="sldNum" sz="quarter" idx="12"/>
          </p:nvPr>
        </p:nvSpPr>
        <p:spPr/>
        <p:txBody>
          <a:bodyPr/>
          <a:lstStyle>
            <a:lvl1pPr>
              <a:defRPr/>
            </a:lvl1pPr>
          </a:lstStyle>
          <a:p>
            <a:pPr>
              <a:defRPr/>
            </a:pPr>
            <a:fld id="{875A6730-1CDF-4A6E-AA38-3927D9BBD923}" type="slidenum">
              <a:rPr lang="en-ZA"/>
              <a:pPr>
                <a:defRPr/>
              </a:pPr>
              <a:t>‹#›</a:t>
            </a:fld>
            <a:endParaRPr lang="en-ZA" dirty="0"/>
          </a:p>
        </p:txBody>
      </p:sp>
    </p:spTree>
    <p:extLst>
      <p:ext uri="{BB962C8B-B14F-4D97-AF65-F5344CB8AC3E}">
        <p14:creationId xmlns:p14="http://schemas.microsoft.com/office/powerpoint/2010/main" val="1055827560"/>
      </p:ext>
    </p:extLst>
  </p:cSld>
  <p:clrMapOvr>
    <a:masterClrMapping/>
  </p:clrMapOvr>
  <p:transition spd="slow">
    <p:fade/>
  </p:transition>
</p:sldLayout>
</file>

<file path=ppt/slideLayouts/slideLayout12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Rectangle 3"/>
          <p:cNvSpPr/>
          <p:nvPr userDrawn="1"/>
        </p:nvSpPr>
        <p:spPr>
          <a:xfrm>
            <a:off x="8221663" y="6165850"/>
            <a:ext cx="647700" cy="5270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ZA" dirty="0">
              <a:solidFill>
                <a:srgbClr val="FFFFFF"/>
              </a:solidFill>
            </a:endParaRPr>
          </a:p>
        </p:txBody>
      </p:sp>
      <p:sp>
        <p:nvSpPr>
          <p:cNvPr id="2" name="Title 1"/>
          <p:cNvSpPr>
            <a:spLocks noGrp="1"/>
          </p:cNvSpPr>
          <p:nvPr>
            <p:ph type="title"/>
          </p:nvPr>
        </p:nvSpPr>
        <p:spPr>
          <a:xfrm>
            <a:off x="722313" y="4406938"/>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5" name="Rectangle 37"/>
          <p:cNvSpPr>
            <a:spLocks noGrp="1" noChangeArrowheads="1"/>
          </p:cNvSpPr>
          <p:nvPr>
            <p:ph type="dt" sz="half" idx="10"/>
          </p:nvPr>
        </p:nvSpPr>
        <p:spPr/>
        <p:txBody>
          <a:bodyPr/>
          <a:lstStyle>
            <a:lvl1pPr>
              <a:defRPr/>
            </a:lvl1pPr>
          </a:lstStyle>
          <a:p>
            <a:pPr>
              <a:defRPr/>
            </a:pPr>
            <a:fld id="{825EC9CA-5625-482B-8D1B-706FF07D9A0F}" type="datetime1">
              <a:rPr lang="en-ZA"/>
              <a:pPr>
                <a:defRPr/>
              </a:pPr>
              <a:t>2022/08/24</a:t>
            </a:fld>
            <a:endParaRPr lang="en-ZA" dirty="0"/>
          </a:p>
        </p:txBody>
      </p:sp>
      <p:sp>
        <p:nvSpPr>
          <p:cNvPr id="6" name="Rectangle 38"/>
          <p:cNvSpPr>
            <a:spLocks noGrp="1" noChangeArrowheads="1"/>
          </p:cNvSpPr>
          <p:nvPr>
            <p:ph type="ftr" sz="quarter" idx="11"/>
          </p:nvPr>
        </p:nvSpPr>
        <p:spPr>
          <a:xfrm>
            <a:off x="3132138" y="6453188"/>
            <a:ext cx="2879725" cy="268287"/>
          </a:xfrm>
          <a:prstGeom prst="rect">
            <a:avLst/>
          </a:prstGeom>
        </p:spPr>
        <p:txBody>
          <a:bodyPr/>
          <a:lstStyle>
            <a:lvl1pPr>
              <a:defRPr>
                <a:solidFill>
                  <a:srgbClr val="003896"/>
                </a:solidFill>
                <a:latin typeface="Arial" charset="0"/>
                <a:cs typeface="Arial" charset="0"/>
              </a:defRPr>
            </a:lvl1pPr>
          </a:lstStyle>
          <a:p>
            <a:pPr fontAlgn="base">
              <a:spcBef>
                <a:spcPct val="0"/>
              </a:spcBef>
              <a:spcAft>
                <a:spcPct val="0"/>
              </a:spcAft>
              <a:defRPr/>
            </a:pPr>
            <a:endParaRPr lang="en-GB" dirty="0"/>
          </a:p>
        </p:txBody>
      </p:sp>
      <p:sp>
        <p:nvSpPr>
          <p:cNvPr id="7" name="Rectangle 39"/>
          <p:cNvSpPr>
            <a:spLocks noGrp="1" noChangeArrowheads="1"/>
          </p:cNvSpPr>
          <p:nvPr>
            <p:ph type="sldNum" sz="quarter" idx="12"/>
          </p:nvPr>
        </p:nvSpPr>
        <p:spPr/>
        <p:txBody>
          <a:bodyPr/>
          <a:lstStyle>
            <a:lvl1pPr>
              <a:defRPr/>
            </a:lvl1pPr>
          </a:lstStyle>
          <a:p>
            <a:pPr>
              <a:defRPr/>
            </a:pPr>
            <a:fld id="{323DAF41-1115-4035-8E8A-01D1284740B6}" type="slidenum">
              <a:rPr lang="en-ZA"/>
              <a:pPr>
                <a:defRPr/>
              </a:pPr>
              <a:t>‹#›</a:t>
            </a:fld>
            <a:endParaRPr lang="en-ZA" dirty="0"/>
          </a:p>
        </p:txBody>
      </p:sp>
    </p:spTree>
    <p:extLst>
      <p:ext uri="{BB962C8B-B14F-4D97-AF65-F5344CB8AC3E}">
        <p14:creationId xmlns:p14="http://schemas.microsoft.com/office/powerpoint/2010/main" val="4276311056"/>
      </p:ext>
    </p:extLst>
  </p:cSld>
  <p:clrMapOvr>
    <a:masterClrMapping/>
  </p:clrMapOvr>
  <p:transition spd="slow">
    <p:fade/>
  </p:transition>
</p:sldLayout>
</file>

<file path=ppt/slideLayouts/slideLayout12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Rectangle 4"/>
          <p:cNvSpPr/>
          <p:nvPr userDrawn="1"/>
        </p:nvSpPr>
        <p:spPr>
          <a:xfrm>
            <a:off x="8221663" y="6165850"/>
            <a:ext cx="647700" cy="5270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ZA" dirty="0">
              <a:solidFill>
                <a:srgbClr val="FFFFFF"/>
              </a:solidFill>
            </a:endParaRPr>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36563" y="1436691"/>
            <a:ext cx="4113212"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02194" y="1436691"/>
            <a:ext cx="4113213"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37"/>
          <p:cNvSpPr>
            <a:spLocks noGrp="1" noChangeArrowheads="1"/>
          </p:cNvSpPr>
          <p:nvPr>
            <p:ph type="dt" sz="half" idx="10"/>
          </p:nvPr>
        </p:nvSpPr>
        <p:spPr/>
        <p:txBody>
          <a:bodyPr/>
          <a:lstStyle>
            <a:lvl1pPr>
              <a:defRPr/>
            </a:lvl1pPr>
          </a:lstStyle>
          <a:p>
            <a:pPr>
              <a:defRPr/>
            </a:pPr>
            <a:fld id="{C644DC0A-C65E-4315-B9A9-51F9665B9252}" type="datetime1">
              <a:rPr lang="en-ZA"/>
              <a:pPr>
                <a:defRPr/>
              </a:pPr>
              <a:t>2022/08/24</a:t>
            </a:fld>
            <a:endParaRPr lang="en-ZA" dirty="0"/>
          </a:p>
        </p:txBody>
      </p:sp>
      <p:sp>
        <p:nvSpPr>
          <p:cNvPr id="7" name="Rectangle 38"/>
          <p:cNvSpPr>
            <a:spLocks noGrp="1" noChangeArrowheads="1"/>
          </p:cNvSpPr>
          <p:nvPr>
            <p:ph type="ftr" sz="quarter" idx="11"/>
          </p:nvPr>
        </p:nvSpPr>
        <p:spPr>
          <a:xfrm>
            <a:off x="3132138" y="6453188"/>
            <a:ext cx="2879725" cy="268287"/>
          </a:xfrm>
          <a:prstGeom prst="rect">
            <a:avLst/>
          </a:prstGeom>
        </p:spPr>
        <p:txBody>
          <a:bodyPr/>
          <a:lstStyle>
            <a:lvl1pPr>
              <a:defRPr>
                <a:solidFill>
                  <a:srgbClr val="003896"/>
                </a:solidFill>
                <a:latin typeface="Arial" charset="0"/>
                <a:cs typeface="Arial" charset="0"/>
              </a:defRPr>
            </a:lvl1pPr>
          </a:lstStyle>
          <a:p>
            <a:pPr fontAlgn="base">
              <a:spcBef>
                <a:spcPct val="0"/>
              </a:spcBef>
              <a:spcAft>
                <a:spcPct val="0"/>
              </a:spcAft>
              <a:defRPr/>
            </a:pPr>
            <a:endParaRPr lang="en-GB" dirty="0"/>
          </a:p>
        </p:txBody>
      </p:sp>
      <p:sp>
        <p:nvSpPr>
          <p:cNvPr id="8" name="Rectangle 39"/>
          <p:cNvSpPr>
            <a:spLocks noGrp="1" noChangeArrowheads="1"/>
          </p:cNvSpPr>
          <p:nvPr>
            <p:ph type="sldNum" sz="quarter" idx="12"/>
          </p:nvPr>
        </p:nvSpPr>
        <p:spPr/>
        <p:txBody>
          <a:bodyPr/>
          <a:lstStyle>
            <a:lvl1pPr>
              <a:defRPr/>
            </a:lvl1pPr>
          </a:lstStyle>
          <a:p>
            <a:pPr>
              <a:defRPr/>
            </a:pPr>
            <a:fld id="{ACBC4206-53D4-49A4-9B51-66AF31AEED34}" type="slidenum">
              <a:rPr lang="en-ZA"/>
              <a:pPr>
                <a:defRPr/>
              </a:pPr>
              <a:t>‹#›</a:t>
            </a:fld>
            <a:endParaRPr lang="en-ZA" dirty="0"/>
          </a:p>
        </p:txBody>
      </p:sp>
    </p:spTree>
    <p:extLst>
      <p:ext uri="{BB962C8B-B14F-4D97-AF65-F5344CB8AC3E}">
        <p14:creationId xmlns:p14="http://schemas.microsoft.com/office/powerpoint/2010/main" val="794736871"/>
      </p:ext>
    </p:extLst>
  </p:cSld>
  <p:clrMapOvr>
    <a:masterClrMapping/>
  </p:clrMapOvr>
  <p:transition spd="slow">
    <p:fade/>
  </p:transition>
</p:sldLayout>
</file>

<file path=ppt/slideLayouts/slideLayout12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Rectangle 6"/>
          <p:cNvSpPr/>
          <p:nvPr userDrawn="1"/>
        </p:nvSpPr>
        <p:spPr>
          <a:xfrm>
            <a:off x="8221663" y="6165850"/>
            <a:ext cx="647700" cy="5270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ZA" dirty="0">
              <a:solidFill>
                <a:srgbClr val="FFFFFF"/>
              </a:solidFill>
            </a:endParaRPr>
          </a:p>
        </p:txBody>
      </p:sp>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9"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9"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Rectangle 37"/>
          <p:cNvSpPr>
            <a:spLocks noGrp="1" noChangeArrowheads="1"/>
          </p:cNvSpPr>
          <p:nvPr>
            <p:ph type="dt" sz="half" idx="10"/>
          </p:nvPr>
        </p:nvSpPr>
        <p:spPr/>
        <p:txBody>
          <a:bodyPr/>
          <a:lstStyle>
            <a:lvl1pPr>
              <a:defRPr/>
            </a:lvl1pPr>
          </a:lstStyle>
          <a:p>
            <a:pPr>
              <a:defRPr/>
            </a:pPr>
            <a:fld id="{550C1F6C-8CB8-4778-A59E-70465D3DBB77}" type="datetime1">
              <a:rPr lang="en-ZA"/>
              <a:pPr>
                <a:defRPr/>
              </a:pPr>
              <a:t>2022/08/24</a:t>
            </a:fld>
            <a:endParaRPr lang="en-ZA" dirty="0"/>
          </a:p>
        </p:txBody>
      </p:sp>
      <p:sp>
        <p:nvSpPr>
          <p:cNvPr id="9" name="Rectangle 38"/>
          <p:cNvSpPr>
            <a:spLocks noGrp="1" noChangeArrowheads="1"/>
          </p:cNvSpPr>
          <p:nvPr>
            <p:ph type="ftr" sz="quarter" idx="11"/>
          </p:nvPr>
        </p:nvSpPr>
        <p:spPr>
          <a:xfrm>
            <a:off x="3132138" y="6453188"/>
            <a:ext cx="2879725" cy="268287"/>
          </a:xfrm>
          <a:prstGeom prst="rect">
            <a:avLst/>
          </a:prstGeom>
        </p:spPr>
        <p:txBody>
          <a:bodyPr/>
          <a:lstStyle>
            <a:lvl1pPr>
              <a:defRPr>
                <a:solidFill>
                  <a:srgbClr val="003896"/>
                </a:solidFill>
                <a:latin typeface="Arial" charset="0"/>
                <a:cs typeface="Arial" charset="0"/>
              </a:defRPr>
            </a:lvl1pPr>
          </a:lstStyle>
          <a:p>
            <a:pPr fontAlgn="base">
              <a:spcBef>
                <a:spcPct val="0"/>
              </a:spcBef>
              <a:spcAft>
                <a:spcPct val="0"/>
              </a:spcAft>
              <a:defRPr/>
            </a:pPr>
            <a:endParaRPr lang="en-GB" dirty="0"/>
          </a:p>
        </p:txBody>
      </p:sp>
      <p:sp>
        <p:nvSpPr>
          <p:cNvPr id="10" name="Rectangle 39"/>
          <p:cNvSpPr>
            <a:spLocks noGrp="1" noChangeArrowheads="1"/>
          </p:cNvSpPr>
          <p:nvPr>
            <p:ph type="sldNum" sz="quarter" idx="12"/>
          </p:nvPr>
        </p:nvSpPr>
        <p:spPr/>
        <p:txBody>
          <a:bodyPr/>
          <a:lstStyle>
            <a:lvl1pPr>
              <a:defRPr/>
            </a:lvl1pPr>
          </a:lstStyle>
          <a:p>
            <a:pPr>
              <a:defRPr/>
            </a:pPr>
            <a:fld id="{AD67A366-C2AD-463B-91F6-BAA9F6580D04}" type="slidenum">
              <a:rPr lang="en-ZA"/>
              <a:pPr>
                <a:defRPr/>
              </a:pPr>
              <a:t>‹#›</a:t>
            </a:fld>
            <a:endParaRPr lang="en-ZA" dirty="0"/>
          </a:p>
        </p:txBody>
      </p:sp>
    </p:spTree>
    <p:extLst>
      <p:ext uri="{BB962C8B-B14F-4D97-AF65-F5344CB8AC3E}">
        <p14:creationId xmlns:p14="http://schemas.microsoft.com/office/powerpoint/2010/main" val="1134314278"/>
      </p:ext>
    </p:extLst>
  </p:cSld>
  <p:clrMapOvr>
    <a:masterClrMapping/>
  </p:clrMapOvr>
  <p:transition spd="slow">
    <p:fade/>
  </p:transition>
</p:sldLayout>
</file>

<file path=ppt/slideLayouts/slideLayout12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Rectangle 2"/>
          <p:cNvSpPr/>
          <p:nvPr userDrawn="1"/>
        </p:nvSpPr>
        <p:spPr>
          <a:xfrm>
            <a:off x="8221663" y="6165850"/>
            <a:ext cx="647700" cy="5270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ZA" dirty="0">
              <a:solidFill>
                <a:srgbClr val="FFFFFF"/>
              </a:solidFill>
            </a:endParaRPr>
          </a:p>
        </p:txBody>
      </p:sp>
      <p:sp>
        <p:nvSpPr>
          <p:cNvPr id="2" name="Title 1"/>
          <p:cNvSpPr>
            <a:spLocks noGrp="1"/>
          </p:cNvSpPr>
          <p:nvPr>
            <p:ph type="title"/>
          </p:nvPr>
        </p:nvSpPr>
        <p:spPr/>
        <p:txBody>
          <a:bodyPr/>
          <a:lstStyle/>
          <a:p>
            <a:r>
              <a:rPr lang="en-US"/>
              <a:t>Click to edit Master title style</a:t>
            </a:r>
          </a:p>
        </p:txBody>
      </p:sp>
      <p:sp>
        <p:nvSpPr>
          <p:cNvPr id="4" name="Rectangle 37"/>
          <p:cNvSpPr>
            <a:spLocks noGrp="1" noChangeArrowheads="1"/>
          </p:cNvSpPr>
          <p:nvPr>
            <p:ph type="dt" sz="half" idx="10"/>
          </p:nvPr>
        </p:nvSpPr>
        <p:spPr/>
        <p:txBody>
          <a:bodyPr/>
          <a:lstStyle>
            <a:lvl1pPr>
              <a:defRPr/>
            </a:lvl1pPr>
          </a:lstStyle>
          <a:p>
            <a:pPr>
              <a:defRPr/>
            </a:pPr>
            <a:fld id="{42AAD13F-94C4-466F-9042-86BF2B99E94B}" type="datetime1">
              <a:rPr lang="en-ZA"/>
              <a:pPr>
                <a:defRPr/>
              </a:pPr>
              <a:t>2022/08/24</a:t>
            </a:fld>
            <a:endParaRPr lang="en-ZA" dirty="0"/>
          </a:p>
        </p:txBody>
      </p:sp>
      <p:sp>
        <p:nvSpPr>
          <p:cNvPr id="5" name="Rectangle 38"/>
          <p:cNvSpPr>
            <a:spLocks noGrp="1" noChangeArrowheads="1"/>
          </p:cNvSpPr>
          <p:nvPr>
            <p:ph type="ftr" sz="quarter" idx="11"/>
          </p:nvPr>
        </p:nvSpPr>
        <p:spPr>
          <a:xfrm>
            <a:off x="3132138" y="6453188"/>
            <a:ext cx="2879725" cy="268287"/>
          </a:xfrm>
          <a:prstGeom prst="rect">
            <a:avLst/>
          </a:prstGeom>
        </p:spPr>
        <p:txBody>
          <a:bodyPr/>
          <a:lstStyle>
            <a:lvl1pPr>
              <a:defRPr>
                <a:solidFill>
                  <a:srgbClr val="003896"/>
                </a:solidFill>
                <a:latin typeface="Arial" charset="0"/>
                <a:cs typeface="Arial" charset="0"/>
              </a:defRPr>
            </a:lvl1pPr>
          </a:lstStyle>
          <a:p>
            <a:pPr fontAlgn="base">
              <a:spcBef>
                <a:spcPct val="0"/>
              </a:spcBef>
              <a:spcAft>
                <a:spcPct val="0"/>
              </a:spcAft>
              <a:defRPr/>
            </a:pPr>
            <a:endParaRPr lang="en-GB" dirty="0"/>
          </a:p>
        </p:txBody>
      </p:sp>
      <p:sp>
        <p:nvSpPr>
          <p:cNvPr id="6" name="Rectangle 39"/>
          <p:cNvSpPr>
            <a:spLocks noGrp="1" noChangeArrowheads="1"/>
          </p:cNvSpPr>
          <p:nvPr>
            <p:ph type="sldNum" sz="quarter" idx="12"/>
          </p:nvPr>
        </p:nvSpPr>
        <p:spPr/>
        <p:txBody>
          <a:bodyPr/>
          <a:lstStyle>
            <a:lvl1pPr>
              <a:defRPr/>
            </a:lvl1pPr>
          </a:lstStyle>
          <a:p>
            <a:pPr>
              <a:defRPr/>
            </a:pPr>
            <a:fld id="{5C48B43D-BB95-4A09-9CAD-E68CC7591A48}" type="slidenum">
              <a:rPr lang="en-ZA"/>
              <a:pPr>
                <a:defRPr/>
              </a:pPr>
              <a:t>‹#›</a:t>
            </a:fld>
            <a:endParaRPr lang="en-ZA" dirty="0"/>
          </a:p>
        </p:txBody>
      </p:sp>
    </p:spTree>
    <p:extLst>
      <p:ext uri="{BB962C8B-B14F-4D97-AF65-F5344CB8AC3E}">
        <p14:creationId xmlns:p14="http://schemas.microsoft.com/office/powerpoint/2010/main" val="396850414"/>
      </p:ext>
    </p:extLst>
  </p:cSld>
  <p:clrMapOvr>
    <a:masterClrMapping/>
  </p:clrMapOvr>
  <p:transition spd="slow">
    <p:fade/>
  </p:transition>
</p:sldLayout>
</file>

<file path=ppt/slideLayouts/slideLayout12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
          <p:cNvSpPr/>
          <p:nvPr userDrawn="1"/>
        </p:nvSpPr>
        <p:spPr>
          <a:xfrm>
            <a:off x="8221663" y="6165850"/>
            <a:ext cx="647700" cy="5270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ZA" dirty="0">
              <a:solidFill>
                <a:srgbClr val="FFFFFF"/>
              </a:solidFill>
            </a:endParaRPr>
          </a:p>
        </p:txBody>
      </p:sp>
      <p:sp>
        <p:nvSpPr>
          <p:cNvPr id="3" name="Rectangle 37"/>
          <p:cNvSpPr>
            <a:spLocks noGrp="1" noChangeArrowheads="1"/>
          </p:cNvSpPr>
          <p:nvPr>
            <p:ph type="dt" sz="half" idx="10"/>
          </p:nvPr>
        </p:nvSpPr>
        <p:spPr/>
        <p:txBody>
          <a:bodyPr/>
          <a:lstStyle>
            <a:lvl1pPr>
              <a:defRPr/>
            </a:lvl1pPr>
          </a:lstStyle>
          <a:p>
            <a:pPr>
              <a:defRPr/>
            </a:pPr>
            <a:fld id="{604EA2B4-D668-42B9-A7A3-2F198FCA431F}" type="datetime1">
              <a:rPr lang="en-ZA"/>
              <a:pPr>
                <a:defRPr/>
              </a:pPr>
              <a:t>2022/08/24</a:t>
            </a:fld>
            <a:endParaRPr lang="en-ZA" dirty="0"/>
          </a:p>
        </p:txBody>
      </p:sp>
      <p:sp>
        <p:nvSpPr>
          <p:cNvPr id="4" name="Rectangle 38"/>
          <p:cNvSpPr>
            <a:spLocks noGrp="1" noChangeArrowheads="1"/>
          </p:cNvSpPr>
          <p:nvPr>
            <p:ph type="ftr" sz="quarter" idx="11"/>
          </p:nvPr>
        </p:nvSpPr>
        <p:spPr>
          <a:xfrm>
            <a:off x="3132138" y="6453188"/>
            <a:ext cx="2879725" cy="268287"/>
          </a:xfrm>
          <a:prstGeom prst="rect">
            <a:avLst/>
          </a:prstGeom>
        </p:spPr>
        <p:txBody>
          <a:bodyPr/>
          <a:lstStyle>
            <a:lvl1pPr>
              <a:defRPr>
                <a:solidFill>
                  <a:srgbClr val="003896"/>
                </a:solidFill>
                <a:latin typeface="Arial" charset="0"/>
                <a:cs typeface="Arial" charset="0"/>
              </a:defRPr>
            </a:lvl1pPr>
          </a:lstStyle>
          <a:p>
            <a:pPr fontAlgn="base">
              <a:spcBef>
                <a:spcPct val="0"/>
              </a:spcBef>
              <a:spcAft>
                <a:spcPct val="0"/>
              </a:spcAft>
              <a:defRPr/>
            </a:pPr>
            <a:endParaRPr lang="en-GB" dirty="0"/>
          </a:p>
        </p:txBody>
      </p:sp>
      <p:sp>
        <p:nvSpPr>
          <p:cNvPr id="5" name="Rectangle 39"/>
          <p:cNvSpPr>
            <a:spLocks noGrp="1" noChangeArrowheads="1"/>
          </p:cNvSpPr>
          <p:nvPr>
            <p:ph type="sldNum" sz="quarter" idx="12"/>
          </p:nvPr>
        </p:nvSpPr>
        <p:spPr/>
        <p:txBody>
          <a:bodyPr/>
          <a:lstStyle>
            <a:lvl1pPr>
              <a:defRPr/>
            </a:lvl1pPr>
          </a:lstStyle>
          <a:p>
            <a:pPr>
              <a:defRPr/>
            </a:pPr>
            <a:fld id="{3CBD2A96-5408-4901-BD15-EC3D76753511}" type="slidenum">
              <a:rPr lang="en-ZA"/>
              <a:pPr>
                <a:defRPr/>
              </a:pPr>
              <a:t>‹#›</a:t>
            </a:fld>
            <a:endParaRPr lang="en-ZA" dirty="0"/>
          </a:p>
        </p:txBody>
      </p:sp>
    </p:spTree>
    <p:extLst>
      <p:ext uri="{BB962C8B-B14F-4D97-AF65-F5344CB8AC3E}">
        <p14:creationId xmlns:p14="http://schemas.microsoft.com/office/powerpoint/2010/main" val="2586581153"/>
      </p:ext>
    </p:extLst>
  </p:cSld>
  <p:clrMapOvr>
    <a:masterClrMapping/>
  </p:clrMapOvr>
  <p:transition spd="slow">
    <p:fade/>
  </p:transition>
</p:sldLayout>
</file>

<file path=ppt/slideLayouts/slideLayout12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1"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7"/>
          <p:cNvSpPr>
            <a:spLocks noGrp="1" noChangeArrowheads="1"/>
          </p:cNvSpPr>
          <p:nvPr>
            <p:ph type="dt" sz="half" idx="10"/>
          </p:nvPr>
        </p:nvSpPr>
        <p:spPr/>
        <p:txBody>
          <a:bodyPr/>
          <a:lstStyle>
            <a:lvl1pPr>
              <a:defRPr/>
            </a:lvl1pPr>
          </a:lstStyle>
          <a:p>
            <a:pPr>
              <a:defRPr/>
            </a:pPr>
            <a:fld id="{9E7F2B74-4A67-46C1-96B8-1826F51A2119}" type="datetime1">
              <a:rPr lang="en-ZA"/>
              <a:pPr>
                <a:defRPr/>
              </a:pPr>
              <a:t>2022/08/24</a:t>
            </a:fld>
            <a:endParaRPr lang="en-ZA" dirty="0"/>
          </a:p>
        </p:txBody>
      </p:sp>
      <p:sp>
        <p:nvSpPr>
          <p:cNvPr id="6" name="Rectangle 38"/>
          <p:cNvSpPr>
            <a:spLocks noGrp="1" noChangeArrowheads="1"/>
          </p:cNvSpPr>
          <p:nvPr>
            <p:ph type="ftr" sz="quarter" idx="11"/>
          </p:nvPr>
        </p:nvSpPr>
        <p:spPr>
          <a:xfrm>
            <a:off x="3132138" y="6453188"/>
            <a:ext cx="2879725" cy="268287"/>
          </a:xfrm>
          <a:prstGeom prst="rect">
            <a:avLst/>
          </a:prstGeom>
        </p:spPr>
        <p:txBody>
          <a:bodyPr/>
          <a:lstStyle>
            <a:lvl1pPr>
              <a:defRPr>
                <a:solidFill>
                  <a:srgbClr val="003896"/>
                </a:solidFill>
                <a:latin typeface="Arial" charset="0"/>
                <a:cs typeface="Arial" charset="0"/>
              </a:defRPr>
            </a:lvl1pPr>
          </a:lstStyle>
          <a:p>
            <a:pPr fontAlgn="base">
              <a:spcBef>
                <a:spcPct val="0"/>
              </a:spcBef>
              <a:spcAft>
                <a:spcPct val="0"/>
              </a:spcAft>
              <a:defRPr/>
            </a:pPr>
            <a:endParaRPr lang="en-GB" dirty="0"/>
          </a:p>
        </p:txBody>
      </p:sp>
      <p:sp>
        <p:nvSpPr>
          <p:cNvPr id="7" name="Rectangle 39"/>
          <p:cNvSpPr>
            <a:spLocks noGrp="1" noChangeArrowheads="1"/>
          </p:cNvSpPr>
          <p:nvPr>
            <p:ph type="sldNum" sz="quarter" idx="12"/>
          </p:nvPr>
        </p:nvSpPr>
        <p:spPr/>
        <p:txBody>
          <a:bodyPr/>
          <a:lstStyle>
            <a:lvl1pPr>
              <a:defRPr/>
            </a:lvl1pPr>
          </a:lstStyle>
          <a:p>
            <a:pPr>
              <a:defRPr/>
            </a:pPr>
            <a:fld id="{DDAD73A0-4565-4BDC-837C-F7F22EF269CD}" type="slidenum">
              <a:rPr lang="en-ZA"/>
              <a:pPr>
                <a:defRPr/>
              </a:pPr>
              <a:t>‹#›</a:t>
            </a:fld>
            <a:endParaRPr lang="en-ZA" dirty="0"/>
          </a:p>
        </p:txBody>
      </p:sp>
    </p:spTree>
    <p:extLst>
      <p:ext uri="{BB962C8B-B14F-4D97-AF65-F5344CB8AC3E}">
        <p14:creationId xmlns:p14="http://schemas.microsoft.com/office/powerpoint/2010/main" val="894103331"/>
      </p:ext>
    </p:extLst>
  </p:cSld>
  <p:clrMapOvr>
    <a:masterClrMapping/>
  </p:clrMapOvr>
  <p:transition spd="slow">
    <p:fade/>
  </p:transition>
</p:sldLayout>
</file>

<file path=ppt/slideLayouts/slideLayout12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7"/>
          <p:cNvSpPr>
            <a:spLocks noGrp="1" noChangeArrowheads="1"/>
          </p:cNvSpPr>
          <p:nvPr>
            <p:ph type="dt" sz="half" idx="10"/>
          </p:nvPr>
        </p:nvSpPr>
        <p:spPr/>
        <p:txBody>
          <a:bodyPr/>
          <a:lstStyle>
            <a:lvl1pPr>
              <a:defRPr/>
            </a:lvl1pPr>
          </a:lstStyle>
          <a:p>
            <a:pPr>
              <a:defRPr/>
            </a:pPr>
            <a:fld id="{431B7BDE-EB6F-4FBE-9784-0C613EF76B66}" type="datetime1">
              <a:rPr lang="en-ZA"/>
              <a:pPr>
                <a:defRPr/>
              </a:pPr>
              <a:t>2022/08/24</a:t>
            </a:fld>
            <a:endParaRPr lang="en-ZA" dirty="0"/>
          </a:p>
        </p:txBody>
      </p:sp>
      <p:sp>
        <p:nvSpPr>
          <p:cNvPr id="6" name="Rectangle 38"/>
          <p:cNvSpPr>
            <a:spLocks noGrp="1" noChangeArrowheads="1"/>
          </p:cNvSpPr>
          <p:nvPr>
            <p:ph type="ftr" sz="quarter" idx="11"/>
          </p:nvPr>
        </p:nvSpPr>
        <p:spPr>
          <a:xfrm>
            <a:off x="3132138" y="6453188"/>
            <a:ext cx="2879725" cy="268287"/>
          </a:xfrm>
          <a:prstGeom prst="rect">
            <a:avLst/>
          </a:prstGeom>
        </p:spPr>
        <p:txBody>
          <a:bodyPr/>
          <a:lstStyle>
            <a:lvl1pPr>
              <a:defRPr>
                <a:solidFill>
                  <a:srgbClr val="003896"/>
                </a:solidFill>
                <a:latin typeface="Arial" charset="0"/>
                <a:cs typeface="Arial" charset="0"/>
              </a:defRPr>
            </a:lvl1pPr>
          </a:lstStyle>
          <a:p>
            <a:pPr fontAlgn="base">
              <a:spcBef>
                <a:spcPct val="0"/>
              </a:spcBef>
              <a:spcAft>
                <a:spcPct val="0"/>
              </a:spcAft>
              <a:defRPr/>
            </a:pPr>
            <a:endParaRPr lang="en-GB" dirty="0"/>
          </a:p>
        </p:txBody>
      </p:sp>
      <p:sp>
        <p:nvSpPr>
          <p:cNvPr id="7" name="Rectangle 39"/>
          <p:cNvSpPr>
            <a:spLocks noGrp="1" noChangeArrowheads="1"/>
          </p:cNvSpPr>
          <p:nvPr>
            <p:ph type="sldNum" sz="quarter" idx="12"/>
          </p:nvPr>
        </p:nvSpPr>
        <p:spPr/>
        <p:txBody>
          <a:bodyPr/>
          <a:lstStyle>
            <a:lvl1pPr>
              <a:defRPr/>
            </a:lvl1pPr>
          </a:lstStyle>
          <a:p>
            <a:pPr>
              <a:defRPr/>
            </a:pPr>
            <a:fld id="{5EBF5AB7-E7CA-448B-8F13-0AB200D280F0}" type="slidenum">
              <a:rPr lang="en-ZA"/>
              <a:pPr>
                <a:defRPr/>
              </a:pPr>
              <a:t>‹#›</a:t>
            </a:fld>
            <a:endParaRPr lang="en-ZA" dirty="0"/>
          </a:p>
        </p:txBody>
      </p:sp>
    </p:spTree>
    <p:extLst>
      <p:ext uri="{BB962C8B-B14F-4D97-AF65-F5344CB8AC3E}">
        <p14:creationId xmlns:p14="http://schemas.microsoft.com/office/powerpoint/2010/main" val="2445581544"/>
      </p:ext>
    </p:extLst>
  </p:cSld>
  <p:clrMapOvr>
    <a:masterClrMapping/>
  </p:clrMapOvr>
  <p:transition spd="slow">
    <p:fade/>
  </p:transition>
</p:sldLayout>
</file>

<file path=ppt/slideLayouts/slideLayout12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7"/>
          <p:cNvSpPr>
            <a:spLocks noGrp="1" noChangeArrowheads="1"/>
          </p:cNvSpPr>
          <p:nvPr>
            <p:ph type="dt" sz="half" idx="10"/>
          </p:nvPr>
        </p:nvSpPr>
        <p:spPr/>
        <p:txBody>
          <a:bodyPr/>
          <a:lstStyle>
            <a:lvl1pPr>
              <a:defRPr/>
            </a:lvl1pPr>
          </a:lstStyle>
          <a:p>
            <a:pPr>
              <a:defRPr/>
            </a:pPr>
            <a:fld id="{D2BBE977-27D0-4D6E-B5E1-21E3B280F00B}" type="datetime1">
              <a:rPr lang="en-ZA"/>
              <a:pPr>
                <a:defRPr/>
              </a:pPr>
              <a:t>2022/08/24</a:t>
            </a:fld>
            <a:endParaRPr lang="en-ZA" dirty="0"/>
          </a:p>
        </p:txBody>
      </p:sp>
      <p:sp>
        <p:nvSpPr>
          <p:cNvPr id="5" name="Rectangle 38"/>
          <p:cNvSpPr>
            <a:spLocks noGrp="1" noChangeArrowheads="1"/>
          </p:cNvSpPr>
          <p:nvPr>
            <p:ph type="ftr" sz="quarter" idx="11"/>
          </p:nvPr>
        </p:nvSpPr>
        <p:spPr>
          <a:xfrm>
            <a:off x="3132138" y="6453188"/>
            <a:ext cx="2879725" cy="268287"/>
          </a:xfrm>
          <a:prstGeom prst="rect">
            <a:avLst/>
          </a:prstGeom>
        </p:spPr>
        <p:txBody>
          <a:bodyPr/>
          <a:lstStyle>
            <a:lvl1pPr>
              <a:defRPr>
                <a:solidFill>
                  <a:srgbClr val="003896"/>
                </a:solidFill>
                <a:latin typeface="Arial" charset="0"/>
                <a:cs typeface="Arial" charset="0"/>
              </a:defRPr>
            </a:lvl1pPr>
          </a:lstStyle>
          <a:p>
            <a:pPr fontAlgn="base">
              <a:spcBef>
                <a:spcPct val="0"/>
              </a:spcBef>
              <a:spcAft>
                <a:spcPct val="0"/>
              </a:spcAft>
              <a:defRPr/>
            </a:pPr>
            <a:endParaRPr lang="en-GB" dirty="0"/>
          </a:p>
        </p:txBody>
      </p:sp>
      <p:sp>
        <p:nvSpPr>
          <p:cNvPr id="6" name="Rectangle 39"/>
          <p:cNvSpPr>
            <a:spLocks noGrp="1" noChangeArrowheads="1"/>
          </p:cNvSpPr>
          <p:nvPr>
            <p:ph type="sldNum" sz="quarter" idx="12"/>
          </p:nvPr>
        </p:nvSpPr>
        <p:spPr/>
        <p:txBody>
          <a:bodyPr/>
          <a:lstStyle>
            <a:lvl1pPr>
              <a:defRPr/>
            </a:lvl1pPr>
          </a:lstStyle>
          <a:p>
            <a:pPr>
              <a:defRPr/>
            </a:pPr>
            <a:fld id="{07DA2F1A-C0B7-4218-9AA3-35A7BF3A42ED}" type="slidenum">
              <a:rPr lang="en-ZA"/>
              <a:pPr>
                <a:defRPr/>
              </a:pPr>
              <a:t>‹#›</a:t>
            </a:fld>
            <a:endParaRPr lang="en-ZA" dirty="0"/>
          </a:p>
        </p:txBody>
      </p:sp>
    </p:spTree>
    <p:extLst>
      <p:ext uri="{BB962C8B-B14F-4D97-AF65-F5344CB8AC3E}">
        <p14:creationId xmlns:p14="http://schemas.microsoft.com/office/powerpoint/2010/main" val="1224138455"/>
      </p:ext>
    </p:extLst>
  </p:cSld>
  <p:clrMapOvr>
    <a:masterClrMapping/>
  </p:clrMapOvr>
  <p:transition spd="slow">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endParaRPr lang="en-ZA"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ZA" dirty="0"/>
          </a:p>
        </p:txBody>
      </p:sp>
      <p:sp>
        <p:nvSpPr>
          <p:cNvPr id="6" name="Footer Placeholder 5"/>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endParaRPr lang="en-ZA" dirty="0">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A4BFAA45-4215-457A-ADD7-0104AD7035BD}" type="slidenum">
              <a:rPr lang="en-ZA" smtClean="0"/>
              <a:pPr/>
              <a:t>‹#›</a:t>
            </a:fld>
            <a:endParaRPr lang="en-ZA" dirty="0"/>
          </a:p>
        </p:txBody>
      </p:sp>
    </p:spTree>
    <p:extLst>
      <p:ext uri="{BB962C8B-B14F-4D97-AF65-F5344CB8AC3E}">
        <p14:creationId xmlns:p14="http://schemas.microsoft.com/office/powerpoint/2010/main" val="2944430218"/>
      </p:ext>
    </p:extLst>
  </p:cSld>
  <p:clrMapOvr>
    <a:masterClrMapping/>
  </p:clrMapOvr>
  <p:transition spd="slow">
    <p:fade/>
  </p:transition>
</p:sldLayout>
</file>

<file path=ppt/slideLayouts/slideLayout13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Rectangle 3"/>
          <p:cNvSpPr/>
          <p:nvPr userDrawn="1"/>
        </p:nvSpPr>
        <p:spPr>
          <a:xfrm>
            <a:off x="8221663" y="6165850"/>
            <a:ext cx="647700" cy="5270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ZA" dirty="0">
              <a:solidFill>
                <a:srgbClr val="FFFFFF"/>
              </a:solidFill>
            </a:endParaRPr>
          </a:p>
        </p:txBody>
      </p:sp>
      <p:sp>
        <p:nvSpPr>
          <p:cNvPr id="2" name="Vertical Title 1"/>
          <p:cNvSpPr>
            <a:spLocks noGrp="1"/>
          </p:cNvSpPr>
          <p:nvPr>
            <p:ph type="title" orient="vert"/>
          </p:nvPr>
        </p:nvSpPr>
        <p:spPr>
          <a:xfrm>
            <a:off x="6721475" y="166688"/>
            <a:ext cx="2093913" cy="631507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36563" y="166688"/>
            <a:ext cx="6132512" cy="63150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37"/>
          <p:cNvSpPr>
            <a:spLocks noGrp="1" noChangeArrowheads="1"/>
          </p:cNvSpPr>
          <p:nvPr>
            <p:ph type="dt" sz="half" idx="10"/>
          </p:nvPr>
        </p:nvSpPr>
        <p:spPr/>
        <p:txBody>
          <a:bodyPr/>
          <a:lstStyle>
            <a:lvl1pPr>
              <a:defRPr/>
            </a:lvl1pPr>
          </a:lstStyle>
          <a:p>
            <a:pPr>
              <a:defRPr/>
            </a:pPr>
            <a:fld id="{0899326A-DB40-4A83-8E27-C1A61BC41208}" type="datetime1">
              <a:rPr lang="en-ZA"/>
              <a:pPr>
                <a:defRPr/>
              </a:pPr>
              <a:t>2022/08/24</a:t>
            </a:fld>
            <a:endParaRPr lang="en-ZA" dirty="0"/>
          </a:p>
        </p:txBody>
      </p:sp>
      <p:sp>
        <p:nvSpPr>
          <p:cNvPr id="6" name="Rectangle 38"/>
          <p:cNvSpPr>
            <a:spLocks noGrp="1" noChangeArrowheads="1"/>
          </p:cNvSpPr>
          <p:nvPr>
            <p:ph type="ftr" sz="quarter" idx="11"/>
          </p:nvPr>
        </p:nvSpPr>
        <p:spPr>
          <a:xfrm>
            <a:off x="3132138" y="6453188"/>
            <a:ext cx="2879725" cy="268287"/>
          </a:xfrm>
          <a:prstGeom prst="rect">
            <a:avLst/>
          </a:prstGeom>
        </p:spPr>
        <p:txBody>
          <a:bodyPr/>
          <a:lstStyle>
            <a:lvl1pPr>
              <a:defRPr>
                <a:solidFill>
                  <a:srgbClr val="003896"/>
                </a:solidFill>
                <a:latin typeface="Arial" charset="0"/>
                <a:cs typeface="Arial" charset="0"/>
              </a:defRPr>
            </a:lvl1pPr>
          </a:lstStyle>
          <a:p>
            <a:pPr fontAlgn="base">
              <a:spcBef>
                <a:spcPct val="0"/>
              </a:spcBef>
              <a:spcAft>
                <a:spcPct val="0"/>
              </a:spcAft>
              <a:defRPr/>
            </a:pPr>
            <a:endParaRPr lang="en-GB" dirty="0"/>
          </a:p>
        </p:txBody>
      </p:sp>
      <p:sp>
        <p:nvSpPr>
          <p:cNvPr id="7" name="Rectangle 39"/>
          <p:cNvSpPr>
            <a:spLocks noGrp="1" noChangeArrowheads="1"/>
          </p:cNvSpPr>
          <p:nvPr>
            <p:ph type="sldNum" sz="quarter" idx="12"/>
          </p:nvPr>
        </p:nvSpPr>
        <p:spPr/>
        <p:txBody>
          <a:bodyPr/>
          <a:lstStyle>
            <a:lvl1pPr>
              <a:defRPr/>
            </a:lvl1pPr>
          </a:lstStyle>
          <a:p>
            <a:pPr>
              <a:defRPr/>
            </a:pPr>
            <a:fld id="{6D1AF158-F44C-4F69-8479-48FACD3DCA50}" type="slidenum">
              <a:rPr lang="en-ZA"/>
              <a:pPr>
                <a:defRPr/>
              </a:pPr>
              <a:t>‹#›</a:t>
            </a:fld>
            <a:endParaRPr lang="en-ZA" dirty="0"/>
          </a:p>
        </p:txBody>
      </p:sp>
    </p:spTree>
    <p:extLst>
      <p:ext uri="{BB962C8B-B14F-4D97-AF65-F5344CB8AC3E}">
        <p14:creationId xmlns:p14="http://schemas.microsoft.com/office/powerpoint/2010/main" val="387531146"/>
      </p:ext>
    </p:extLst>
  </p:cSld>
  <p:clrMapOvr>
    <a:masterClrMapping/>
  </p:clrMapOvr>
  <p:transition spd="slow">
    <p:fade/>
  </p:transition>
</p:sldLayout>
</file>

<file path=ppt/slideLayouts/slideLayout131.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3" name="Rectangle 2"/>
          <p:cNvSpPr/>
          <p:nvPr userDrawn="1"/>
        </p:nvSpPr>
        <p:spPr>
          <a:xfrm>
            <a:off x="8221663" y="6165850"/>
            <a:ext cx="647700" cy="5270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ZA" dirty="0">
              <a:solidFill>
                <a:srgbClr val="FFFFFF"/>
              </a:solidFill>
            </a:endParaRPr>
          </a:p>
        </p:txBody>
      </p:sp>
      <p:sp>
        <p:nvSpPr>
          <p:cNvPr id="2" name="Content Placeholder 1"/>
          <p:cNvSpPr>
            <a:spLocks noGrp="1"/>
          </p:cNvSpPr>
          <p:nvPr>
            <p:ph/>
          </p:nvPr>
        </p:nvSpPr>
        <p:spPr>
          <a:xfrm>
            <a:off x="436563" y="166688"/>
            <a:ext cx="8378825" cy="63150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7"/>
          <p:cNvSpPr>
            <a:spLocks noGrp="1" noChangeArrowheads="1"/>
          </p:cNvSpPr>
          <p:nvPr>
            <p:ph type="dt" sz="half" idx="10"/>
          </p:nvPr>
        </p:nvSpPr>
        <p:spPr/>
        <p:txBody>
          <a:bodyPr/>
          <a:lstStyle>
            <a:lvl1pPr>
              <a:defRPr/>
            </a:lvl1pPr>
          </a:lstStyle>
          <a:p>
            <a:pPr>
              <a:defRPr/>
            </a:pPr>
            <a:fld id="{56261F03-9A36-421C-9D66-3030865F7805}" type="datetime1">
              <a:rPr lang="en-ZA"/>
              <a:pPr>
                <a:defRPr/>
              </a:pPr>
              <a:t>2022/08/24</a:t>
            </a:fld>
            <a:endParaRPr lang="en-ZA" dirty="0"/>
          </a:p>
        </p:txBody>
      </p:sp>
      <p:sp>
        <p:nvSpPr>
          <p:cNvPr id="5" name="Rectangle 38"/>
          <p:cNvSpPr>
            <a:spLocks noGrp="1" noChangeArrowheads="1"/>
          </p:cNvSpPr>
          <p:nvPr>
            <p:ph type="ftr" sz="quarter" idx="11"/>
          </p:nvPr>
        </p:nvSpPr>
        <p:spPr>
          <a:xfrm>
            <a:off x="3132138" y="6453188"/>
            <a:ext cx="2879725" cy="268287"/>
          </a:xfrm>
          <a:prstGeom prst="rect">
            <a:avLst/>
          </a:prstGeom>
        </p:spPr>
        <p:txBody>
          <a:bodyPr/>
          <a:lstStyle>
            <a:lvl1pPr>
              <a:defRPr>
                <a:solidFill>
                  <a:srgbClr val="003896"/>
                </a:solidFill>
                <a:latin typeface="Arial" charset="0"/>
                <a:cs typeface="Arial" charset="0"/>
              </a:defRPr>
            </a:lvl1pPr>
          </a:lstStyle>
          <a:p>
            <a:pPr fontAlgn="base">
              <a:spcBef>
                <a:spcPct val="0"/>
              </a:spcBef>
              <a:spcAft>
                <a:spcPct val="0"/>
              </a:spcAft>
              <a:defRPr/>
            </a:pPr>
            <a:endParaRPr lang="en-GB" dirty="0"/>
          </a:p>
        </p:txBody>
      </p:sp>
      <p:sp>
        <p:nvSpPr>
          <p:cNvPr id="6" name="Rectangle 39"/>
          <p:cNvSpPr>
            <a:spLocks noGrp="1" noChangeArrowheads="1"/>
          </p:cNvSpPr>
          <p:nvPr>
            <p:ph type="sldNum" sz="quarter" idx="12"/>
          </p:nvPr>
        </p:nvSpPr>
        <p:spPr/>
        <p:txBody>
          <a:bodyPr/>
          <a:lstStyle>
            <a:lvl1pPr>
              <a:defRPr/>
            </a:lvl1pPr>
          </a:lstStyle>
          <a:p>
            <a:pPr>
              <a:defRPr/>
            </a:pPr>
            <a:fld id="{C2CB1429-85AB-44D0-9C41-9D8E97A1D26F}" type="slidenum">
              <a:rPr lang="en-ZA"/>
              <a:pPr>
                <a:defRPr/>
              </a:pPr>
              <a:t>‹#›</a:t>
            </a:fld>
            <a:endParaRPr lang="en-ZA" dirty="0"/>
          </a:p>
        </p:txBody>
      </p:sp>
    </p:spTree>
    <p:extLst>
      <p:ext uri="{BB962C8B-B14F-4D97-AF65-F5344CB8AC3E}">
        <p14:creationId xmlns:p14="http://schemas.microsoft.com/office/powerpoint/2010/main" val="3949925889"/>
      </p:ext>
    </p:extLst>
  </p:cSld>
  <p:clrMapOvr>
    <a:masterClrMapping/>
  </p:clrMapOvr>
  <p:transition spd="slow">
    <p:fade/>
  </p:transition>
</p:sldLayout>
</file>

<file path=ppt/slideLayouts/slideLayout132.xml><?xml version="1.0" encoding="utf-8"?>
<p:sldLayout xmlns:a="http://schemas.openxmlformats.org/drawingml/2006/main" xmlns:r="http://schemas.openxmlformats.org/officeDocument/2006/relationships" xmlns:p="http://schemas.openxmlformats.org/presentationml/2006/main" showMasterSp="0" preserve="1" userDrawn="1">
  <p:cSld name="Title Only">
    <p:spTree>
      <p:nvGrpSpPr>
        <p:cNvPr id="1" name=""/>
        <p:cNvGrpSpPr/>
        <p:nvPr/>
      </p:nvGrpSpPr>
      <p:grpSpPr>
        <a:xfrm>
          <a:off x="0" y="0"/>
          <a:ext cx="0" cy="0"/>
          <a:chOff x="0" y="0"/>
          <a:chExt cx="0" cy="0"/>
        </a:xfrm>
      </p:grpSpPr>
      <p:graphicFrame>
        <p:nvGraphicFramePr>
          <p:cNvPr id="3" name="Rectangle 143" hidden="1"/>
          <p:cNvGraphicFramePr>
            <a:graphicFrameLocks/>
          </p:cNvGraphicFramePr>
          <p:nvPr>
            <p:custDataLst>
              <p:tags r:id="rId2"/>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32337" name="think-cell Slide" r:id="rId19" imgW="0" imgH="0" progId="TCLayout.ActiveDocument.1">
                  <p:embed/>
                </p:oleObj>
              </mc:Choice>
              <mc:Fallback>
                <p:oleObj name="think-cell Slide" r:id="rId19" imgW="0" imgH="0" progId="TCLayout.ActiveDocument.1">
                  <p:embed/>
                  <p:pic>
                    <p:nvPicPr>
                      <p:cNvPr id="3" name="Rectangle 143" hidden="1"/>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pic>
        <p:nvPicPr>
          <p:cNvPr id="4" name="Picture 142"/>
          <p:cNvPicPr>
            <a:picLocks noChangeArrowheads="1"/>
          </p:cNvPicPr>
          <p:nvPr/>
        </p:nvPicPr>
        <p:blipFill>
          <a:blip r:embed="rId20">
            <a:extLst>
              <a:ext uri="{28A0092B-C50C-407E-A947-70E740481C1C}">
                <a14:useLocalDpi xmlns:a14="http://schemas.microsoft.com/office/drawing/2010/main"/>
              </a:ext>
            </a:extLst>
          </a:blip>
          <a:srcRect/>
          <a:stretch>
            <a:fillRect/>
          </a:stretch>
        </p:blipFill>
        <p:spPr bwMode="auto">
          <a:xfrm>
            <a:off x="0" y="0"/>
            <a:ext cx="7591425" cy="96996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9050">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McK 2. Unit of measure" hidden="1"/>
          <p:cNvSpPr txBox="1">
            <a:spLocks noChangeArrowheads="1"/>
          </p:cNvSpPr>
          <p:nvPr/>
        </p:nvSpPr>
        <p:spPr bwMode="auto">
          <a:xfrm>
            <a:off x="200026" y="1014418"/>
            <a:ext cx="6985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lvl1pPr defTabSz="895350">
              <a:defRPr>
                <a:solidFill>
                  <a:schemeClr val="tx1"/>
                </a:solidFill>
                <a:latin typeface="Arial" charset="0"/>
                <a:cs typeface="Arial" charset="0"/>
              </a:defRPr>
            </a:lvl1pPr>
            <a:lvl2pPr marL="447675" defTabSz="895350">
              <a:defRPr>
                <a:solidFill>
                  <a:schemeClr val="tx1"/>
                </a:solidFill>
                <a:latin typeface="Arial" charset="0"/>
                <a:cs typeface="Arial" charset="0"/>
              </a:defRPr>
            </a:lvl2pPr>
            <a:lvl3pPr marL="895350" defTabSz="895350">
              <a:defRPr>
                <a:solidFill>
                  <a:schemeClr val="tx1"/>
                </a:solidFill>
                <a:latin typeface="Arial" charset="0"/>
                <a:cs typeface="Arial" charset="0"/>
              </a:defRPr>
            </a:lvl3pPr>
            <a:lvl4pPr marL="1344613" defTabSz="895350">
              <a:defRPr>
                <a:solidFill>
                  <a:schemeClr val="tx1"/>
                </a:solidFill>
                <a:latin typeface="Arial" charset="0"/>
                <a:cs typeface="Arial" charset="0"/>
              </a:defRPr>
            </a:lvl4pPr>
            <a:lvl5pPr marL="1792288" defTabSz="895350">
              <a:defRPr>
                <a:solidFill>
                  <a:schemeClr val="tx1"/>
                </a:solidFill>
                <a:latin typeface="Arial" charset="0"/>
                <a:cs typeface="Arial" charset="0"/>
              </a:defRPr>
            </a:lvl5pPr>
            <a:lvl6pPr marL="2249488" defTabSz="895350" fontAlgn="base">
              <a:spcBef>
                <a:spcPct val="0"/>
              </a:spcBef>
              <a:spcAft>
                <a:spcPct val="0"/>
              </a:spcAft>
              <a:defRPr>
                <a:solidFill>
                  <a:schemeClr val="tx1"/>
                </a:solidFill>
                <a:latin typeface="Arial" charset="0"/>
                <a:cs typeface="Arial" charset="0"/>
              </a:defRPr>
            </a:lvl6pPr>
            <a:lvl7pPr marL="2706688" defTabSz="895350" fontAlgn="base">
              <a:spcBef>
                <a:spcPct val="0"/>
              </a:spcBef>
              <a:spcAft>
                <a:spcPct val="0"/>
              </a:spcAft>
              <a:defRPr>
                <a:solidFill>
                  <a:schemeClr val="tx1"/>
                </a:solidFill>
                <a:latin typeface="Arial" charset="0"/>
                <a:cs typeface="Arial" charset="0"/>
              </a:defRPr>
            </a:lvl7pPr>
            <a:lvl8pPr marL="3163888" defTabSz="895350" fontAlgn="base">
              <a:spcBef>
                <a:spcPct val="0"/>
              </a:spcBef>
              <a:spcAft>
                <a:spcPct val="0"/>
              </a:spcAft>
              <a:defRPr>
                <a:solidFill>
                  <a:schemeClr val="tx1"/>
                </a:solidFill>
                <a:latin typeface="Arial" charset="0"/>
                <a:cs typeface="Arial" charset="0"/>
              </a:defRPr>
            </a:lvl8pPr>
            <a:lvl9pPr marL="3621088" defTabSz="895350" fontAlgn="base">
              <a:spcBef>
                <a:spcPct val="0"/>
              </a:spcBef>
              <a:spcAft>
                <a:spcPct val="0"/>
              </a:spcAft>
              <a:defRPr>
                <a:solidFill>
                  <a:schemeClr val="tx1"/>
                </a:solidFill>
                <a:latin typeface="Arial" charset="0"/>
                <a:cs typeface="Arial" charset="0"/>
              </a:defRPr>
            </a:lvl9pPr>
          </a:lstStyle>
          <a:p>
            <a:pPr>
              <a:defRPr/>
            </a:pPr>
            <a:r>
              <a:rPr lang="en-ZA" sz="1600" b="1" dirty="0">
                <a:solidFill>
                  <a:srgbClr val="808080"/>
                </a:solidFill>
              </a:rPr>
              <a:t>Unit of measure</a:t>
            </a:r>
          </a:p>
        </p:txBody>
      </p:sp>
      <p:grpSp>
        <p:nvGrpSpPr>
          <p:cNvPr id="6" name="McK Slide Elements"/>
          <p:cNvGrpSpPr>
            <a:grpSpLocks/>
          </p:cNvGrpSpPr>
          <p:nvPr userDrawn="1"/>
        </p:nvGrpSpPr>
        <p:grpSpPr bwMode="auto">
          <a:xfrm>
            <a:off x="200026" y="6223000"/>
            <a:ext cx="6985000" cy="349250"/>
            <a:chOff x="126" y="3920"/>
            <a:chExt cx="4400" cy="220"/>
          </a:xfrm>
        </p:grpSpPr>
        <p:sp>
          <p:nvSpPr>
            <p:cNvPr id="7" name="McK 3. Footnote" hidden="1"/>
            <p:cNvSpPr txBox="1">
              <a:spLocks noChangeArrowheads="1"/>
            </p:cNvSpPr>
            <p:nvPr userDrawn="1"/>
          </p:nvSpPr>
          <p:spPr bwMode="auto">
            <a:xfrm>
              <a:off x="126" y="3920"/>
              <a:ext cx="4400" cy="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lstStyle>
              <a:lvl1pPr marL="104775" indent="-104775" defTabSz="895350">
                <a:defRPr>
                  <a:solidFill>
                    <a:schemeClr val="tx1"/>
                  </a:solidFill>
                  <a:latin typeface="Arial" charset="0"/>
                  <a:cs typeface="Arial" charset="0"/>
                </a:defRPr>
              </a:lvl1pPr>
              <a:lvl2pPr marL="1031875" defTabSz="895350">
                <a:defRPr>
                  <a:solidFill>
                    <a:schemeClr val="tx1"/>
                  </a:solidFill>
                  <a:latin typeface="Arial" charset="0"/>
                  <a:cs typeface="Arial" charset="0"/>
                </a:defRPr>
              </a:lvl2pPr>
              <a:lvl3pPr marL="1217613" defTabSz="895350">
                <a:defRPr>
                  <a:solidFill>
                    <a:schemeClr val="tx1"/>
                  </a:solidFill>
                  <a:latin typeface="Arial" charset="0"/>
                  <a:cs typeface="Arial" charset="0"/>
                </a:defRPr>
              </a:lvl3pPr>
              <a:lvl4pPr marL="1404938" defTabSz="895350">
                <a:defRPr>
                  <a:solidFill>
                    <a:schemeClr val="tx1"/>
                  </a:solidFill>
                  <a:latin typeface="Arial" charset="0"/>
                  <a:cs typeface="Arial" charset="0"/>
                </a:defRPr>
              </a:lvl4pPr>
              <a:lvl5pPr marL="1792288" defTabSz="895350">
                <a:defRPr>
                  <a:solidFill>
                    <a:schemeClr val="tx1"/>
                  </a:solidFill>
                  <a:latin typeface="Arial" charset="0"/>
                  <a:cs typeface="Arial" charset="0"/>
                </a:defRPr>
              </a:lvl5pPr>
              <a:lvl6pPr marL="2249488" defTabSz="895350" fontAlgn="base">
                <a:spcBef>
                  <a:spcPct val="0"/>
                </a:spcBef>
                <a:spcAft>
                  <a:spcPct val="0"/>
                </a:spcAft>
                <a:defRPr>
                  <a:solidFill>
                    <a:schemeClr val="tx1"/>
                  </a:solidFill>
                  <a:latin typeface="Arial" charset="0"/>
                  <a:cs typeface="Arial" charset="0"/>
                </a:defRPr>
              </a:lvl6pPr>
              <a:lvl7pPr marL="2706688" defTabSz="895350" fontAlgn="base">
                <a:spcBef>
                  <a:spcPct val="0"/>
                </a:spcBef>
                <a:spcAft>
                  <a:spcPct val="0"/>
                </a:spcAft>
                <a:defRPr>
                  <a:solidFill>
                    <a:schemeClr val="tx1"/>
                  </a:solidFill>
                  <a:latin typeface="Arial" charset="0"/>
                  <a:cs typeface="Arial" charset="0"/>
                </a:defRPr>
              </a:lvl7pPr>
              <a:lvl8pPr marL="3163888" defTabSz="895350" fontAlgn="base">
                <a:spcBef>
                  <a:spcPct val="0"/>
                </a:spcBef>
                <a:spcAft>
                  <a:spcPct val="0"/>
                </a:spcAft>
                <a:defRPr>
                  <a:solidFill>
                    <a:schemeClr val="tx1"/>
                  </a:solidFill>
                  <a:latin typeface="Arial" charset="0"/>
                  <a:cs typeface="Arial" charset="0"/>
                </a:defRPr>
              </a:lvl8pPr>
              <a:lvl9pPr marL="3621088" defTabSz="895350" fontAlgn="base">
                <a:spcBef>
                  <a:spcPct val="0"/>
                </a:spcBef>
                <a:spcAft>
                  <a:spcPct val="0"/>
                </a:spcAft>
                <a:defRPr>
                  <a:solidFill>
                    <a:schemeClr val="tx1"/>
                  </a:solidFill>
                  <a:latin typeface="Arial" charset="0"/>
                  <a:cs typeface="Arial" charset="0"/>
                </a:defRPr>
              </a:lvl9pPr>
            </a:lstStyle>
            <a:p>
              <a:pPr>
                <a:defRPr/>
              </a:pPr>
              <a:r>
                <a:rPr lang="en-ZA" sz="1000" dirty="0">
                  <a:solidFill>
                    <a:srgbClr val="003896"/>
                  </a:solidFill>
                </a:rPr>
                <a:t>1 Footnote</a:t>
              </a:r>
            </a:p>
          </p:txBody>
        </p:sp>
        <p:sp>
          <p:nvSpPr>
            <p:cNvPr id="8" name="McK 4. Source" hidden="1"/>
            <p:cNvSpPr>
              <a:spLocks noChangeArrowheads="1"/>
            </p:cNvSpPr>
            <p:nvPr userDrawn="1"/>
          </p:nvSpPr>
          <p:spPr bwMode="auto">
            <a:xfrm>
              <a:off x="126" y="4044"/>
              <a:ext cx="4400" cy="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lvl1pPr marL="609600" indent="-609600" defTabSz="895350">
                <a:tabLst>
                  <a:tab pos="612775" algn="l"/>
                </a:tabLst>
                <a:defRPr>
                  <a:solidFill>
                    <a:schemeClr val="tx1"/>
                  </a:solidFill>
                  <a:latin typeface="Arial" charset="0"/>
                  <a:cs typeface="Arial" charset="0"/>
                </a:defRPr>
              </a:lvl1pPr>
              <a:lvl2pPr marL="785813" indent="-142875" defTabSz="895350">
                <a:tabLst>
                  <a:tab pos="612775" algn="l"/>
                </a:tabLst>
                <a:defRPr>
                  <a:solidFill>
                    <a:schemeClr val="tx1"/>
                  </a:solidFill>
                  <a:latin typeface="Arial" charset="0"/>
                  <a:cs typeface="Arial" charset="0"/>
                </a:defRPr>
              </a:lvl2pPr>
              <a:lvl3pPr marL="936625" indent="-149225" defTabSz="895350">
                <a:tabLst>
                  <a:tab pos="612775" algn="l"/>
                </a:tabLst>
                <a:defRPr>
                  <a:solidFill>
                    <a:schemeClr val="tx1"/>
                  </a:solidFill>
                  <a:latin typeface="Arial" charset="0"/>
                  <a:cs typeface="Arial" charset="0"/>
                </a:defRPr>
              </a:lvl3pPr>
              <a:lvl4pPr marL="1073150" indent="-134938" defTabSz="895350">
                <a:tabLst>
                  <a:tab pos="612775" algn="l"/>
                </a:tabLst>
                <a:defRPr>
                  <a:solidFill>
                    <a:schemeClr val="tx1"/>
                  </a:solidFill>
                  <a:latin typeface="Arial" charset="0"/>
                  <a:cs typeface="Arial" charset="0"/>
                </a:defRPr>
              </a:lvl4pPr>
              <a:lvl5pPr marL="1223963" indent="-149225" defTabSz="895350">
                <a:tabLst>
                  <a:tab pos="612775" algn="l"/>
                </a:tabLst>
                <a:defRPr>
                  <a:solidFill>
                    <a:schemeClr val="tx1"/>
                  </a:solidFill>
                  <a:latin typeface="Arial" charset="0"/>
                  <a:cs typeface="Arial" charset="0"/>
                </a:defRPr>
              </a:lvl5pPr>
              <a:lvl6pPr marL="1681163" indent="-149225" defTabSz="895350" fontAlgn="base">
                <a:spcBef>
                  <a:spcPct val="0"/>
                </a:spcBef>
                <a:spcAft>
                  <a:spcPct val="0"/>
                </a:spcAft>
                <a:tabLst>
                  <a:tab pos="612775" algn="l"/>
                </a:tabLst>
                <a:defRPr>
                  <a:solidFill>
                    <a:schemeClr val="tx1"/>
                  </a:solidFill>
                  <a:latin typeface="Arial" charset="0"/>
                  <a:cs typeface="Arial" charset="0"/>
                </a:defRPr>
              </a:lvl6pPr>
              <a:lvl7pPr marL="2138363" indent="-149225" defTabSz="895350" fontAlgn="base">
                <a:spcBef>
                  <a:spcPct val="0"/>
                </a:spcBef>
                <a:spcAft>
                  <a:spcPct val="0"/>
                </a:spcAft>
                <a:tabLst>
                  <a:tab pos="612775" algn="l"/>
                </a:tabLst>
                <a:defRPr>
                  <a:solidFill>
                    <a:schemeClr val="tx1"/>
                  </a:solidFill>
                  <a:latin typeface="Arial" charset="0"/>
                  <a:cs typeface="Arial" charset="0"/>
                </a:defRPr>
              </a:lvl7pPr>
              <a:lvl8pPr marL="2595563" indent="-149225" defTabSz="895350" fontAlgn="base">
                <a:spcBef>
                  <a:spcPct val="0"/>
                </a:spcBef>
                <a:spcAft>
                  <a:spcPct val="0"/>
                </a:spcAft>
                <a:tabLst>
                  <a:tab pos="612775" algn="l"/>
                </a:tabLst>
                <a:defRPr>
                  <a:solidFill>
                    <a:schemeClr val="tx1"/>
                  </a:solidFill>
                  <a:latin typeface="Arial" charset="0"/>
                  <a:cs typeface="Arial" charset="0"/>
                </a:defRPr>
              </a:lvl8pPr>
              <a:lvl9pPr marL="3052763" indent="-149225" defTabSz="895350" fontAlgn="base">
                <a:spcBef>
                  <a:spcPct val="0"/>
                </a:spcBef>
                <a:spcAft>
                  <a:spcPct val="0"/>
                </a:spcAft>
                <a:tabLst>
                  <a:tab pos="612775" algn="l"/>
                </a:tabLst>
                <a:defRPr>
                  <a:solidFill>
                    <a:schemeClr val="tx1"/>
                  </a:solidFill>
                  <a:latin typeface="Arial" charset="0"/>
                  <a:cs typeface="Arial" charset="0"/>
                </a:defRPr>
              </a:lvl9pPr>
            </a:lstStyle>
            <a:p>
              <a:pPr>
                <a:defRPr/>
              </a:pPr>
              <a:r>
                <a:rPr lang="en-ZA" sz="1000" dirty="0">
                  <a:solidFill>
                    <a:srgbClr val="003896"/>
                  </a:solidFill>
                </a:rPr>
                <a:t>SOURCE: Source</a:t>
              </a:r>
            </a:p>
          </p:txBody>
        </p:sp>
      </p:grpSp>
      <p:grpSp>
        <p:nvGrpSpPr>
          <p:cNvPr id="9" name="LegendBoxes" hidden="1"/>
          <p:cNvGrpSpPr>
            <a:grpSpLocks/>
          </p:cNvGrpSpPr>
          <p:nvPr/>
        </p:nvGrpSpPr>
        <p:grpSpPr bwMode="auto">
          <a:xfrm>
            <a:off x="7993182" y="1012826"/>
            <a:ext cx="849313" cy="977900"/>
            <a:chOff x="3394" y="518"/>
            <a:chExt cx="535" cy="616"/>
          </a:xfrm>
        </p:grpSpPr>
        <p:sp>
          <p:nvSpPr>
            <p:cNvPr id="10" name="LegendRectangle1" hidden="1"/>
            <p:cNvSpPr>
              <a:spLocks noChangeArrowheads="1"/>
            </p:cNvSpPr>
            <p:nvPr userDrawn="1"/>
          </p:nvSpPr>
          <p:spPr bwMode="auto">
            <a:xfrm>
              <a:off x="3394" y="526"/>
              <a:ext cx="104" cy="101"/>
            </a:xfrm>
            <a:prstGeom prst="rect">
              <a:avLst/>
            </a:prstGeom>
            <a:solidFill>
              <a:schemeClr val="accent1"/>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itchFamily="34" charset="0"/>
                  <a:cs typeface="Arial" pitchFamily="34" charset="0"/>
                </a:defRPr>
              </a:lvl1pPr>
              <a:lvl2pPr marL="742950" indent="-285750">
                <a:defRPr>
                  <a:solidFill>
                    <a:schemeClr val="tx1"/>
                  </a:solidFill>
                  <a:latin typeface="Arial" pitchFamily="34" charset="0"/>
                  <a:cs typeface="Arial" pitchFamily="34" charset="0"/>
                </a:defRPr>
              </a:lvl2pPr>
              <a:lvl3pPr marL="1143000" indent="-228600">
                <a:defRPr>
                  <a:solidFill>
                    <a:schemeClr val="tx1"/>
                  </a:solidFill>
                  <a:latin typeface="Arial" pitchFamily="34" charset="0"/>
                  <a:cs typeface="Arial" pitchFamily="34" charset="0"/>
                </a:defRPr>
              </a:lvl3pPr>
              <a:lvl4pPr marL="1600200" indent="-228600">
                <a:defRPr>
                  <a:solidFill>
                    <a:schemeClr val="tx1"/>
                  </a:solidFill>
                  <a:latin typeface="Arial" pitchFamily="34" charset="0"/>
                  <a:cs typeface="Arial" pitchFamily="34" charset="0"/>
                </a:defRPr>
              </a:lvl4pPr>
              <a:lvl5pPr marL="2057400" indent="-228600">
                <a:defRPr>
                  <a:solidFill>
                    <a:schemeClr val="tx1"/>
                  </a:solidFill>
                  <a:latin typeface="Arial" pitchFamily="34" charset="0"/>
                  <a:cs typeface="Arial" pitchFamily="34" charset="0"/>
                </a:defRPr>
              </a:lvl5pPr>
              <a:lvl6pPr marL="2514600" indent="-228600" fontAlgn="base">
                <a:spcBef>
                  <a:spcPct val="0"/>
                </a:spcBef>
                <a:spcAft>
                  <a:spcPct val="0"/>
                </a:spcAft>
                <a:defRPr>
                  <a:solidFill>
                    <a:schemeClr val="tx1"/>
                  </a:solidFill>
                  <a:latin typeface="Arial" pitchFamily="34" charset="0"/>
                  <a:cs typeface="Arial" pitchFamily="34" charset="0"/>
                </a:defRPr>
              </a:lvl6pPr>
              <a:lvl7pPr marL="2971800" indent="-228600" fontAlgn="base">
                <a:spcBef>
                  <a:spcPct val="0"/>
                </a:spcBef>
                <a:spcAft>
                  <a:spcPct val="0"/>
                </a:spcAft>
                <a:defRPr>
                  <a:solidFill>
                    <a:schemeClr val="tx1"/>
                  </a:solidFill>
                  <a:latin typeface="Arial" pitchFamily="34" charset="0"/>
                  <a:cs typeface="Arial" pitchFamily="34" charset="0"/>
                </a:defRPr>
              </a:lvl7pPr>
              <a:lvl8pPr marL="3429000" indent="-228600" fontAlgn="base">
                <a:spcBef>
                  <a:spcPct val="0"/>
                </a:spcBef>
                <a:spcAft>
                  <a:spcPct val="0"/>
                </a:spcAft>
                <a:defRPr>
                  <a:solidFill>
                    <a:schemeClr val="tx1"/>
                  </a:solidFill>
                  <a:latin typeface="Arial" pitchFamily="34" charset="0"/>
                  <a:cs typeface="Arial" pitchFamily="34" charset="0"/>
                </a:defRPr>
              </a:lvl8pPr>
              <a:lvl9pPr marL="3886200" indent="-228600" fontAlgn="base">
                <a:spcBef>
                  <a:spcPct val="0"/>
                </a:spcBef>
                <a:spcAft>
                  <a:spcPct val="0"/>
                </a:spcAft>
                <a:defRPr>
                  <a:solidFill>
                    <a:schemeClr val="tx1"/>
                  </a:solidFill>
                  <a:latin typeface="Arial" pitchFamily="34" charset="0"/>
                  <a:cs typeface="Arial" pitchFamily="34" charset="0"/>
                </a:defRPr>
              </a:lvl9pPr>
            </a:lstStyle>
            <a:p>
              <a:endParaRPr lang="en-ZA" altLang="en-US" dirty="0">
                <a:solidFill>
                  <a:srgbClr val="003896"/>
                </a:solidFill>
              </a:endParaRPr>
            </a:p>
          </p:txBody>
        </p:sp>
        <p:sp>
          <p:nvSpPr>
            <p:cNvPr id="11" name="LegendRectangle2" hidden="1"/>
            <p:cNvSpPr>
              <a:spLocks noChangeArrowheads="1"/>
            </p:cNvSpPr>
            <p:nvPr userDrawn="1"/>
          </p:nvSpPr>
          <p:spPr bwMode="auto">
            <a:xfrm>
              <a:off x="3394" y="693"/>
              <a:ext cx="104" cy="101"/>
            </a:xfrm>
            <a:prstGeom prst="rect">
              <a:avLst/>
            </a:prstGeom>
            <a:solidFill>
              <a:schemeClr val="accent2"/>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itchFamily="34" charset="0"/>
                  <a:cs typeface="Arial" pitchFamily="34" charset="0"/>
                </a:defRPr>
              </a:lvl1pPr>
              <a:lvl2pPr marL="742950" indent="-285750">
                <a:defRPr>
                  <a:solidFill>
                    <a:schemeClr val="tx1"/>
                  </a:solidFill>
                  <a:latin typeface="Arial" pitchFamily="34" charset="0"/>
                  <a:cs typeface="Arial" pitchFamily="34" charset="0"/>
                </a:defRPr>
              </a:lvl2pPr>
              <a:lvl3pPr marL="1143000" indent="-228600">
                <a:defRPr>
                  <a:solidFill>
                    <a:schemeClr val="tx1"/>
                  </a:solidFill>
                  <a:latin typeface="Arial" pitchFamily="34" charset="0"/>
                  <a:cs typeface="Arial" pitchFamily="34" charset="0"/>
                </a:defRPr>
              </a:lvl3pPr>
              <a:lvl4pPr marL="1600200" indent="-228600">
                <a:defRPr>
                  <a:solidFill>
                    <a:schemeClr val="tx1"/>
                  </a:solidFill>
                  <a:latin typeface="Arial" pitchFamily="34" charset="0"/>
                  <a:cs typeface="Arial" pitchFamily="34" charset="0"/>
                </a:defRPr>
              </a:lvl4pPr>
              <a:lvl5pPr marL="2057400" indent="-228600">
                <a:defRPr>
                  <a:solidFill>
                    <a:schemeClr val="tx1"/>
                  </a:solidFill>
                  <a:latin typeface="Arial" pitchFamily="34" charset="0"/>
                  <a:cs typeface="Arial" pitchFamily="34" charset="0"/>
                </a:defRPr>
              </a:lvl5pPr>
              <a:lvl6pPr marL="2514600" indent="-228600" fontAlgn="base">
                <a:spcBef>
                  <a:spcPct val="0"/>
                </a:spcBef>
                <a:spcAft>
                  <a:spcPct val="0"/>
                </a:spcAft>
                <a:defRPr>
                  <a:solidFill>
                    <a:schemeClr val="tx1"/>
                  </a:solidFill>
                  <a:latin typeface="Arial" pitchFamily="34" charset="0"/>
                  <a:cs typeface="Arial" pitchFamily="34" charset="0"/>
                </a:defRPr>
              </a:lvl6pPr>
              <a:lvl7pPr marL="2971800" indent="-228600" fontAlgn="base">
                <a:spcBef>
                  <a:spcPct val="0"/>
                </a:spcBef>
                <a:spcAft>
                  <a:spcPct val="0"/>
                </a:spcAft>
                <a:defRPr>
                  <a:solidFill>
                    <a:schemeClr val="tx1"/>
                  </a:solidFill>
                  <a:latin typeface="Arial" pitchFamily="34" charset="0"/>
                  <a:cs typeface="Arial" pitchFamily="34" charset="0"/>
                </a:defRPr>
              </a:lvl7pPr>
              <a:lvl8pPr marL="3429000" indent="-228600" fontAlgn="base">
                <a:spcBef>
                  <a:spcPct val="0"/>
                </a:spcBef>
                <a:spcAft>
                  <a:spcPct val="0"/>
                </a:spcAft>
                <a:defRPr>
                  <a:solidFill>
                    <a:schemeClr val="tx1"/>
                  </a:solidFill>
                  <a:latin typeface="Arial" pitchFamily="34" charset="0"/>
                  <a:cs typeface="Arial" pitchFamily="34" charset="0"/>
                </a:defRPr>
              </a:lvl8pPr>
              <a:lvl9pPr marL="3886200" indent="-228600" fontAlgn="base">
                <a:spcBef>
                  <a:spcPct val="0"/>
                </a:spcBef>
                <a:spcAft>
                  <a:spcPct val="0"/>
                </a:spcAft>
                <a:defRPr>
                  <a:solidFill>
                    <a:schemeClr val="tx1"/>
                  </a:solidFill>
                  <a:latin typeface="Arial" pitchFamily="34" charset="0"/>
                  <a:cs typeface="Arial" pitchFamily="34" charset="0"/>
                </a:defRPr>
              </a:lvl9pPr>
            </a:lstStyle>
            <a:p>
              <a:endParaRPr lang="en-ZA" altLang="en-US" dirty="0">
                <a:solidFill>
                  <a:srgbClr val="003896"/>
                </a:solidFill>
              </a:endParaRPr>
            </a:p>
          </p:txBody>
        </p:sp>
        <p:sp>
          <p:nvSpPr>
            <p:cNvPr id="12" name="LegendRectangle3" hidden="1"/>
            <p:cNvSpPr>
              <a:spLocks noChangeArrowheads="1"/>
            </p:cNvSpPr>
            <p:nvPr userDrawn="1"/>
          </p:nvSpPr>
          <p:spPr bwMode="auto">
            <a:xfrm>
              <a:off x="3394" y="860"/>
              <a:ext cx="104" cy="101"/>
            </a:xfrm>
            <a:prstGeom prst="rect">
              <a:avLst/>
            </a:prstGeom>
            <a:solidFill>
              <a:schemeClr va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itchFamily="34" charset="0"/>
                  <a:cs typeface="Arial" pitchFamily="34" charset="0"/>
                </a:defRPr>
              </a:lvl1pPr>
              <a:lvl2pPr marL="742950" indent="-285750">
                <a:defRPr>
                  <a:solidFill>
                    <a:schemeClr val="tx1"/>
                  </a:solidFill>
                  <a:latin typeface="Arial" pitchFamily="34" charset="0"/>
                  <a:cs typeface="Arial" pitchFamily="34" charset="0"/>
                </a:defRPr>
              </a:lvl2pPr>
              <a:lvl3pPr marL="1143000" indent="-228600">
                <a:defRPr>
                  <a:solidFill>
                    <a:schemeClr val="tx1"/>
                  </a:solidFill>
                  <a:latin typeface="Arial" pitchFamily="34" charset="0"/>
                  <a:cs typeface="Arial" pitchFamily="34" charset="0"/>
                </a:defRPr>
              </a:lvl3pPr>
              <a:lvl4pPr marL="1600200" indent="-228600">
                <a:defRPr>
                  <a:solidFill>
                    <a:schemeClr val="tx1"/>
                  </a:solidFill>
                  <a:latin typeface="Arial" pitchFamily="34" charset="0"/>
                  <a:cs typeface="Arial" pitchFamily="34" charset="0"/>
                </a:defRPr>
              </a:lvl4pPr>
              <a:lvl5pPr marL="2057400" indent="-228600">
                <a:defRPr>
                  <a:solidFill>
                    <a:schemeClr val="tx1"/>
                  </a:solidFill>
                  <a:latin typeface="Arial" pitchFamily="34" charset="0"/>
                  <a:cs typeface="Arial" pitchFamily="34" charset="0"/>
                </a:defRPr>
              </a:lvl5pPr>
              <a:lvl6pPr marL="2514600" indent="-228600" fontAlgn="base">
                <a:spcBef>
                  <a:spcPct val="0"/>
                </a:spcBef>
                <a:spcAft>
                  <a:spcPct val="0"/>
                </a:spcAft>
                <a:defRPr>
                  <a:solidFill>
                    <a:schemeClr val="tx1"/>
                  </a:solidFill>
                  <a:latin typeface="Arial" pitchFamily="34" charset="0"/>
                  <a:cs typeface="Arial" pitchFamily="34" charset="0"/>
                </a:defRPr>
              </a:lvl6pPr>
              <a:lvl7pPr marL="2971800" indent="-228600" fontAlgn="base">
                <a:spcBef>
                  <a:spcPct val="0"/>
                </a:spcBef>
                <a:spcAft>
                  <a:spcPct val="0"/>
                </a:spcAft>
                <a:defRPr>
                  <a:solidFill>
                    <a:schemeClr val="tx1"/>
                  </a:solidFill>
                  <a:latin typeface="Arial" pitchFamily="34" charset="0"/>
                  <a:cs typeface="Arial" pitchFamily="34" charset="0"/>
                </a:defRPr>
              </a:lvl7pPr>
              <a:lvl8pPr marL="3429000" indent="-228600" fontAlgn="base">
                <a:spcBef>
                  <a:spcPct val="0"/>
                </a:spcBef>
                <a:spcAft>
                  <a:spcPct val="0"/>
                </a:spcAft>
                <a:defRPr>
                  <a:solidFill>
                    <a:schemeClr val="tx1"/>
                  </a:solidFill>
                  <a:latin typeface="Arial" pitchFamily="34" charset="0"/>
                  <a:cs typeface="Arial" pitchFamily="34" charset="0"/>
                </a:defRPr>
              </a:lvl8pPr>
              <a:lvl9pPr marL="3886200" indent="-228600" fontAlgn="base">
                <a:spcBef>
                  <a:spcPct val="0"/>
                </a:spcBef>
                <a:spcAft>
                  <a:spcPct val="0"/>
                </a:spcAft>
                <a:defRPr>
                  <a:solidFill>
                    <a:schemeClr val="tx1"/>
                  </a:solidFill>
                  <a:latin typeface="Arial" pitchFamily="34" charset="0"/>
                  <a:cs typeface="Arial" pitchFamily="34" charset="0"/>
                </a:defRPr>
              </a:lvl9pPr>
            </a:lstStyle>
            <a:p>
              <a:endParaRPr lang="en-ZA" altLang="en-US" dirty="0">
                <a:solidFill>
                  <a:srgbClr val="003896"/>
                </a:solidFill>
              </a:endParaRPr>
            </a:p>
          </p:txBody>
        </p:sp>
        <p:sp>
          <p:nvSpPr>
            <p:cNvPr id="13" name="LegendRectangle4" hidden="1"/>
            <p:cNvSpPr>
              <a:spLocks noChangeArrowheads="1"/>
            </p:cNvSpPr>
            <p:nvPr userDrawn="1"/>
          </p:nvSpPr>
          <p:spPr bwMode="auto">
            <a:xfrm>
              <a:off x="3394" y="1027"/>
              <a:ext cx="104" cy="101"/>
            </a:xfrm>
            <a:prstGeom prst="rect">
              <a:avLst/>
            </a:prstGeom>
            <a:solidFill>
              <a:schemeClr val="fo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itchFamily="34" charset="0"/>
                  <a:cs typeface="Arial" pitchFamily="34" charset="0"/>
                </a:defRPr>
              </a:lvl1pPr>
              <a:lvl2pPr marL="742950" indent="-285750">
                <a:defRPr>
                  <a:solidFill>
                    <a:schemeClr val="tx1"/>
                  </a:solidFill>
                  <a:latin typeface="Arial" pitchFamily="34" charset="0"/>
                  <a:cs typeface="Arial" pitchFamily="34" charset="0"/>
                </a:defRPr>
              </a:lvl2pPr>
              <a:lvl3pPr marL="1143000" indent="-228600">
                <a:defRPr>
                  <a:solidFill>
                    <a:schemeClr val="tx1"/>
                  </a:solidFill>
                  <a:latin typeface="Arial" pitchFamily="34" charset="0"/>
                  <a:cs typeface="Arial" pitchFamily="34" charset="0"/>
                </a:defRPr>
              </a:lvl3pPr>
              <a:lvl4pPr marL="1600200" indent="-228600">
                <a:defRPr>
                  <a:solidFill>
                    <a:schemeClr val="tx1"/>
                  </a:solidFill>
                  <a:latin typeface="Arial" pitchFamily="34" charset="0"/>
                  <a:cs typeface="Arial" pitchFamily="34" charset="0"/>
                </a:defRPr>
              </a:lvl4pPr>
              <a:lvl5pPr marL="2057400" indent="-228600">
                <a:defRPr>
                  <a:solidFill>
                    <a:schemeClr val="tx1"/>
                  </a:solidFill>
                  <a:latin typeface="Arial" pitchFamily="34" charset="0"/>
                  <a:cs typeface="Arial" pitchFamily="34" charset="0"/>
                </a:defRPr>
              </a:lvl5pPr>
              <a:lvl6pPr marL="2514600" indent="-228600" fontAlgn="base">
                <a:spcBef>
                  <a:spcPct val="0"/>
                </a:spcBef>
                <a:spcAft>
                  <a:spcPct val="0"/>
                </a:spcAft>
                <a:defRPr>
                  <a:solidFill>
                    <a:schemeClr val="tx1"/>
                  </a:solidFill>
                  <a:latin typeface="Arial" pitchFamily="34" charset="0"/>
                  <a:cs typeface="Arial" pitchFamily="34" charset="0"/>
                </a:defRPr>
              </a:lvl6pPr>
              <a:lvl7pPr marL="2971800" indent="-228600" fontAlgn="base">
                <a:spcBef>
                  <a:spcPct val="0"/>
                </a:spcBef>
                <a:spcAft>
                  <a:spcPct val="0"/>
                </a:spcAft>
                <a:defRPr>
                  <a:solidFill>
                    <a:schemeClr val="tx1"/>
                  </a:solidFill>
                  <a:latin typeface="Arial" pitchFamily="34" charset="0"/>
                  <a:cs typeface="Arial" pitchFamily="34" charset="0"/>
                </a:defRPr>
              </a:lvl7pPr>
              <a:lvl8pPr marL="3429000" indent="-228600" fontAlgn="base">
                <a:spcBef>
                  <a:spcPct val="0"/>
                </a:spcBef>
                <a:spcAft>
                  <a:spcPct val="0"/>
                </a:spcAft>
                <a:defRPr>
                  <a:solidFill>
                    <a:schemeClr val="tx1"/>
                  </a:solidFill>
                  <a:latin typeface="Arial" pitchFamily="34" charset="0"/>
                  <a:cs typeface="Arial" pitchFamily="34" charset="0"/>
                </a:defRPr>
              </a:lvl8pPr>
              <a:lvl9pPr marL="3886200" indent="-228600" fontAlgn="base">
                <a:spcBef>
                  <a:spcPct val="0"/>
                </a:spcBef>
                <a:spcAft>
                  <a:spcPct val="0"/>
                </a:spcAft>
                <a:defRPr>
                  <a:solidFill>
                    <a:schemeClr val="tx1"/>
                  </a:solidFill>
                  <a:latin typeface="Arial" pitchFamily="34" charset="0"/>
                  <a:cs typeface="Arial" pitchFamily="34" charset="0"/>
                </a:defRPr>
              </a:lvl9pPr>
            </a:lstStyle>
            <a:p>
              <a:endParaRPr lang="en-ZA" altLang="en-US" dirty="0">
                <a:solidFill>
                  <a:srgbClr val="003896"/>
                </a:solidFill>
              </a:endParaRPr>
            </a:p>
          </p:txBody>
        </p:sp>
        <p:sp>
          <p:nvSpPr>
            <p:cNvPr id="14" name="Legend1" hidden="1"/>
            <p:cNvSpPr>
              <a:spLocks noChangeArrowheads="1"/>
            </p:cNvSpPr>
            <p:nvPr userDrawn="1"/>
          </p:nvSpPr>
          <p:spPr bwMode="auto">
            <a:xfrm>
              <a:off x="3554" y="518"/>
              <a:ext cx="375"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lvl1pPr>
                <a:defRPr>
                  <a:solidFill>
                    <a:schemeClr val="tx1"/>
                  </a:solidFill>
                  <a:latin typeface="Arial" pitchFamily="34" charset="0"/>
                  <a:cs typeface="Arial" pitchFamily="34" charset="0"/>
                </a:defRPr>
              </a:lvl1pPr>
              <a:lvl2pPr marL="742950" indent="-285750">
                <a:defRPr>
                  <a:solidFill>
                    <a:schemeClr val="tx1"/>
                  </a:solidFill>
                  <a:latin typeface="Arial" pitchFamily="34" charset="0"/>
                  <a:cs typeface="Arial" pitchFamily="34" charset="0"/>
                </a:defRPr>
              </a:lvl2pPr>
              <a:lvl3pPr marL="1143000" indent="-228600">
                <a:defRPr>
                  <a:solidFill>
                    <a:schemeClr val="tx1"/>
                  </a:solidFill>
                  <a:latin typeface="Arial" pitchFamily="34" charset="0"/>
                  <a:cs typeface="Arial" pitchFamily="34" charset="0"/>
                </a:defRPr>
              </a:lvl3pPr>
              <a:lvl4pPr marL="1600200" indent="-228600">
                <a:defRPr>
                  <a:solidFill>
                    <a:schemeClr val="tx1"/>
                  </a:solidFill>
                  <a:latin typeface="Arial" pitchFamily="34" charset="0"/>
                  <a:cs typeface="Arial" pitchFamily="34" charset="0"/>
                </a:defRPr>
              </a:lvl4pPr>
              <a:lvl5pPr marL="2057400" indent="-228600">
                <a:defRPr>
                  <a:solidFill>
                    <a:schemeClr val="tx1"/>
                  </a:solidFill>
                  <a:latin typeface="Arial" pitchFamily="34" charset="0"/>
                  <a:cs typeface="Arial" pitchFamily="34" charset="0"/>
                </a:defRPr>
              </a:lvl5pPr>
              <a:lvl6pPr marL="2514600" indent="-228600" fontAlgn="base">
                <a:spcBef>
                  <a:spcPct val="0"/>
                </a:spcBef>
                <a:spcAft>
                  <a:spcPct val="0"/>
                </a:spcAft>
                <a:defRPr>
                  <a:solidFill>
                    <a:schemeClr val="tx1"/>
                  </a:solidFill>
                  <a:latin typeface="Arial" pitchFamily="34" charset="0"/>
                  <a:cs typeface="Arial" pitchFamily="34" charset="0"/>
                </a:defRPr>
              </a:lvl6pPr>
              <a:lvl7pPr marL="2971800" indent="-228600" fontAlgn="base">
                <a:spcBef>
                  <a:spcPct val="0"/>
                </a:spcBef>
                <a:spcAft>
                  <a:spcPct val="0"/>
                </a:spcAft>
                <a:defRPr>
                  <a:solidFill>
                    <a:schemeClr val="tx1"/>
                  </a:solidFill>
                  <a:latin typeface="Arial" pitchFamily="34" charset="0"/>
                  <a:cs typeface="Arial" pitchFamily="34" charset="0"/>
                </a:defRPr>
              </a:lvl7pPr>
              <a:lvl8pPr marL="3429000" indent="-228600" fontAlgn="base">
                <a:spcBef>
                  <a:spcPct val="0"/>
                </a:spcBef>
                <a:spcAft>
                  <a:spcPct val="0"/>
                </a:spcAft>
                <a:defRPr>
                  <a:solidFill>
                    <a:schemeClr val="tx1"/>
                  </a:solidFill>
                  <a:latin typeface="Arial" pitchFamily="34" charset="0"/>
                  <a:cs typeface="Arial" pitchFamily="34" charset="0"/>
                </a:defRPr>
              </a:lvl8pPr>
              <a:lvl9pPr marL="3886200" indent="-228600" fontAlgn="base">
                <a:spcBef>
                  <a:spcPct val="0"/>
                </a:spcBef>
                <a:spcAft>
                  <a:spcPct val="0"/>
                </a:spcAft>
                <a:defRPr>
                  <a:solidFill>
                    <a:schemeClr val="tx1"/>
                  </a:solidFill>
                  <a:latin typeface="Arial" pitchFamily="34" charset="0"/>
                  <a:cs typeface="Arial" pitchFamily="34" charset="0"/>
                </a:defRPr>
              </a:lvl9pPr>
            </a:lstStyle>
            <a:p>
              <a:r>
                <a:rPr lang="en-ZA" altLang="en-US" sz="1200" dirty="0">
                  <a:solidFill>
                    <a:srgbClr val="003896"/>
                  </a:solidFill>
                </a:rPr>
                <a:t>Legend1</a:t>
              </a:r>
            </a:p>
          </p:txBody>
        </p:sp>
        <p:sp>
          <p:nvSpPr>
            <p:cNvPr id="15" name="Legend2" hidden="1"/>
            <p:cNvSpPr>
              <a:spLocks noChangeArrowheads="1"/>
            </p:cNvSpPr>
            <p:nvPr userDrawn="1"/>
          </p:nvSpPr>
          <p:spPr bwMode="auto">
            <a:xfrm>
              <a:off x="3554" y="683"/>
              <a:ext cx="375"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lvl1pPr>
                <a:defRPr>
                  <a:solidFill>
                    <a:schemeClr val="tx1"/>
                  </a:solidFill>
                  <a:latin typeface="Arial" pitchFamily="34" charset="0"/>
                  <a:cs typeface="Arial" pitchFamily="34" charset="0"/>
                </a:defRPr>
              </a:lvl1pPr>
              <a:lvl2pPr marL="742950" indent="-285750">
                <a:defRPr>
                  <a:solidFill>
                    <a:schemeClr val="tx1"/>
                  </a:solidFill>
                  <a:latin typeface="Arial" pitchFamily="34" charset="0"/>
                  <a:cs typeface="Arial" pitchFamily="34" charset="0"/>
                </a:defRPr>
              </a:lvl2pPr>
              <a:lvl3pPr marL="1143000" indent="-228600">
                <a:defRPr>
                  <a:solidFill>
                    <a:schemeClr val="tx1"/>
                  </a:solidFill>
                  <a:latin typeface="Arial" pitchFamily="34" charset="0"/>
                  <a:cs typeface="Arial" pitchFamily="34" charset="0"/>
                </a:defRPr>
              </a:lvl3pPr>
              <a:lvl4pPr marL="1600200" indent="-228600">
                <a:defRPr>
                  <a:solidFill>
                    <a:schemeClr val="tx1"/>
                  </a:solidFill>
                  <a:latin typeface="Arial" pitchFamily="34" charset="0"/>
                  <a:cs typeface="Arial" pitchFamily="34" charset="0"/>
                </a:defRPr>
              </a:lvl4pPr>
              <a:lvl5pPr marL="2057400" indent="-228600">
                <a:defRPr>
                  <a:solidFill>
                    <a:schemeClr val="tx1"/>
                  </a:solidFill>
                  <a:latin typeface="Arial" pitchFamily="34" charset="0"/>
                  <a:cs typeface="Arial" pitchFamily="34" charset="0"/>
                </a:defRPr>
              </a:lvl5pPr>
              <a:lvl6pPr marL="2514600" indent="-228600" fontAlgn="base">
                <a:spcBef>
                  <a:spcPct val="0"/>
                </a:spcBef>
                <a:spcAft>
                  <a:spcPct val="0"/>
                </a:spcAft>
                <a:defRPr>
                  <a:solidFill>
                    <a:schemeClr val="tx1"/>
                  </a:solidFill>
                  <a:latin typeface="Arial" pitchFamily="34" charset="0"/>
                  <a:cs typeface="Arial" pitchFamily="34" charset="0"/>
                </a:defRPr>
              </a:lvl6pPr>
              <a:lvl7pPr marL="2971800" indent="-228600" fontAlgn="base">
                <a:spcBef>
                  <a:spcPct val="0"/>
                </a:spcBef>
                <a:spcAft>
                  <a:spcPct val="0"/>
                </a:spcAft>
                <a:defRPr>
                  <a:solidFill>
                    <a:schemeClr val="tx1"/>
                  </a:solidFill>
                  <a:latin typeface="Arial" pitchFamily="34" charset="0"/>
                  <a:cs typeface="Arial" pitchFamily="34" charset="0"/>
                </a:defRPr>
              </a:lvl7pPr>
              <a:lvl8pPr marL="3429000" indent="-228600" fontAlgn="base">
                <a:spcBef>
                  <a:spcPct val="0"/>
                </a:spcBef>
                <a:spcAft>
                  <a:spcPct val="0"/>
                </a:spcAft>
                <a:defRPr>
                  <a:solidFill>
                    <a:schemeClr val="tx1"/>
                  </a:solidFill>
                  <a:latin typeface="Arial" pitchFamily="34" charset="0"/>
                  <a:cs typeface="Arial" pitchFamily="34" charset="0"/>
                </a:defRPr>
              </a:lvl8pPr>
              <a:lvl9pPr marL="3886200" indent="-228600" fontAlgn="base">
                <a:spcBef>
                  <a:spcPct val="0"/>
                </a:spcBef>
                <a:spcAft>
                  <a:spcPct val="0"/>
                </a:spcAft>
                <a:defRPr>
                  <a:solidFill>
                    <a:schemeClr val="tx1"/>
                  </a:solidFill>
                  <a:latin typeface="Arial" pitchFamily="34" charset="0"/>
                  <a:cs typeface="Arial" pitchFamily="34" charset="0"/>
                </a:defRPr>
              </a:lvl9pPr>
            </a:lstStyle>
            <a:p>
              <a:r>
                <a:rPr lang="en-ZA" altLang="en-US" sz="1200" dirty="0">
                  <a:solidFill>
                    <a:srgbClr val="003896"/>
                  </a:solidFill>
                </a:rPr>
                <a:t>Legend2</a:t>
              </a:r>
            </a:p>
          </p:txBody>
        </p:sp>
        <p:sp>
          <p:nvSpPr>
            <p:cNvPr id="16" name="Legend3" hidden="1"/>
            <p:cNvSpPr>
              <a:spLocks noChangeArrowheads="1"/>
            </p:cNvSpPr>
            <p:nvPr userDrawn="1"/>
          </p:nvSpPr>
          <p:spPr bwMode="auto">
            <a:xfrm>
              <a:off x="3554" y="848"/>
              <a:ext cx="375"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lvl1pPr>
                <a:defRPr>
                  <a:solidFill>
                    <a:schemeClr val="tx1"/>
                  </a:solidFill>
                  <a:latin typeface="Arial" pitchFamily="34" charset="0"/>
                  <a:cs typeface="Arial" pitchFamily="34" charset="0"/>
                </a:defRPr>
              </a:lvl1pPr>
              <a:lvl2pPr marL="742950" indent="-285750">
                <a:defRPr>
                  <a:solidFill>
                    <a:schemeClr val="tx1"/>
                  </a:solidFill>
                  <a:latin typeface="Arial" pitchFamily="34" charset="0"/>
                  <a:cs typeface="Arial" pitchFamily="34" charset="0"/>
                </a:defRPr>
              </a:lvl2pPr>
              <a:lvl3pPr marL="1143000" indent="-228600">
                <a:defRPr>
                  <a:solidFill>
                    <a:schemeClr val="tx1"/>
                  </a:solidFill>
                  <a:latin typeface="Arial" pitchFamily="34" charset="0"/>
                  <a:cs typeface="Arial" pitchFamily="34" charset="0"/>
                </a:defRPr>
              </a:lvl3pPr>
              <a:lvl4pPr marL="1600200" indent="-228600">
                <a:defRPr>
                  <a:solidFill>
                    <a:schemeClr val="tx1"/>
                  </a:solidFill>
                  <a:latin typeface="Arial" pitchFamily="34" charset="0"/>
                  <a:cs typeface="Arial" pitchFamily="34" charset="0"/>
                </a:defRPr>
              </a:lvl4pPr>
              <a:lvl5pPr marL="2057400" indent="-228600">
                <a:defRPr>
                  <a:solidFill>
                    <a:schemeClr val="tx1"/>
                  </a:solidFill>
                  <a:latin typeface="Arial" pitchFamily="34" charset="0"/>
                  <a:cs typeface="Arial" pitchFamily="34" charset="0"/>
                </a:defRPr>
              </a:lvl5pPr>
              <a:lvl6pPr marL="2514600" indent="-228600" fontAlgn="base">
                <a:spcBef>
                  <a:spcPct val="0"/>
                </a:spcBef>
                <a:spcAft>
                  <a:spcPct val="0"/>
                </a:spcAft>
                <a:defRPr>
                  <a:solidFill>
                    <a:schemeClr val="tx1"/>
                  </a:solidFill>
                  <a:latin typeface="Arial" pitchFamily="34" charset="0"/>
                  <a:cs typeface="Arial" pitchFamily="34" charset="0"/>
                </a:defRPr>
              </a:lvl6pPr>
              <a:lvl7pPr marL="2971800" indent="-228600" fontAlgn="base">
                <a:spcBef>
                  <a:spcPct val="0"/>
                </a:spcBef>
                <a:spcAft>
                  <a:spcPct val="0"/>
                </a:spcAft>
                <a:defRPr>
                  <a:solidFill>
                    <a:schemeClr val="tx1"/>
                  </a:solidFill>
                  <a:latin typeface="Arial" pitchFamily="34" charset="0"/>
                  <a:cs typeface="Arial" pitchFamily="34" charset="0"/>
                </a:defRPr>
              </a:lvl7pPr>
              <a:lvl8pPr marL="3429000" indent="-228600" fontAlgn="base">
                <a:spcBef>
                  <a:spcPct val="0"/>
                </a:spcBef>
                <a:spcAft>
                  <a:spcPct val="0"/>
                </a:spcAft>
                <a:defRPr>
                  <a:solidFill>
                    <a:schemeClr val="tx1"/>
                  </a:solidFill>
                  <a:latin typeface="Arial" pitchFamily="34" charset="0"/>
                  <a:cs typeface="Arial" pitchFamily="34" charset="0"/>
                </a:defRPr>
              </a:lvl8pPr>
              <a:lvl9pPr marL="3886200" indent="-228600" fontAlgn="base">
                <a:spcBef>
                  <a:spcPct val="0"/>
                </a:spcBef>
                <a:spcAft>
                  <a:spcPct val="0"/>
                </a:spcAft>
                <a:defRPr>
                  <a:solidFill>
                    <a:schemeClr val="tx1"/>
                  </a:solidFill>
                  <a:latin typeface="Arial" pitchFamily="34" charset="0"/>
                  <a:cs typeface="Arial" pitchFamily="34" charset="0"/>
                </a:defRPr>
              </a:lvl9pPr>
            </a:lstStyle>
            <a:p>
              <a:r>
                <a:rPr lang="en-ZA" altLang="en-US" sz="1200" dirty="0">
                  <a:solidFill>
                    <a:srgbClr val="003896"/>
                  </a:solidFill>
                </a:rPr>
                <a:t>Legend3</a:t>
              </a:r>
            </a:p>
          </p:txBody>
        </p:sp>
        <p:sp>
          <p:nvSpPr>
            <p:cNvPr id="17" name="Legend4" hidden="1"/>
            <p:cNvSpPr>
              <a:spLocks noChangeArrowheads="1"/>
            </p:cNvSpPr>
            <p:nvPr userDrawn="1"/>
          </p:nvSpPr>
          <p:spPr bwMode="auto">
            <a:xfrm>
              <a:off x="3554" y="1018"/>
              <a:ext cx="375"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lvl1pPr>
                <a:defRPr>
                  <a:solidFill>
                    <a:schemeClr val="tx1"/>
                  </a:solidFill>
                  <a:latin typeface="Arial" pitchFamily="34" charset="0"/>
                  <a:cs typeface="Arial" pitchFamily="34" charset="0"/>
                </a:defRPr>
              </a:lvl1pPr>
              <a:lvl2pPr marL="742950" indent="-285750">
                <a:defRPr>
                  <a:solidFill>
                    <a:schemeClr val="tx1"/>
                  </a:solidFill>
                  <a:latin typeface="Arial" pitchFamily="34" charset="0"/>
                  <a:cs typeface="Arial" pitchFamily="34" charset="0"/>
                </a:defRPr>
              </a:lvl2pPr>
              <a:lvl3pPr marL="1143000" indent="-228600">
                <a:defRPr>
                  <a:solidFill>
                    <a:schemeClr val="tx1"/>
                  </a:solidFill>
                  <a:latin typeface="Arial" pitchFamily="34" charset="0"/>
                  <a:cs typeface="Arial" pitchFamily="34" charset="0"/>
                </a:defRPr>
              </a:lvl3pPr>
              <a:lvl4pPr marL="1600200" indent="-228600">
                <a:defRPr>
                  <a:solidFill>
                    <a:schemeClr val="tx1"/>
                  </a:solidFill>
                  <a:latin typeface="Arial" pitchFamily="34" charset="0"/>
                  <a:cs typeface="Arial" pitchFamily="34" charset="0"/>
                </a:defRPr>
              </a:lvl4pPr>
              <a:lvl5pPr marL="2057400" indent="-228600">
                <a:defRPr>
                  <a:solidFill>
                    <a:schemeClr val="tx1"/>
                  </a:solidFill>
                  <a:latin typeface="Arial" pitchFamily="34" charset="0"/>
                  <a:cs typeface="Arial" pitchFamily="34" charset="0"/>
                </a:defRPr>
              </a:lvl5pPr>
              <a:lvl6pPr marL="2514600" indent="-228600" fontAlgn="base">
                <a:spcBef>
                  <a:spcPct val="0"/>
                </a:spcBef>
                <a:spcAft>
                  <a:spcPct val="0"/>
                </a:spcAft>
                <a:defRPr>
                  <a:solidFill>
                    <a:schemeClr val="tx1"/>
                  </a:solidFill>
                  <a:latin typeface="Arial" pitchFamily="34" charset="0"/>
                  <a:cs typeface="Arial" pitchFamily="34" charset="0"/>
                </a:defRPr>
              </a:lvl6pPr>
              <a:lvl7pPr marL="2971800" indent="-228600" fontAlgn="base">
                <a:spcBef>
                  <a:spcPct val="0"/>
                </a:spcBef>
                <a:spcAft>
                  <a:spcPct val="0"/>
                </a:spcAft>
                <a:defRPr>
                  <a:solidFill>
                    <a:schemeClr val="tx1"/>
                  </a:solidFill>
                  <a:latin typeface="Arial" pitchFamily="34" charset="0"/>
                  <a:cs typeface="Arial" pitchFamily="34" charset="0"/>
                </a:defRPr>
              </a:lvl7pPr>
              <a:lvl8pPr marL="3429000" indent="-228600" fontAlgn="base">
                <a:spcBef>
                  <a:spcPct val="0"/>
                </a:spcBef>
                <a:spcAft>
                  <a:spcPct val="0"/>
                </a:spcAft>
                <a:defRPr>
                  <a:solidFill>
                    <a:schemeClr val="tx1"/>
                  </a:solidFill>
                  <a:latin typeface="Arial" pitchFamily="34" charset="0"/>
                  <a:cs typeface="Arial" pitchFamily="34" charset="0"/>
                </a:defRPr>
              </a:lvl8pPr>
              <a:lvl9pPr marL="3886200" indent="-228600" fontAlgn="base">
                <a:spcBef>
                  <a:spcPct val="0"/>
                </a:spcBef>
                <a:spcAft>
                  <a:spcPct val="0"/>
                </a:spcAft>
                <a:defRPr>
                  <a:solidFill>
                    <a:schemeClr val="tx1"/>
                  </a:solidFill>
                  <a:latin typeface="Arial" pitchFamily="34" charset="0"/>
                  <a:cs typeface="Arial" pitchFamily="34" charset="0"/>
                </a:defRPr>
              </a:lvl9pPr>
            </a:lstStyle>
            <a:p>
              <a:r>
                <a:rPr lang="en-ZA" altLang="en-US" sz="1200" dirty="0">
                  <a:solidFill>
                    <a:srgbClr val="003896"/>
                  </a:solidFill>
                </a:rPr>
                <a:t>Legend4</a:t>
              </a:r>
            </a:p>
          </p:txBody>
        </p:sp>
      </p:grpSp>
      <p:grpSp>
        <p:nvGrpSpPr>
          <p:cNvPr id="18" name="LegendLines" hidden="1"/>
          <p:cNvGrpSpPr>
            <a:grpSpLocks/>
          </p:cNvGrpSpPr>
          <p:nvPr/>
        </p:nvGrpSpPr>
        <p:grpSpPr bwMode="auto">
          <a:xfrm>
            <a:off x="7675660" y="1012829"/>
            <a:ext cx="1166813" cy="708025"/>
            <a:chOff x="2411" y="2749"/>
            <a:chExt cx="735" cy="446"/>
          </a:xfrm>
        </p:grpSpPr>
        <p:sp>
          <p:nvSpPr>
            <p:cNvPr id="19" name="LineLegend1" hidden="1"/>
            <p:cNvSpPr>
              <a:spLocks noChangeShapeType="1"/>
            </p:cNvSpPr>
            <p:nvPr/>
          </p:nvSpPr>
          <p:spPr bwMode="auto">
            <a:xfrm>
              <a:off x="2411" y="2807"/>
              <a:ext cx="288"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ZA" dirty="0"/>
            </a:p>
          </p:txBody>
        </p:sp>
        <p:sp>
          <p:nvSpPr>
            <p:cNvPr id="20" name="LineLegend2" hidden="1"/>
            <p:cNvSpPr>
              <a:spLocks noChangeShapeType="1"/>
            </p:cNvSpPr>
            <p:nvPr/>
          </p:nvSpPr>
          <p:spPr bwMode="auto">
            <a:xfrm>
              <a:off x="2411" y="2972"/>
              <a:ext cx="288" cy="0"/>
            </a:xfrm>
            <a:prstGeom prst="line">
              <a:avLst/>
            </a:prstGeom>
            <a:noFill/>
            <a:ln w="2857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ZA" dirty="0"/>
            </a:p>
          </p:txBody>
        </p:sp>
        <p:sp>
          <p:nvSpPr>
            <p:cNvPr id="21" name="LineLegend3" hidden="1"/>
            <p:cNvSpPr>
              <a:spLocks noChangeShapeType="1"/>
            </p:cNvSpPr>
            <p:nvPr/>
          </p:nvSpPr>
          <p:spPr bwMode="auto">
            <a:xfrm>
              <a:off x="2411" y="3137"/>
              <a:ext cx="288" cy="0"/>
            </a:xfrm>
            <a:prstGeom prst="line">
              <a:avLst/>
            </a:prstGeom>
            <a:noFill/>
            <a:ln w="28575">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ZA" dirty="0"/>
            </a:p>
          </p:txBody>
        </p:sp>
        <p:sp>
          <p:nvSpPr>
            <p:cNvPr id="22" name="Legend1" hidden="1"/>
            <p:cNvSpPr>
              <a:spLocks noChangeArrowheads="1"/>
            </p:cNvSpPr>
            <p:nvPr userDrawn="1"/>
          </p:nvSpPr>
          <p:spPr bwMode="auto">
            <a:xfrm>
              <a:off x="2771" y="2749"/>
              <a:ext cx="375"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lvl1pPr>
                <a:defRPr>
                  <a:solidFill>
                    <a:schemeClr val="tx1"/>
                  </a:solidFill>
                  <a:latin typeface="Arial" pitchFamily="34" charset="0"/>
                  <a:cs typeface="Arial" pitchFamily="34" charset="0"/>
                </a:defRPr>
              </a:lvl1pPr>
              <a:lvl2pPr marL="742950" indent="-285750">
                <a:defRPr>
                  <a:solidFill>
                    <a:schemeClr val="tx1"/>
                  </a:solidFill>
                  <a:latin typeface="Arial" pitchFamily="34" charset="0"/>
                  <a:cs typeface="Arial" pitchFamily="34" charset="0"/>
                </a:defRPr>
              </a:lvl2pPr>
              <a:lvl3pPr marL="1143000" indent="-228600">
                <a:defRPr>
                  <a:solidFill>
                    <a:schemeClr val="tx1"/>
                  </a:solidFill>
                  <a:latin typeface="Arial" pitchFamily="34" charset="0"/>
                  <a:cs typeface="Arial" pitchFamily="34" charset="0"/>
                </a:defRPr>
              </a:lvl3pPr>
              <a:lvl4pPr marL="1600200" indent="-228600">
                <a:defRPr>
                  <a:solidFill>
                    <a:schemeClr val="tx1"/>
                  </a:solidFill>
                  <a:latin typeface="Arial" pitchFamily="34" charset="0"/>
                  <a:cs typeface="Arial" pitchFamily="34" charset="0"/>
                </a:defRPr>
              </a:lvl4pPr>
              <a:lvl5pPr marL="2057400" indent="-228600">
                <a:defRPr>
                  <a:solidFill>
                    <a:schemeClr val="tx1"/>
                  </a:solidFill>
                  <a:latin typeface="Arial" pitchFamily="34" charset="0"/>
                  <a:cs typeface="Arial" pitchFamily="34" charset="0"/>
                </a:defRPr>
              </a:lvl5pPr>
              <a:lvl6pPr marL="2514600" indent="-228600" fontAlgn="base">
                <a:spcBef>
                  <a:spcPct val="0"/>
                </a:spcBef>
                <a:spcAft>
                  <a:spcPct val="0"/>
                </a:spcAft>
                <a:defRPr>
                  <a:solidFill>
                    <a:schemeClr val="tx1"/>
                  </a:solidFill>
                  <a:latin typeface="Arial" pitchFamily="34" charset="0"/>
                  <a:cs typeface="Arial" pitchFamily="34" charset="0"/>
                </a:defRPr>
              </a:lvl6pPr>
              <a:lvl7pPr marL="2971800" indent="-228600" fontAlgn="base">
                <a:spcBef>
                  <a:spcPct val="0"/>
                </a:spcBef>
                <a:spcAft>
                  <a:spcPct val="0"/>
                </a:spcAft>
                <a:defRPr>
                  <a:solidFill>
                    <a:schemeClr val="tx1"/>
                  </a:solidFill>
                  <a:latin typeface="Arial" pitchFamily="34" charset="0"/>
                  <a:cs typeface="Arial" pitchFamily="34" charset="0"/>
                </a:defRPr>
              </a:lvl7pPr>
              <a:lvl8pPr marL="3429000" indent="-228600" fontAlgn="base">
                <a:spcBef>
                  <a:spcPct val="0"/>
                </a:spcBef>
                <a:spcAft>
                  <a:spcPct val="0"/>
                </a:spcAft>
                <a:defRPr>
                  <a:solidFill>
                    <a:schemeClr val="tx1"/>
                  </a:solidFill>
                  <a:latin typeface="Arial" pitchFamily="34" charset="0"/>
                  <a:cs typeface="Arial" pitchFamily="34" charset="0"/>
                </a:defRPr>
              </a:lvl8pPr>
              <a:lvl9pPr marL="3886200" indent="-228600" fontAlgn="base">
                <a:spcBef>
                  <a:spcPct val="0"/>
                </a:spcBef>
                <a:spcAft>
                  <a:spcPct val="0"/>
                </a:spcAft>
                <a:defRPr>
                  <a:solidFill>
                    <a:schemeClr val="tx1"/>
                  </a:solidFill>
                  <a:latin typeface="Arial" pitchFamily="34" charset="0"/>
                  <a:cs typeface="Arial" pitchFamily="34" charset="0"/>
                </a:defRPr>
              </a:lvl9pPr>
            </a:lstStyle>
            <a:p>
              <a:r>
                <a:rPr lang="en-ZA" altLang="en-US" sz="1200" dirty="0">
                  <a:solidFill>
                    <a:srgbClr val="003896"/>
                  </a:solidFill>
                </a:rPr>
                <a:t>Legend1</a:t>
              </a:r>
            </a:p>
          </p:txBody>
        </p:sp>
        <p:sp>
          <p:nvSpPr>
            <p:cNvPr id="23" name="Legend2" hidden="1"/>
            <p:cNvSpPr>
              <a:spLocks noChangeArrowheads="1"/>
            </p:cNvSpPr>
            <p:nvPr userDrawn="1"/>
          </p:nvSpPr>
          <p:spPr bwMode="auto">
            <a:xfrm>
              <a:off x="2771" y="2914"/>
              <a:ext cx="375"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lvl1pPr>
                <a:defRPr>
                  <a:solidFill>
                    <a:schemeClr val="tx1"/>
                  </a:solidFill>
                  <a:latin typeface="Arial" pitchFamily="34" charset="0"/>
                  <a:cs typeface="Arial" pitchFamily="34" charset="0"/>
                </a:defRPr>
              </a:lvl1pPr>
              <a:lvl2pPr marL="742950" indent="-285750">
                <a:defRPr>
                  <a:solidFill>
                    <a:schemeClr val="tx1"/>
                  </a:solidFill>
                  <a:latin typeface="Arial" pitchFamily="34" charset="0"/>
                  <a:cs typeface="Arial" pitchFamily="34" charset="0"/>
                </a:defRPr>
              </a:lvl2pPr>
              <a:lvl3pPr marL="1143000" indent="-228600">
                <a:defRPr>
                  <a:solidFill>
                    <a:schemeClr val="tx1"/>
                  </a:solidFill>
                  <a:latin typeface="Arial" pitchFamily="34" charset="0"/>
                  <a:cs typeface="Arial" pitchFamily="34" charset="0"/>
                </a:defRPr>
              </a:lvl3pPr>
              <a:lvl4pPr marL="1600200" indent="-228600">
                <a:defRPr>
                  <a:solidFill>
                    <a:schemeClr val="tx1"/>
                  </a:solidFill>
                  <a:latin typeface="Arial" pitchFamily="34" charset="0"/>
                  <a:cs typeface="Arial" pitchFamily="34" charset="0"/>
                </a:defRPr>
              </a:lvl4pPr>
              <a:lvl5pPr marL="2057400" indent="-228600">
                <a:defRPr>
                  <a:solidFill>
                    <a:schemeClr val="tx1"/>
                  </a:solidFill>
                  <a:latin typeface="Arial" pitchFamily="34" charset="0"/>
                  <a:cs typeface="Arial" pitchFamily="34" charset="0"/>
                </a:defRPr>
              </a:lvl5pPr>
              <a:lvl6pPr marL="2514600" indent="-228600" fontAlgn="base">
                <a:spcBef>
                  <a:spcPct val="0"/>
                </a:spcBef>
                <a:spcAft>
                  <a:spcPct val="0"/>
                </a:spcAft>
                <a:defRPr>
                  <a:solidFill>
                    <a:schemeClr val="tx1"/>
                  </a:solidFill>
                  <a:latin typeface="Arial" pitchFamily="34" charset="0"/>
                  <a:cs typeface="Arial" pitchFamily="34" charset="0"/>
                </a:defRPr>
              </a:lvl6pPr>
              <a:lvl7pPr marL="2971800" indent="-228600" fontAlgn="base">
                <a:spcBef>
                  <a:spcPct val="0"/>
                </a:spcBef>
                <a:spcAft>
                  <a:spcPct val="0"/>
                </a:spcAft>
                <a:defRPr>
                  <a:solidFill>
                    <a:schemeClr val="tx1"/>
                  </a:solidFill>
                  <a:latin typeface="Arial" pitchFamily="34" charset="0"/>
                  <a:cs typeface="Arial" pitchFamily="34" charset="0"/>
                </a:defRPr>
              </a:lvl7pPr>
              <a:lvl8pPr marL="3429000" indent="-228600" fontAlgn="base">
                <a:spcBef>
                  <a:spcPct val="0"/>
                </a:spcBef>
                <a:spcAft>
                  <a:spcPct val="0"/>
                </a:spcAft>
                <a:defRPr>
                  <a:solidFill>
                    <a:schemeClr val="tx1"/>
                  </a:solidFill>
                  <a:latin typeface="Arial" pitchFamily="34" charset="0"/>
                  <a:cs typeface="Arial" pitchFamily="34" charset="0"/>
                </a:defRPr>
              </a:lvl8pPr>
              <a:lvl9pPr marL="3886200" indent="-228600" fontAlgn="base">
                <a:spcBef>
                  <a:spcPct val="0"/>
                </a:spcBef>
                <a:spcAft>
                  <a:spcPct val="0"/>
                </a:spcAft>
                <a:defRPr>
                  <a:solidFill>
                    <a:schemeClr val="tx1"/>
                  </a:solidFill>
                  <a:latin typeface="Arial" pitchFamily="34" charset="0"/>
                  <a:cs typeface="Arial" pitchFamily="34" charset="0"/>
                </a:defRPr>
              </a:lvl9pPr>
            </a:lstStyle>
            <a:p>
              <a:r>
                <a:rPr lang="en-ZA" altLang="en-US" sz="1200" dirty="0">
                  <a:solidFill>
                    <a:srgbClr val="003896"/>
                  </a:solidFill>
                </a:rPr>
                <a:t>Legend2</a:t>
              </a:r>
            </a:p>
          </p:txBody>
        </p:sp>
        <p:sp>
          <p:nvSpPr>
            <p:cNvPr id="24" name="Legend3" hidden="1"/>
            <p:cNvSpPr>
              <a:spLocks noChangeArrowheads="1"/>
            </p:cNvSpPr>
            <p:nvPr userDrawn="1"/>
          </p:nvSpPr>
          <p:spPr bwMode="auto">
            <a:xfrm>
              <a:off x="2771" y="3079"/>
              <a:ext cx="375"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lvl1pPr>
                <a:defRPr>
                  <a:solidFill>
                    <a:schemeClr val="tx1"/>
                  </a:solidFill>
                  <a:latin typeface="Arial" pitchFamily="34" charset="0"/>
                  <a:cs typeface="Arial" pitchFamily="34" charset="0"/>
                </a:defRPr>
              </a:lvl1pPr>
              <a:lvl2pPr marL="742950" indent="-285750">
                <a:defRPr>
                  <a:solidFill>
                    <a:schemeClr val="tx1"/>
                  </a:solidFill>
                  <a:latin typeface="Arial" pitchFamily="34" charset="0"/>
                  <a:cs typeface="Arial" pitchFamily="34" charset="0"/>
                </a:defRPr>
              </a:lvl2pPr>
              <a:lvl3pPr marL="1143000" indent="-228600">
                <a:defRPr>
                  <a:solidFill>
                    <a:schemeClr val="tx1"/>
                  </a:solidFill>
                  <a:latin typeface="Arial" pitchFamily="34" charset="0"/>
                  <a:cs typeface="Arial" pitchFamily="34" charset="0"/>
                </a:defRPr>
              </a:lvl3pPr>
              <a:lvl4pPr marL="1600200" indent="-228600">
                <a:defRPr>
                  <a:solidFill>
                    <a:schemeClr val="tx1"/>
                  </a:solidFill>
                  <a:latin typeface="Arial" pitchFamily="34" charset="0"/>
                  <a:cs typeface="Arial" pitchFamily="34" charset="0"/>
                </a:defRPr>
              </a:lvl4pPr>
              <a:lvl5pPr marL="2057400" indent="-228600">
                <a:defRPr>
                  <a:solidFill>
                    <a:schemeClr val="tx1"/>
                  </a:solidFill>
                  <a:latin typeface="Arial" pitchFamily="34" charset="0"/>
                  <a:cs typeface="Arial" pitchFamily="34" charset="0"/>
                </a:defRPr>
              </a:lvl5pPr>
              <a:lvl6pPr marL="2514600" indent="-228600" fontAlgn="base">
                <a:spcBef>
                  <a:spcPct val="0"/>
                </a:spcBef>
                <a:spcAft>
                  <a:spcPct val="0"/>
                </a:spcAft>
                <a:defRPr>
                  <a:solidFill>
                    <a:schemeClr val="tx1"/>
                  </a:solidFill>
                  <a:latin typeface="Arial" pitchFamily="34" charset="0"/>
                  <a:cs typeface="Arial" pitchFamily="34" charset="0"/>
                </a:defRPr>
              </a:lvl6pPr>
              <a:lvl7pPr marL="2971800" indent="-228600" fontAlgn="base">
                <a:spcBef>
                  <a:spcPct val="0"/>
                </a:spcBef>
                <a:spcAft>
                  <a:spcPct val="0"/>
                </a:spcAft>
                <a:defRPr>
                  <a:solidFill>
                    <a:schemeClr val="tx1"/>
                  </a:solidFill>
                  <a:latin typeface="Arial" pitchFamily="34" charset="0"/>
                  <a:cs typeface="Arial" pitchFamily="34" charset="0"/>
                </a:defRPr>
              </a:lvl7pPr>
              <a:lvl8pPr marL="3429000" indent="-228600" fontAlgn="base">
                <a:spcBef>
                  <a:spcPct val="0"/>
                </a:spcBef>
                <a:spcAft>
                  <a:spcPct val="0"/>
                </a:spcAft>
                <a:defRPr>
                  <a:solidFill>
                    <a:schemeClr val="tx1"/>
                  </a:solidFill>
                  <a:latin typeface="Arial" pitchFamily="34" charset="0"/>
                  <a:cs typeface="Arial" pitchFamily="34" charset="0"/>
                </a:defRPr>
              </a:lvl8pPr>
              <a:lvl9pPr marL="3886200" indent="-228600" fontAlgn="base">
                <a:spcBef>
                  <a:spcPct val="0"/>
                </a:spcBef>
                <a:spcAft>
                  <a:spcPct val="0"/>
                </a:spcAft>
                <a:defRPr>
                  <a:solidFill>
                    <a:schemeClr val="tx1"/>
                  </a:solidFill>
                  <a:latin typeface="Arial" pitchFamily="34" charset="0"/>
                  <a:cs typeface="Arial" pitchFamily="34" charset="0"/>
                </a:defRPr>
              </a:lvl9pPr>
            </a:lstStyle>
            <a:p>
              <a:r>
                <a:rPr lang="en-ZA" altLang="en-US" sz="1200" dirty="0">
                  <a:solidFill>
                    <a:srgbClr val="003896"/>
                  </a:solidFill>
                </a:rPr>
                <a:t>Legend3</a:t>
              </a:r>
            </a:p>
          </p:txBody>
        </p:sp>
      </p:grpSp>
      <p:grpSp>
        <p:nvGrpSpPr>
          <p:cNvPr id="25" name="LegendMoons" hidden="1"/>
          <p:cNvGrpSpPr>
            <a:grpSpLocks/>
          </p:cNvGrpSpPr>
          <p:nvPr/>
        </p:nvGrpSpPr>
        <p:grpSpPr bwMode="auto">
          <a:xfrm>
            <a:off x="7913734" y="1014413"/>
            <a:ext cx="928692" cy="1306512"/>
            <a:chOff x="1104" y="2704"/>
            <a:chExt cx="585" cy="823"/>
          </a:xfrm>
        </p:grpSpPr>
        <p:grpSp>
          <p:nvGrpSpPr>
            <p:cNvPr id="26" name="MoonLegend1" hidden="1"/>
            <p:cNvGrpSpPr>
              <a:grpSpLocks noChangeAspect="1"/>
            </p:cNvGrpSpPr>
            <p:nvPr>
              <p:custDataLst>
                <p:tags r:id="rId3"/>
              </p:custDataLst>
            </p:nvPr>
          </p:nvGrpSpPr>
          <p:grpSpPr bwMode="auto">
            <a:xfrm>
              <a:off x="1104" y="2704"/>
              <a:ext cx="132" cy="132"/>
              <a:chOff x="4533" y="183"/>
              <a:chExt cx="144" cy="144"/>
            </a:xfrm>
          </p:grpSpPr>
          <p:sp>
            <p:nvSpPr>
              <p:cNvPr id="44" name="Oval 74" hidden="1"/>
              <p:cNvSpPr>
                <a:spLocks noChangeAspect="1" noChangeArrowheads="1"/>
              </p:cNvSpPr>
              <p:nvPr>
                <p:custDataLst>
                  <p:tags r:id="rId16"/>
                </p:custDataLst>
              </p:nvPr>
            </p:nvSpPr>
            <p:spPr bwMode="blackWhite">
              <a:xfrm>
                <a:off x="4533" y="183"/>
                <a:ext cx="144" cy="144"/>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itchFamily="34" charset="0"/>
                    <a:cs typeface="Arial" pitchFamily="34" charset="0"/>
                  </a:defRPr>
                </a:lvl1pPr>
                <a:lvl2pPr marL="742950" indent="-285750">
                  <a:defRPr>
                    <a:solidFill>
                      <a:schemeClr val="tx1"/>
                    </a:solidFill>
                    <a:latin typeface="Arial" pitchFamily="34" charset="0"/>
                    <a:cs typeface="Arial" pitchFamily="34" charset="0"/>
                  </a:defRPr>
                </a:lvl2pPr>
                <a:lvl3pPr marL="1143000" indent="-228600">
                  <a:defRPr>
                    <a:solidFill>
                      <a:schemeClr val="tx1"/>
                    </a:solidFill>
                    <a:latin typeface="Arial" pitchFamily="34" charset="0"/>
                    <a:cs typeface="Arial" pitchFamily="34" charset="0"/>
                  </a:defRPr>
                </a:lvl3pPr>
                <a:lvl4pPr marL="1600200" indent="-228600">
                  <a:defRPr>
                    <a:solidFill>
                      <a:schemeClr val="tx1"/>
                    </a:solidFill>
                    <a:latin typeface="Arial" pitchFamily="34" charset="0"/>
                    <a:cs typeface="Arial" pitchFamily="34" charset="0"/>
                  </a:defRPr>
                </a:lvl4pPr>
                <a:lvl5pPr marL="2057400" indent="-228600">
                  <a:defRPr>
                    <a:solidFill>
                      <a:schemeClr val="tx1"/>
                    </a:solidFill>
                    <a:latin typeface="Arial" pitchFamily="34" charset="0"/>
                    <a:cs typeface="Arial" pitchFamily="34" charset="0"/>
                  </a:defRPr>
                </a:lvl5pPr>
                <a:lvl6pPr marL="2514600" indent="-228600" fontAlgn="base">
                  <a:spcBef>
                    <a:spcPct val="0"/>
                  </a:spcBef>
                  <a:spcAft>
                    <a:spcPct val="0"/>
                  </a:spcAft>
                  <a:defRPr>
                    <a:solidFill>
                      <a:schemeClr val="tx1"/>
                    </a:solidFill>
                    <a:latin typeface="Arial" pitchFamily="34" charset="0"/>
                    <a:cs typeface="Arial" pitchFamily="34" charset="0"/>
                  </a:defRPr>
                </a:lvl6pPr>
                <a:lvl7pPr marL="2971800" indent="-228600" fontAlgn="base">
                  <a:spcBef>
                    <a:spcPct val="0"/>
                  </a:spcBef>
                  <a:spcAft>
                    <a:spcPct val="0"/>
                  </a:spcAft>
                  <a:defRPr>
                    <a:solidFill>
                      <a:schemeClr val="tx1"/>
                    </a:solidFill>
                    <a:latin typeface="Arial" pitchFamily="34" charset="0"/>
                    <a:cs typeface="Arial" pitchFamily="34" charset="0"/>
                  </a:defRPr>
                </a:lvl7pPr>
                <a:lvl8pPr marL="3429000" indent="-228600" fontAlgn="base">
                  <a:spcBef>
                    <a:spcPct val="0"/>
                  </a:spcBef>
                  <a:spcAft>
                    <a:spcPct val="0"/>
                  </a:spcAft>
                  <a:defRPr>
                    <a:solidFill>
                      <a:schemeClr val="tx1"/>
                    </a:solidFill>
                    <a:latin typeface="Arial" pitchFamily="34" charset="0"/>
                    <a:cs typeface="Arial" pitchFamily="34" charset="0"/>
                  </a:defRPr>
                </a:lvl8pPr>
                <a:lvl9pPr marL="3886200" indent="-228600" fontAlgn="base">
                  <a:spcBef>
                    <a:spcPct val="0"/>
                  </a:spcBef>
                  <a:spcAft>
                    <a:spcPct val="0"/>
                  </a:spcAft>
                  <a:defRPr>
                    <a:solidFill>
                      <a:schemeClr val="tx1"/>
                    </a:solidFill>
                    <a:latin typeface="Arial" pitchFamily="34" charset="0"/>
                    <a:cs typeface="Arial" pitchFamily="34" charset="0"/>
                  </a:defRPr>
                </a:lvl9pPr>
              </a:lstStyle>
              <a:p>
                <a:endParaRPr lang="en-ZA" altLang="en-US" dirty="0">
                  <a:solidFill>
                    <a:srgbClr val="003896"/>
                  </a:solidFill>
                </a:endParaRPr>
              </a:p>
            </p:txBody>
          </p:sp>
          <p:sp>
            <p:nvSpPr>
              <p:cNvPr id="45" name="Arc 75" hidden="1"/>
              <p:cNvSpPr>
                <a:spLocks noChangeAspect="1"/>
              </p:cNvSpPr>
              <p:nvPr>
                <p:custDataLst>
                  <p:tags r:id="rId17"/>
                </p:custDataLst>
              </p:nvPr>
            </p:nvSpPr>
            <p:spPr bwMode="black">
              <a:xfrm>
                <a:off x="4533" y="183"/>
                <a:ext cx="144" cy="144"/>
              </a:xfrm>
              <a:custGeom>
                <a:avLst/>
                <a:gdLst>
                  <a:gd name="T0" fmla="*/ 72 w 43200"/>
                  <a:gd name="T1" fmla="*/ 0 h 43200"/>
                  <a:gd name="T2" fmla="*/ 72 w 43200"/>
                  <a:gd name="T3" fmla="*/ 0 h 43200"/>
                  <a:gd name="T4" fmla="*/ 72 w 43200"/>
                  <a:gd name="T5" fmla="*/ 72 h 43200"/>
                  <a:gd name="T6" fmla="*/ 0 60000 65536"/>
                  <a:gd name="T7" fmla="*/ 0 60000 65536"/>
                  <a:gd name="T8" fmla="*/ 0 60000 65536"/>
                </a:gdLst>
                <a:ahLst/>
                <a:cxnLst>
                  <a:cxn ang="T6">
                    <a:pos x="T0" y="T1"/>
                  </a:cxn>
                  <a:cxn ang="T7">
                    <a:pos x="T2" y="T3"/>
                  </a:cxn>
                  <a:cxn ang="T8">
                    <a:pos x="T4" y="T5"/>
                  </a:cxn>
                </a:cxnLst>
                <a:rect l="0" t="0" r="r" b="b"/>
                <a:pathLst>
                  <a:path w="43200" h="43200" fill="none" extrusionOk="0">
                    <a:moveTo>
                      <a:pt x="21599" y="0"/>
                    </a:moveTo>
                  </a:path>
                  <a:path w="43200" h="43200" stroke="0" extrusionOk="0">
                    <a:moveTo>
                      <a:pt x="21599" y="0"/>
                    </a:moveTo>
                    <a:lnTo>
                      <a:pt x="21600" y="21600"/>
                    </a:lnTo>
                    <a:lnTo>
                      <a:pt x="21599" y="0"/>
                    </a:lnTo>
                    <a:close/>
                  </a:path>
                </a:pathLst>
              </a:custGeom>
              <a:solidFill>
                <a:schemeClr val="folHlink"/>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ZA" dirty="0"/>
              </a:p>
            </p:txBody>
          </p:sp>
        </p:grpSp>
        <p:grpSp>
          <p:nvGrpSpPr>
            <p:cNvPr id="27" name="MoonLegend2" hidden="1"/>
            <p:cNvGrpSpPr>
              <a:grpSpLocks noChangeAspect="1"/>
            </p:cNvGrpSpPr>
            <p:nvPr>
              <p:custDataLst>
                <p:tags r:id="rId4"/>
              </p:custDataLst>
            </p:nvPr>
          </p:nvGrpSpPr>
          <p:grpSpPr bwMode="auto">
            <a:xfrm>
              <a:off x="1104" y="2876"/>
              <a:ext cx="132" cy="132"/>
              <a:chOff x="1694" y="2044"/>
              <a:chExt cx="160" cy="160"/>
            </a:xfrm>
          </p:grpSpPr>
          <p:sp>
            <p:nvSpPr>
              <p:cNvPr id="42" name="Oval 77" hidden="1"/>
              <p:cNvSpPr>
                <a:spLocks noChangeAspect="1" noChangeArrowheads="1"/>
              </p:cNvSpPr>
              <p:nvPr>
                <p:custDataLst>
                  <p:tags r:id="rId14"/>
                </p:custDataLst>
              </p:nvPr>
            </p:nvSpPr>
            <p:spPr bwMode="blackWhite">
              <a:xfrm>
                <a:off x="1694" y="2044"/>
                <a:ext cx="160" cy="16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itchFamily="34" charset="0"/>
                    <a:cs typeface="Arial" pitchFamily="34" charset="0"/>
                  </a:defRPr>
                </a:lvl1pPr>
                <a:lvl2pPr marL="742950" indent="-285750">
                  <a:defRPr>
                    <a:solidFill>
                      <a:schemeClr val="tx1"/>
                    </a:solidFill>
                    <a:latin typeface="Arial" pitchFamily="34" charset="0"/>
                    <a:cs typeface="Arial" pitchFamily="34" charset="0"/>
                  </a:defRPr>
                </a:lvl2pPr>
                <a:lvl3pPr marL="1143000" indent="-228600">
                  <a:defRPr>
                    <a:solidFill>
                      <a:schemeClr val="tx1"/>
                    </a:solidFill>
                    <a:latin typeface="Arial" pitchFamily="34" charset="0"/>
                    <a:cs typeface="Arial" pitchFamily="34" charset="0"/>
                  </a:defRPr>
                </a:lvl3pPr>
                <a:lvl4pPr marL="1600200" indent="-228600">
                  <a:defRPr>
                    <a:solidFill>
                      <a:schemeClr val="tx1"/>
                    </a:solidFill>
                    <a:latin typeface="Arial" pitchFamily="34" charset="0"/>
                    <a:cs typeface="Arial" pitchFamily="34" charset="0"/>
                  </a:defRPr>
                </a:lvl4pPr>
                <a:lvl5pPr marL="2057400" indent="-228600">
                  <a:defRPr>
                    <a:solidFill>
                      <a:schemeClr val="tx1"/>
                    </a:solidFill>
                    <a:latin typeface="Arial" pitchFamily="34" charset="0"/>
                    <a:cs typeface="Arial" pitchFamily="34" charset="0"/>
                  </a:defRPr>
                </a:lvl5pPr>
                <a:lvl6pPr marL="2514600" indent="-228600" fontAlgn="base">
                  <a:spcBef>
                    <a:spcPct val="0"/>
                  </a:spcBef>
                  <a:spcAft>
                    <a:spcPct val="0"/>
                  </a:spcAft>
                  <a:defRPr>
                    <a:solidFill>
                      <a:schemeClr val="tx1"/>
                    </a:solidFill>
                    <a:latin typeface="Arial" pitchFamily="34" charset="0"/>
                    <a:cs typeface="Arial" pitchFamily="34" charset="0"/>
                  </a:defRPr>
                </a:lvl6pPr>
                <a:lvl7pPr marL="2971800" indent="-228600" fontAlgn="base">
                  <a:spcBef>
                    <a:spcPct val="0"/>
                  </a:spcBef>
                  <a:spcAft>
                    <a:spcPct val="0"/>
                  </a:spcAft>
                  <a:defRPr>
                    <a:solidFill>
                      <a:schemeClr val="tx1"/>
                    </a:solidFill>
                    <a:latin typeface="Arial" pitchFamily="34" charset="0"/>
                    <a:cs typeface="Arial" pitchFamily="34" charset="0"/>
                  </a:defRPr>
                </a:lvl7pPr>
                <a:lvl8pPr marL="3429000" indent="-228600" fontAlgn="base">
                  <a:spcBef>
                    <a:spcPct val="0"/>
                  </a:spcBef>
                  <a:spcAft>
                    <a:spcPct val="0"/>
                  </a:spcAft>
                  <a:defRPr>
                    <a:solidFill>
                      <a:schemeClr val="tx1"/>
                    </a:solidFill>
                    <a:latin typeface="Arial" pitchFamily="34" charset="0"/>
                    <a:cs typeface="Arial" pitchFamily="34" charset="0"/>
                  </a:defRPr>
                </a:lvl8pPr>
                <a:lvl9pPr marL="3886200" indent="-228600" fontAlgn="base">
                  <a:spcBef>
                    <a:spcPct val="0"/>
                  </a:spcBef>
                  <a:spcAft>
                    <a:spcPct val="0"/>
                  </a:spcAft>
                  <a:defRPr>
                    <a:solidFill>
                      <a:schemeClr val="tx1"/>
                    </a:solidFill>
                    <a:latin typeface="Arial" pitchFamily="34" charset="0"/>
                    <a:cs typeface="Arial" pitchFamily="34" charset="0"/>
                  </a:defRPr>
                </a:lvl9pPr>
              </a:lstStyle>
              <a:p>
                <a:endParaRPr lang="en-ZA" altLang="en-US" dirty="0">
                  <a:solidFill>
                    <a:srgbClr val="003896"/>
                  </a:solidFill>
                </a:endParaRPr>
              </a:p>
            </p:txBody>
          </p:sp>
          <p:sp>
            <p:nvSpPr>
              <p:cNvPr id="43" name="Arc 78" hidden="1"/>
              <p:cNvSpPr>
                <a:spLocks noChangeAspect="1"/>
              </p:cNvSpPr>
              <p:nvPr>
                <p:custDataLst>
                  <p:tags r:id="rId15"/>
                </p:custDataLst>
              </p:nvPr>
            </p:nvSpPr>
            <p:spPr bwMode="black">
              <a:xfrm>
                <a:off x="1774" y="2044"/>
                <a:ext cx="80" cy="80"/>
              </a:xfrm>
              <a:custGeom>
                <a:avLst/>
                <a:gdLst>
                  <a:gd name="T0" fmla="*/ 0 w 21600"/>
                  <a:gd name="T1" fmla="*/ 0 h 21600"/>
                  <a:gd name="T2" fmla="*/ 80 w 21600"/>
                  <a:gd name="T3" fmla="*/ 80 h 21600"/>
                  <a:gd name="T4" fmla="*/ 0 w 21600"/>
                  <a:gd name="T5" fmla="*/ 8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solidFill>
                <a:schemeClr val="folHlink"/>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ZA" dirty="0"/>
              </a:p>
            </p:txBody>
          </p:sp>
        </p:grpSp>
        <p:grpSp>
          <p:nvGrpSpPr>
            <p:cNvPr id="28" name="MoonLegend3" hidden="1"/>
            <p:cNvGrpSpPr>
              <a:grpSpLocks noChangeAspect="1"/>
            </p:cNvGrpSpPr>
            <p:nvPr>
              <p:custDataLst>
                <p:tags r:id="rId5"/>
              </p:custDataLst>
            </p:nvPr>
          </p:nvGrpSpPr>
          <p:grpSpPr bwMode="auto">
            <a:xfrm>
              <a:off x="1104" y="3049"/>
              <a:ext cx="132" cy="132"/>
              <a:chOff x="4495" y="897"/>
              <a:chExt cx="160" cy="160"/>
            </a:xfrm>
          </p:grpSpPr>
          <p:sp>
            <p:nvSpPr>
              <p:cNvPr id="40" name="Oval 80" hidden="1"/>
              <p:cNvSpPr>
                <a:spLocks noChangeAspect="1" noChangeArrowheads="1"/>
              </p:cNvSpPr>
              <p:nvPr>
                <p:custDataLst>
                  <p:tags r:id="rId12"/>
                </p:custDataLst>
              </p:nvPr>
            </p:nvSpPr>
            <p:spPr bwMode="blackWhite">
              <a:xfrm>
                <a:off x="4495" y="897"/>
                <a:ext cx="160" cy="16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itchFamily="34" charset="0"/>
                    <a:cs typeface="Arial" pitchFamily="34" charset="0"/>
                  </a:defRPr>
                </a:lvl1pPr>
                <a:lvl2pPr marL="742950" indent="-285750">
                  <a:defRPr>
                    <a:solidFill>
                      <a:schemeClr val="tx1"/>
                    </a:solidFill>
                    <a:latin typeface="Arial" pitchFamily="34" charset="0"/>
                    <a:cs typeface="Arial" pitchFamily="34" charset="0"/>
                  </a:defRPr>
                </a:lvl2pPr>
                <a:lvl3pPr marL="1143000" indent="-228600">
                  <a:defRPr>
                    <a:solidFill>
                      <a:schemeClr val="tx1"/>
                    </a:solidFill>
                    <a:latin typeface="Arial" pitchFamily="34" charset="0"/>
                    <a:cs typeface="Arial" pitchFamily="34" charset="0"/>
                  </a:defRPr>
                </a:lvl3pPr>
                <a:lvl4pPr marL="1600200" indent="-228600">
                  <a:defRPr>
                    <a:solidFill>
                      <a:schemeClr val="tx1"/>
                    </a:solidFill>
                    <a:latin typeface="Arial" pitchFamily="34" charset="0"/>
                    <a:cs typeface="Arial" pitchFamily="34" charset="0"/>
                  </a:defRPr>
                </a:lvl4pPr>
                <a:lvl5pPr marL="2057400" indent="-228600">
                  <a:defRPr>
                    <a:solidFill>
                      <a:schemeClr val="tx1"/>
                    </a:solidFill>
                    <a:latin typeface="Arial" pitchFamily="34" charset="0"/>
                    <a:cs typeface="Arial" pitchFamily="34" charset="0"/>
                  </a:defRPr>
                </a:lvl5pPr>
                <a:lvl6pPr marL="2514600" indent="-228600" fontAlgn="base">
                  <a:spcBef>
                    <a:spcPct val="0"/>
                  </a:spcBef>
                  <a:spcAft>
                    <a:spcPct val="0"/>
                  </a:spcAft>
                  <a:defRPr>
                    <a:solidFill>
                      <a:schemeClr val="tx1"/>
                    </a:solidFill>
                    <a:latin typeface="Arial" pitchFamily="34" charset="0"/>
                    <a:cs typeface="Arial" pitchFamily="34" charset="0"/>
                  </a:defRPr>
                </a:lvl6pPr>
                <a:lvl7pPr marL="2971800" indent="-228600" fontAlgn="base">
                  <a:spcBef>
                    <a:spcPct val="0"/>
                  </a:spcBef>
                  <a:spcAft>
                    <a:spcPct val="0"/>
                  </a:spcAft>
                  <a:defRPr>
                    <a:solidFill>
                      <a:schemeClr val="tx1"/>
                    </a:solidFill>
                    <a:latin typeface="Arial" pitchFamily="34" charset="0"/>
                    <a:cs typeface="Arial" pitchFamily="34" charset="0"/>
                  </a:defRPr>
                </a:lvl7pPr>
                <a:lvl8pPr marL="3429000" indent="-228600" fontAlgn="base">
                  <a:spcBef>
                    <a:spcPct val="0"/>
                  </a:spcBef>
                  <a:spcAft>
                    <a:spcPct val="0"/>
                  </a:spcAft>
                  <a:defRPr>
                    <a:solidFill>
                      <a:schemeClr val="tx1"/>
                    </a:solidFill>
                    <a:latin typeface="Arial" pitchFamily="34" charset="0"/>
                    <a:cs typeface="Arial" pitchFamily="34" charset="0"/>
                  </a:defRPr>
                </a:lvl8pPr>
                <a:lvl9pPr marL="3886200" indent="-228600" fontAlgn="base">
                  <a:spcBef>
                    <a:spcPct val="0"/>
                  </a:spcBef>
                  <a:spcAft>
                    <a:spcPct val="0"/>
                  </a:spcAft>
                  <a:defRPr>
                    <a:solidFill>
                      <a:schemeClr val="tx1"/>
                    </a:solidFill>
                    <a:latin typeface="Arial" pitchFamily="34" charset="0"/>
                    <a:cs typeface="Arial" pitchFamily="34" charset="0"/>
                  </a:defRPr>
                </a:lvl9pPr>
              </a:lstStyle>
              <a:p>
                <a:endParaRPr lang="en-ZA" altLang="en-US" dirty="0">
                  <a:solidFill>
                    <a:srgbClr val="003896"/>
                  </a:solidFill>
                </a:endParaRPr>
              </a:p>
            </p:txBody>
          </p:sp>
          <p:sp>
            <p:nvSpPr>
              <p:cNvPr id="41" name="Arc 81" hidden="1"/>
              <p:cNvSpPr>
                <a:spLocks noChangeAspect="1"/>
              </p:cNvSpPr>
              <p:nvPr>
                <p:custDataLst>
                  <p:tags r:id="rId13"/>
                </p:custDataLst>
              </p:nvPr>
            </p:nvSpPr>
            <p:spPr bwMode="black">
              <a:xfrm>
                <a:off x="4575" y="897"/>
                <a:ext cx="80" cy="160"/>
              </a:xfrm>
              <a:custGeom>
                <a:avLst/>
                <a:gdLst>
                  <a:gd name="T0" fmla="*/ 0 w 21600"/>
                  <a:gd name="T1" fmla="*/ 0 h 43200"/>
                  <a:gd name="T2" fmla="*/ 0 w 21600"/>
                  <a:gd name="T3" fmla="*/ 160 h 43200"/>
                  <a:gd name="T4" fmla="*/ 0 w 21600"/>
                  <a:gd name="T5" fmla="*/ 80 h 43200"/>
                  <a:gd name="T6" fmla="*/ 0 60000 65536"/>
                  <a:gd name="T7" fmla="*/ 0 60000 65536"/>
                  <a:gd name="T8" fmla="*/ 0 60000 65536"/>
                </a:gdLst>
                <a:ahLst/>
                <a:cxnLst>
                  <a:cxn ang="T6">
                    <a:pos x="T0" y="T1"/>
                  </a:cxn>
                  <a:cxn ang="T7">
                    <a:pos x="T2" y="T3"/>
                  </a:cxn>
                  <a:cxn ang="T8">
                    <a:pos x="T4" y="T5"/>
                  </a:cxn>
                </a:cxnLst>
                <a:rect l="0" t="0" r="r" b="b"/>
                <a:pathLst>
                  <a:path w="21600" h="43200" fill="none" extrusionOk="0">
                    <a:moveTo>
                      <a:pt x="-1" y="0"/>
                    </a:moveTo>
                    <a:cubicBezTo>
                      <a:pt x="11929" y="0"/>
                      <a:pt x="21600" y="9670"/>
                      <a:pt x="21600" y="21600"/>
                    </a:cubicBezTo>
                    <a:cubicBezTo>
                      <a:pt x="21600" y="33529"/>
                      <a:pt x="11929" y="43199"/>
                      <a:pt x="0" y="43200"/>
                    </a:cubicBezTo>
                  </a:path>
                  <a:path w="21600" h="43200" stroke="0" extrusionOk="0">
                    <a:moveTo>
                      <a:pt x="-1" y="0"/>
                    </a:moveTo>
                    <a:cubicBezTo>
                      <a:pt x="11929" y="0"/>
                      <a:pt x="21600" y="9670"/>
                      <a:pt x="21600" y="21600"/>
                    </a:cubicBezTo>
                    <a:cubicBezTo>
                      <a:pt x="21600" y="33529"/>
                      <a:pt x="11929" y="43199"/>
                      <a:pt x="0" y="43200"/>
                    </a:cubicBezTo>
                    <a:lnTo>
                      <a:pt x="0" y="21600"/>
                    </a:lnTo>
                    <a:lnTo>
                      <a:pt x="-1" y="0"/>
                    </a:lnTo>
                    <a:close/>
                  </a:path>
                </a:pathLst>
              </a:custGeom>
              <a:solidFill>
                <a:schemeClr val="folHlink"/>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ZA" dirty="0"/>
              </a:p>
            </p:txBody>
          </p:sp>
        </p:grpSp>
        <p:grpSp>
          <p:nvGrpSpPr>
            <p:cNvPr id="29" name="MoonLegend4" hidden="1"/>
            <p:cNvGrpSpPr>
              <a:grpSpLocks noChangeAspect="1"/>
            </p:cNvGrpSpPr>
            <p:nvPr>
              <p:custDataLst>
                <p:tags r:id="rId6"/>
              </p:custDataLst>
            </p:nvPr>
          </p:nvGrpSpPr>
          <p:grpSpPr bwMode="auto">
            <a:xfrm>
              <a:off x="1104" y="3222"/>
              <a:ext cx="132" cy="132"/>
              <a:chOff x="4495" y="1198"/>
              <a:chExt cx="160" cy="160"/>
            </a:xfrm>
          </p:grpSpPr>
          <p:sp>
            <p:nvSpPr>
              <p:cNvPr id="38" name="Oval 83" hidden="1"/>
              <p:cNvSpPr>
                <a:spLocks noChangeAspect="1" noChangeArrowheads="1"/>
              </p:cNvSpPr>
              <p:nvPr>
                <p:custDataLst>
                  <p:tags r:id="rId10"/>
                </p:custDataLst>
              </p:nvPr>
            </p:nvSpPr>
            <p:spPr bwMode="blackWhite">
              <a:xfrm>
                <a:off x="4495" y="1198"/>
                <a:ext cx="160" cy="16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itchFamily="34" charset="0"/>
                    <a:cs typeface="Arial" pitchFamily="34" charset="0"/>
                  </a:defRPr>
                </a:lvl1pPr>
                <a:lvl2pPr marL="742950" indent="-285750">
                  <a:defRPr>
                    <a:solidFill>
                      <a:schemeClr val="tx1"/>
                    </a:solidFill>
                    <a:latin typeface="Arial" pitchFamily="34" charset="0"/>
                    <a:cs typeface="Arial" pitchFamily="34" charset="0"/>
                  </a:defRPr>
                </a:lvl2pPr>
                <a:lvl3pPr marL="1143000" indent="-228600">
                  <a:defRPr>
                    <a:solidFill>
                      <a:schemeClr val="tx1"/>
                    </a:solidFill>
                    <a:latin typeface="Arial" pitchFamily="34" charset="0"/>
                    <a:cs typeface="Arial" pitchFamily="34" charset="0"/>
                  </a:defRPr>
                </a:lvl3pPr>
                <a:lvl4pPr marL="1600200" indent="-228600">
                  <a:defRPr>
                    <a:solidFill>
                      <a:schemeClr val="tx1"/>
                    </a:solidFill>
                    <a:latin typeface="Arial" pitchFamily="34" charset="0"/>
                    <a:cs typeface="Arial" pitchFamily="34" charset="0"/>
                  </a:defRPr>
                </a:lvl4pPr>
                <a:lvl5pPr marL="2057400" indent="-228600">
                  <a:defRPr>
                    <a:solidFill>
                      <a:schemeClr val="tx1"/>
                    </a:solidFill>
                    <a:latin typeface="Arial" pitchFamily="34" charset="0"/>
                    <a:cs typeface="Arial" pitchFamily="34" charset="0"/>
                  </a:defRPr>
                </a:lvl5pPr>
                <a:lvl6pPr marL="2514600" indent="-228600" fontAlgn="base">
                  <a:spcBef>
                    <a:spcPct val="0"/>
                  </a:spcBef>
                  <a:spcAft>
                    <a:spcPct val="0"/>
                  </a:spcAft>
                  <a:defRPr>
                    <a:solidFill>
                      <a:schemeClr val="tx1"/>
                    </a:solidFill>
                    <a:latin typeface="Arial" pitchFamily="34" charset="0"/>
                    <a:cs typeface="Arial" pitchFamily="34" charset="0"/>
                  </a:defRPr>
                </a:lvl6pPr>
                <a:lvl7pPr marL="2971800" indent="-228600" fontAlgn="base">
                  <a:spcBef>
                    <a:spcPct val="0"/>
                  </a:spcBef>
                  <a:spcAft>
                    <a:spcPct val="0"/>
                  </a:spcAft>
                  <a:defRPr>
                    <a:solidFill>
                      <a:schemeClr val="tx1"/>
                    </a:solidFill>
                    <a:latin typeface="Arial" pitchFamily="34" charset="0"/>
                    <a:cs typeface="Arial" pitchFamily="34" charset="0"/>
                  </a:defRPr>
                </a:lvl7pPr>
                <a:lvl8pPr marL="3429000" indent="-228600" fontAlgn="base">
                  <a:spcBef>
                    <a:spcPct val="0"/>
                  </a:spcBef>
                  <a:spcAft>
                    <a:spcPct val="0"/>
                  </a:spcAft>
                  <a:defRPr>
                    <a:solidFill>
                      <a:schemeClr val="tx1"/>
                    </a:solidFill>
                    <a:latin typeface="Arial" pitchFamily="34" charset="0"/>
                    <a:cs typeface="Arial" pitchFamily="34" charset="0"/>
                  </a:defRPr>
                </a:lvl8pPr>
                <a:lvl9pPr marL="3886200" indent="-228600" fontAlgn="base">
                  <a:spcBef>
                    <a:spcPct val="0"/>
                  </a:spcBef>
                  <a:spcAft>
                    <a:spcPct val="0"/>
                  </a:spcAft>
                  <a:defRPr>
                    <a:solidFill>
                      <a:schemeClr val="tx1"/>
                    </a:solidFill>
                    <a:latin typeface="Arial" pitchFamily="34" charset="0"/>
                    <a:cs typeface="Arial" pitchFamily="34" charset="0"/>
                  </a:defRPr>
                </a:lvl9pPr>
              </a:lstStyle>
              <a:p>
                <a:endParaRPr lang="en-ZA" altLang="en-US" dirty="0">
                  <a:solidFill>
                    <a:srgbClr val="003896"/>
                  </a:solidFill>
                </a:endParaRPr>
              </a:p>
            </p:txBody>
          </p:sp>
          <p:sp>
            <p:nvSpPr>
              <p:cNvPr id="39" name="Arc 84" hidden="1"/>
              <p:cNvSpPr>
                <a:spLocks noChangeAspect="1"/>
              </p:cNvSpPr>
              <p:nvPr>
                <p:custDataLst>
                  <p:tags r:id="rId11"/>
                </p:custDataLst>
              </p:nvPr>
            </p:nvSpPr>
            <p:spPr bwMode="black">
              <a:xfrm>
                <a:off x="4495" y="1198"/>
                <a:ext cx="160" cy="160"/>
              </a:xfrm>
              <a:custGeom>
                <a:avLst/>
                <a:gdLst>
                  <a:gd name="T0" fmla="*/ 80 w 43200"/>
                  <a:gd name="T1" fmla="*/ 0 h 43200"/>
                  <a:gd name="T2" fmla="*/ 0 w 43200"/>
                  <a:gd name="T3" fmla="*/ 80 h 43200"/>
                  <a:gd name="T4" fmla="*/ 80 w 43200"/>
                  <a:gd name="T5" fmla="*/ 80 h 43200"/>
                  <a:gd name="T6" fmla="*/ 0 60000 65536"/>
                  <a:gd name="T7" fmla="*/ 0 60000 65536"/>
                  <a:gd name="T8" fmla="*/ 0 60000 65536"/>
                </a:gdLst>
                <a:ahLst/>
                <a:cxnLst>
                  <a:cxn ang="T6">
                    <a:pos x="T0" y="T1"/>
                  </a:cxn>
                  <a:cxn ang="T7">
                    <a:pos x="T2" y="T3"/>
                  </a:cxn>
                  <a:cxn ang="T8">
                    <a:pos x="T4" y="T5"/>
                  </a:cxn>
                </a:cxnLst>
                <a:rect l="0" t="0" r="r" b="b"/>
                <a:pathLst>
                  <a:path w="43200" h="43200" fill="none" extrusionOk="0">
                    <a:moveTo>
                      <a:pt x="21599" y="0"/>
                    </a:moveTo>
                    <a:cubicBezTo>
                      <a:pt x="33529" y="0"/>
                      <a:pt x="43200" y="9670"/>
                      <a:pt x="43200" y="21600"/>
                    </a:cubicBezTo>
                    <a:cubicBezTo>
                      <a:pt x="43200" y="33529"/>
                      <a:pt x="33529" y="43200"/>
                      <a:pt x="21600" y="43200"/>
                    </a:cubicBezTo>
                    <a:cubicBezTo>
                      <a:pt x="9670" y="43200"/>
                      <a:pt x="0" y="33529"/>
                      <a:pt x="0" y="21600"/>
                    </a:cubicBezTo>
                  </a:path>
                  <a:path w="43200" h="43200" stroke="0" extrusionOk="0">
                    <a:moveTo>
                      <a:pt x="21599" y="0"/>
                    </a:moveTo>
                    <a:cubicBezTo>
                      <a:pt x="33529" y="0"/>
                      <a:pt x="43200" y="9670"/>
                      <a:pt x="43200" y="21600"/>
                    </a:cubicBezTo>
                    <a:cubicBezTo>
                      <a:pt x="43200" y="33529"/>
                      <a:pt x="33529" y="43200"/>
                      <a:pt x="21600" y="43200"/>
                    </a:cubicBezTo>
                    <a:cubicBezTo>
                      <a:pt x="9670" y="43200"/>
                      <a:pt x="0" y="33529"/>
                      <a:pt x="0" y="21600"/>
                    </a:cubicBezTo>
                    <a:lnTo>
                      <a:pt x="21600" y="21600"/>
                    </a:lnTo>
                    <a:lnTo>
                      <a:pt x="21599" y="0"/>
                    </a:lnTo>
                    <a:close/>
                  </a:path>
                </a:pathLst>
              </a:custGeom>
              <a:solidFill>
                <a:schemeClr val="folHlink"/>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ZA" dirty="0"/>
              </a:p>
            </p:txBody>
          </p:sp>
        </p:grpSp>
        <p:grpSp>
          <p:nvGrpSpPr>
            <p:cNvPr id="30" name="MoonLegend5" hidden="1"/>
            <p:cNvGrpSpPr>
              <a:grpSpLocks noChangeAspect="1"/>
            </p:cNvGrpSpPr>
            <p:nvPr>
              <p:custDataLst>
                <p:tags r:id="rId7"/>
              </p:custDataLst>
            </p:nvPr>
          </p:nvGrpSpPr>
          <p:grpSpPr bwMode="auto">
            <a:xfrm>
              <a:off x="1104" y="3395"/>
              <a:ext cx="132" cy="132"/>
              <a:chOff x="4495" y="1440"/>
              <a:chExt cx="160" cy="160"/>
            </a:xfrm>
          </p:grpSpPr>
          <p:sp>
            <p:nvSpPr>
              <p:cNvPr id="36" name="Oval 86" hidden="1"/>
              <p:cNvSpPr>
                <a:spLocks noChangeAspect="1" noChangeArrowheads="1"/>
              </p:cNvSpPr>
              <p:nvPr>
                <p:custDataLst>
                  <p:tags r:id="rId8"/>
                </p:custDataLst>
              </p:nvPr>
            </p:nvSpPr>
            <p:spPr bwMode="blackWhite">
              <a:xfrm>
                <a:off x="4495" y="1440"/>
                <a:ext cx="160" cy="16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itchFamily="34" charset="0"/>
                    <a:cs typeface="Arial" pitchFamily="34" charset="0"/>
                  </a:defRPr>
                </a:lvl1pPr>
                <a:lvl2pPr marL="742950" indent="-285750">
                  <a:defRPr>
                    <a:solidFill>
                      <a:schemeClr val="tx1"/>
                    </a:solidFill>
                    <a:latin typeface="Arial" pitchFamily="34" charset="0"/>
                    <a:cs typeface="Arial" pitchFamily="34" charset="0"/>
                  </a:defRPr>
                </a:lvl2pPr>
                <a:lvl3pPr marL="1143000" indent="-228600">
                  <a:defRPr>
                    <a:solidFill>
                      <a:schemeClr val="tx1"/>
                    </a:solidFill>
                    <a:latin typeface="Arial" pitchFamily="34" charset="0"/>
                    <a:cs typeface="Arial" pitchFamily="34" charset="0"/>
                  </a:defRPr>
                </a:lvl3pPr>
                <a:lvl4pPr marL="1600200" indent="-228600">
                  <a:defRPr>
                    <a:solidFill>
                      <a:schemeClr val="tx1"/>
                    </a:solidFill>
                    <a:latin typeface="Arial" pitchFamily="34" charset="0"/>
                    <a:cs typeface="Arial" pitchFamily="34" charset="0"/>
                  </a:defRPr>
                </a:lvl4pPr>
                <a:lvl5pPr marL="2057400" indent="-228600">
                  <a:defRPr>
                    <a:solidFill>
                      <a:schemeClr val="tx1"/>
                    </a:solidFill>
                    <a:latin typeface="Arial" pitchFamily="34" charset="0"/>
                    <a:cs typeface="Arial" pitchFamily="34" charset="0"/>
                  </a:defRPr>
                </a:lvl5pPr>
                <a:lvl6pPr marL="2514600" indent="-228600" fontAlgn="base">
                  <a:spcBef>
                    <a:spcPct val="0"/>
                  </a:spcBef>
                  <a:spcAft>
                    <a:spcPct val="0"/>
                  </a:spcAft>
                  <a:defRPr>
                    <a:solidFill>
                      <a:schemeClr val="tx1"/>
                    </a:solidFill>
                    <a:latin typeface="Arial" pitchFamily="34" charset="0"/>
                    <a:cs typeface="Arial" pitchFamily="34" charset="0"/>
                  </a:defRPr>
                </a:lvl6pPr>
                <a:lvl7pPr marL="2971800" indent="-228600" fontAlgn="base">
                  <a:spcBef>
                    <a:spcPct val="0"/>
                  </a:spcBef>
                  <a:spcAft>
                    <a:spcPct val="0"/>
                  </a:spcAft>
                  <a:defRPr>
                    <a:solidFill>
                      <a:schemeClr val="tx1"/>
                    </a:solidFill>
                    <a:latin typeface="Arial" pitchFamily="34" charset="0"/>
                    <a:cs typeface="Arial" pitchFamily="34" charset="0"/>
                  </a:defRPr>
                </a:lvl7pPr>
                <a:lvl8pPr marL="3429000" indent="-228600" fontAlgn="base">
                  <a:spcBef>
                    <a:spcPct val="0"/>
                  </a:spcBef>
                  <a:spcAft>
                    <a:spcPct val="0"/>
                  </a:spcAft>
                  <a:defRPr>
                    <a:solidFill>
                      <a:schemeClr val="tx1"/>
                    </a:solidFill>
                    <a:latin typeface="Arial" pitchFamily="34" charset="0"/>
                    <a:cs typeface="Arial" pitchFamily="34" charset="0"/>
                  </a:defRPr>
                </a:lvl8pPr>
                <a:lvl9pPr marL="3886200" indent="-228600" fontAlgn="base">
                  <a:spcBef>
                    <a:spcPct val="0"/>
                  </a:spcBef>
                  <a:spcAft>
                    <a:spcPct val="0"/>
                  </a:spcAft>
                  <a:defRPr>
                    <a:solidFill>
                      <a:schemeClr val="tx1"/>
                    </a:solidFill>
                    <a:latin typeface="Arial" pitchFamily="34" charset="0"/>
                    <a:cs typeface="Arial" pitchFamily="34" charset="0"/>
                  </a:defRPr>
                </a:lvl9pPr>
              </a:lstStyle>
              <a:p>
                <a:endParaRPr lang="en-ZA" altLang="en-US" dirty="0">
                  <a:solidFill>
                    <a:srgbClr val="003896"/>
                  </a:solidFill>
                </a:endParaRPr>
              </a:p>
            </p:txBody>
          </p:sp>
          <p:sp>
            <p:nvSpPr>
              <p:cNvPr id="37" name="Oval 87" hidden="1"/>
              <p:cNvSpPr>
                <a:spLocks noChangeAspect="1" noChangeArrowheads="1"/>
              </p:cNvSpPr>
              <p:nvPr>
                <p:custDataLst>
                  <p:tags r:id="rId9"/>
                </p:custDataLst>
              </p:nvPr>
            </p:nvSpPr>
            <p:spPr bwMode="black">
              <a:xfrm>
                <a:off x="4495" y="1440"/>
                <a:ext cx="160" cy="160"/>
              </a:xfrm>
              <a:prstGeom prst="ellipse">
                <a:avLst/>
              </a:prstGeom>
              <a:solidFill>
                <a:schemeClr val="folHlink"/>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itchFamily="34" charset="0"/>
                    <a:cs typeface="Arial" pitchFamily="34" charset="0"/>
                  </a:defRPr>
                </a:lvl1pPr>
                <a:lvl2pPr marL="742950" indent="-285750">
                  <a:defRPr>
                    <a:solidFill>
                      <a:schemeClr val="tx1"/>
                    </a:solidFill>
                    <a:latin typeface="Arial" pitchFamily="34" charset="0"/>
                    <a:cs typeface="Arial" pitchFamily="34" charset="0"/>
                  </a:defRPr>
                </a:lvl2pPr>
                <a:lvl3pPr marL="1143000" indent="-228600">
                  <a:defRPr>
                    <a:solidFill>
                      <a:schemeClr val="tx1"/>
                    </a:solidFill>
                    <a:latin typeface="Arial" pitchFamily="34" charset="0"/>
                    <a:cs typeface="Arial" pitchFamily="34" charset="0"/>
                  </a:defRPr>
                </a:lvl3pPr>
                <a:lvl4pPr marL="1600200" indent="-228600">
                  <a:defRPr>
                    <a:solidFill>
                      <a:schemeClr val="tx1"/>
                    </a:solidFill>
                    <a:latin typeface="Arial" pitchFamily="34" charset="0"/>
                    <a:cs typeface="Arial" pitchFamily="34" charset="0"/>
                  </a:defRPr>
                </a:lvl4pPr>
                <a:lvl5pPr marL="2057400" indent="-228600">
                  <a:defRPr>
                    <a:solidFill>
                      <a:schemeClr val="tx1"/>
                    </a:solidFill>
                    <a:latin typeface="Arial" pitchFamily="34" charset="0"/>
                    <a:cs typeface="Arial" pitchFamily="34" charset="0"/>
                  </a:defRPr>
                </a:lvl5pPr>
                <a:lvl6pPr marL="2514600" indent="-228600" fontAlgn="base">
                  <a:spcBef>
                    <a:spcPct val="0"/>
                  </a:spcBef>
                  <a:spcAft>
                    <a:spcPct val="0"/>
                  </a:spcAft>
                  <a:defRPr>
                    <a:solidFill>
                      <a:schemeClr val="tx1"/>
                    </a:solidFill>
                    <a:latin typeface="Arial" pitchFamily="34" charset="0"/>
                    <a:cs typeface="Arial" pitchFamily="34" charset="0"/>
                  </a:defRPr>
                </a:lvl6pPr>
                <a:lvl7pPr marL="2971800" indent="-228600" fontAlgn="base">
                  <a:spcBef>
                    <a:spcPct val="0"/>
                  </a:spcBef>
                  <a:spcAft>
                    <a:spcPct val="0"/>
                  </a:spcAft>
                  <a:defRPr>
                    <a:solidFill>
                      <a:schemeClr val="tx1"/>
                    </a:solidFill>
                    <a:latin typeface="Arial" pitchFamily="34" charset="0"/>
                    <a:cs typeface="Arial" pitchFamily="34" charset="0"/>
                  </a:defRPr>
                </a:lvl7pPr>
                <a:lvl8pPr marL="3429000" indent="-228600" fontAlgn="base">
                  <a:spcBef>
                    <a:spcPct val="0"/>
                  </a:spcBef>
                  <a:spcAft>
                    <a:spcPct val="0"/>
                  </a:spcAft>
                  <a:defRPr>
                    <a:solidFill>
                      <a:schemeClr val="tx1"/>
                    </a:solidFill>
                    <a:latin typeface="Arial" pitchFamily="34" charset="0"/>
                    <a:cs typeface="Arial" pitchFamily="34" charset="0"/>
                  </a:defRPr>
                </a:lvl8pPr>
                <a:lvl9pPr marL="3886200" indent="-228600" fontAlgn="base">
                  <a:spcBef>
                    <a:spcPct val="0"/>
                  </a:spcBef>
                  <a:spcAft>
                    <a:spcPct val="0"/>
                  </a:spcAft>
                  <a:defRPr>
                    <a:solidFill>
                      <a:schemeClr val="tx1"/>
                    </a:solidFill>
                    <a:latin typeface="Arial" pitchFamily="34" charset="0"/>
                    <a:cs typeface="Arial" pitchFamily="34" charset="0"/>
                  </a:defRPr>
                </a:lvl9pPr>
              </a:lstStyle>
              <a:p>
                <a:endParaRPr lang="en-ZA" altLang="en-US" dirty="0">
                  <a:solidFill>
                    <a:srgbClr val="003896"/>
                  </a:solidFill>
                </a:endParaRPr>
              </a:p>
            </p:txBody>
          </p:sp>
        </p:grpSp>
        <p:sp>
          <p:nvSpPr>
            <p:cNvPr id="31" name="Legend1" hidden="1"/>
            <p:cNvSpPr>
              <a:spLocks noChangeArrowheads="1"/>
            </p:cNvSpPr>
            <p:nvPr userDrawn="1"/>
          </p:nvSpPr>
          <p:spPr bwMode="auto">
            <a:xfrm>
              <a:off x="1314" y="2711"/>
              <a:ext cx="375"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lvl1pPr>
                <a:defRPr>
                  <a:solidFill>
                    <a:schemeClr val="tx1"/>
                  </a:solidFill>
                  <a:latin typeface="Arial" pitchFamily="34" charset="0"/>
                  <a:cs typeface="Arial" pitchFamily="34" charset="0"/>
                </a:defRPr>
              </a:lvl1pPr>
              <a:lvl2pPr marL="742950" indent="-285750">
                <a:defRPr>
                  <a:solidFill>
                    <a:schemeClr val="tx1"/>
                  </a:solidFill>
                  <a:latin typeface="Arial" pitchFamily="34" charset="0"/>
                  <a:cs typeface="Arial" pitchFamily="34" charset="0"/>
                </a:defRPr>
              </a:lvl2pPr>
              <a:lvl3pPr marL="1143000" indent="-228600">
                <a:defRPr>
                  <a:solidFill>
                    <a:schemeClr val="tx1"/>
                  </a:solidFill>
                  <a:latin typeface="Arial" pitchFamily="34" charset="0"/>
                  <a:cs typeface="Arial" pitchFamily="34" charset="0"/>
                </a:defRPr>
              </a:lvl3pPr>
              <a:lvl4pPr marL="1600200" indent="-228600">
                <a:defRPr>
                  <a:solidFill>
                    <a:schemeClr val="tx1"/>
                  </a:solidFill>
                  <a:latin typeface="Arial" pitchFamily="34" charset="0"/>
                  <a:cs typeface="Arial" pitchFamily="34" charset="0"/>
                </a:defRPr>
              </a:lvl4pPr>
              <a:lvl5pPr marL="2057400" indent="-228600">
                <a:defRPr>
                  <a:solidFill>
                    <a:schemeClr val="tx1"/>
                  </a:solidFill>
                  <a:latin typeface="Arial" pitchFamily="34" charset="0"/>
                  <a:cs typeface="Arial" pitchFamily="34" charset="0"/>
                </a:defRPr>
              </a:lvl5pPr>
              <a:lvl6pPr marL="2514600" indent="-228600" fontAlgn="base">
                <a:spcBef>
                  <a:spcPct val="0"/>
                </a:spcBef>
                <a:spcAft>
                  <a:spcPct val="0"/>
                </a:spcAft>
                <a:defRPr>
                  <a:solidFill>
                    <a:schemeClr val="tx1"/>
                  </a:solidFill>
                  <a:latin typeface="Arial" pitchFamily="34" charset="0"/>
                  <a:cs typeface="Arial" pitchFamily="34" charset="0"/>
                </a:defRPr>
              </a:lvl6pPr>
              <a:lvl7pPr marL="2971800" indent="-228600" fontAlgn="base">
                <a:spcBef>
                  <a:spcPct val="0"/>
                </a:spcBef>
                <a:spcAft>
                  <a:spcPct val="0"/>
                </a:spcAft>
                <a:defRPr>
                  <a:solidFill>
                    <a:schemeClr val="tx1"/>
                  </a:solidFill>
                  <a:latin typeface="Arial" pitchFamily="34" charset="0"/>
                  <a:cs typeface="Arial" pitchFamily="34" charset="0"/>
                </a:defRPr>
              </a:lvl7pPr>
              <a:lvl8pPr marL="3429000" indent="-228600" fontAlgn="base">
                <a:spcBef>
                  <a:spcPct val="0"/>
                </a:spcBef>
                <a:spcAft>
                  <a:spcPct val="0"/>
                </a:spcAft>
                <a:defRPr>
                  <a:solidFill>
                    <a:schemeClr val="tx1"/>
                  </a:solidFill>
                  <a:latin typeface="Arial" pitchFamily="34" charset="0"/>
                  <a:cs typeface="Arial" pitchFamily="34" charset="0"/>
                </a:defRPr>
              </a:lvl8pPr>
              <a:lvl9pPr marL="3886200" indent="-228600" fontAlgn="base">
                <a:spcBef>
                  <a:spcPct val="0"/>
                </a:spcBef>
                <a:spcAft>
                  <a:spcPct val="0"/>
                </a:spcAft>
                <a:defRPr>
                  <a:solidFill>
                    <a:schemeClr val="tx1"/>
                  </a:solidFill>
                  <a:latin typeface="Arial" pitchFamily="34" charset="0"/>
                  <a:cs typeface="Arial" pitchFamily="34" charset="0"/>
                </a:defRPr>
              </a:lvl9pPr>
            </a:lstStyle>
            <a:p>
              <a:r>
                <a:rPr lang="en-ZA" altLang="en-US" sz="1200" dirty="0">
                  <a:solidFill>
                    <a:srgbClr val="003896"/>
                  </a:solidFill>
                </a:rPr>
                <a:t>Legend1</a:t>
              </a:r>
            </a:p>
          </p:txBody>
        </p:sp>
        <p:sp>
          <p:nvSpPr>
            <p:cNvPr id="32" name="Legend2" hidden="1"/>
            <p:cNvSpPr>
              <a:spLocks noChangeArrowheads="1"/>
            </p:cNvSpPr>
            <p:nvPr userDrawn="1"/>
          </p:nvSpPr>
          <p:spPr bwMode="auto">
            <a:xfrm>
              <a:off x="1314" y="2884"/>
              <a:ext cx="375"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lvl1pPr>
                <a:defRPr>
                  <a:solidFill>
                    <a:schemeClr val="tx1"/>
                  </a:solidFill>
                  <a:latin typeface="Arial" pitchFamily="34" charset="0"/>
                  <a:cs typeface="Arial" pitchFamily="34" charset="0"/>
                </a:defRPr>
              </a:lvl1pPr>
              <a:lvl2pPr marL="742950" indent="-285750">
                <a:defRPr>
                  <a:solidFill>
                    <a:schemeClr val="tx1"/>
                  </a:solidFill>
                  <a:latin typeface="Arial" pitchFamily="34" charset="0"/>
                  <a:cs typeface="Arial" pitchFamily="34" charset="0"/>
                </a:defRPr>
              </a:lvl2pPr>
              <a:lvl3pPr marL="1143000" indent="-228600">
                <a:defRPr>
                  <a:solidFill>
                    <a:schemeClr val="tx1"/>
                  </a:solidFill>
                  <a:latin typeface="Arial" pitchFamily="34" charset="0"/>
                  <a:cs typeface="Arial" pitchFamily="34" charset="0"/>
                </a:defRPr>
              </a:lvl3pPr>
              <a:lvl4pPr marL="1600200" indent="-228600">
                <a:defRPr>
                  <a:solidFill>
                    <a:schemeClr val="tx1"/>
                  </a:solidFill>
                  <a:latin typeface="Arial" pitchFamily="34" charset="0"/>
                  <a:cs typeface="Arial" pitchFamily="34" charset="0"/>
                </a:defRPr>
              </a:lvl4pPr>
              <a:lvl5pPr marL="2057400" indent="-228600">
                <a:defRPr>
                  <a:solidFill>
                    <a:schemeClr val="tx1"/>
                  </a:solidFill>
                  <a:latin typeface="Arial" pitchFamily="34" charset="0"/>
                  <a:cs typeface="Arial" pitchFamily="34" charset="0"/>
                </a:defRPr>
              </a:lvl5pPr>
              <a:lvl6pPr marL="2514600" indent="-228600" fontAlgn="base">
                <a:spcBef>
                  <a:spcPct val="0"/>
                </a:spcBef>
                <a:spcAft>
                  <a:spcPct val="0"/>
                </a:spcAft>
                <a:defRPr>
                  <a:solidFill>
                    <a:schemeClr val="tx1"/>
                  </a:solidFill>
                  <a:latin typeface="Arial" pitchFamily="34" charset="0"/>
                  <a:cs typeface="Arial" pitchFamily="34" charset="0"/>
                </a:defRPr>
              </a:lvl6pPr>
              <a:lvl7pPr marL="2971800" indent="-228600" fontAlgn="base">
                <a:spcBef>
                  <a:spcPct val="0"/>
                </a:spcBef>
                <a:spcAft>
                  <a:spcPct val="0"/>
                </a:spcAft>
                <a:defRPr>
                  <a:solidFill>
                    <a:schemeClr val="tx1"/>
                  </a:solidFill>
                  <a:latin typeface="Arial" pitchFamily="34" charset="0"/>
                  <a:cs typeface="Arial" pitchFamily="34" charset="0"/>
                </a:defRPr>
              </a:lvl7pPr>
              <a:lvl8pPr marL="3429000" indent="-228600" fontAlgn="base">
                <a:spcBef>
                  <a:spcPct val="0"/>
                </a:spcBef>
                <a:spcAft>
                  <a:spcPct val="0"/>
                </a:spcAft>
                <a:defRPr>
                  <a:solidFill>
                    <a:schemeClr val="tx1"/>
                  </a:solidFill>
                  <a:latin typeface="Arial" pitchFamily="34" charset="0"/>
                  <a:cs typeface="Arial" pitchFamily="34" charset="0"/>
                </a:defRPr>
              </a:lvl8pPr>
              <a:lvl9pPr marL="3886200" indent="-228600" fontAlgn="base">
                <a:spcBef>
                  <a:spcPct val="0"/>
                </a:spcBef>
                <a:spcAft>
                  <a:spcPct val="0"/>
                </a:spcAft>
                <a:defRPr>
                  <a:solidFill>
                    <a:schemeClr val="tx1"/>
                  </a:solidFill>
                  <a:latin typeface="Arial" pitchFamily="34" charset="0"/>
                  <a:cs typeface="Arial" pitchFamily="34" charset="0"/>
                </a:defRPr>
              </a:lvl9pPr>
            </a:lstStyle>
            <a:p>
              <a:r>
                <a:rPr lang="en-ZA" altLang="en-US" sz="1200" dirty="0">
                  <a:solidFill>
                    <a:srgbClr val="003896"/>
                  </a:solidFill>
                </a:rPr>
                <a:t>Legend2</a:t>
              </a:r>
            </a:p>
          </p:txBody>
        </p:sp>
        <p:sp>
          <p:nvSpPr>
            <p:cNvPr id="33" name="Legend3" hidden="1"/>
            <p:cNvSpPr>
              <a:spLocks noChangeArrowheads="1"/>
            </p:cNvSpPr>
            <p:nvPr userDrawn="1"/>
          </p:nvSpPr>
          <p:spPr bwMode="auto">
            <a:xfrm>
              <a:off x="1314" y="3057"/>
              <a:ext cx="375"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lvl1pPr>
                <a:defRPr>
                  <a:solidFill>
                    <a:schemeClr val="tx1"/>
                  </a:solidFill>
                  <a:latin typeface="Arial" pitchFamily="34" charset="0"/>
                  <a:cs typeface="Arial" pitchFamily="34" charset="0"/>
                </a:defRPr>
              </a:lvl1pPr>
              <a:lvl2pPr marL="742950" indent="-285750">
                <a:defRPr>
                  <a:solidFill>
                    <a:schemeClr val="tx1"/>
                  </a:solidFill>
                  <a:latin typeface="Arial" pitchFamily="34" charset="0"/>
                  <a:cs typeface="Arial" pitchFamily="34" charset="0"/>
                </a:defRPr>
              </a:lvl2pPr>
              <a:lvl3pPr marL="1143000" indent="-228600">
                <a:defRPr>
                  <a:solidFill>
                    <a:schemeClr val="tx1"/>
                  </a:solidFill>
                  <a:latin typeface="Arial" pitchFamily="34" charset="0"/>
                  <a:cs typeface="Arial" pitchFamily="34" charset="0"/>
                </a:defRPr>
              </a:lvl3pPr>
              <a:lvl4pPr marL="1600200" indent="-228600">
                <a:defRPr>
                  <a:solidFill>
                    <a:schemeClr val="tx1"/>
                  </a:solidFill>
                  <a:latin typeface="Arial" pitchFamily="34" charset="0"/>
                  <a:cs typeface="Arial" pitchFamily="34" charset="0"/>
                </a:defRPr>
              </a:lvl4pPr>
              <a:lvl5pPr marL="2057400" indent="-228600">
                <a:defRPr>
                  <a:solidFill>
                    <a:schemeClr val="tx1"/>
                  </a:solidFill>
                  <a:latin typeface="Arial" pitchFamily="34" charset="0"/>
                  <a:cs typeface="Arial" pitchFamily="34" charset="0"/>
                </a:defRPr>
              </a:lvl5pPr>
              <a:lvl6pPr marL="2514600" indent="-228600" fontAlgn="base">
                <a:spcBef>
                  <a:spcPct val="0"/>
                </a:spcBef>
                <a:spcAft>
                  <a:spcPct val="0"/>
                </a:spcAft>
                <a:defRPr>
                  <a:solidFill>
                    <a:schemeClr val="tx1"/>
                  </a:solidFill>
                  <a:latin typeface="Arial" pitchFamily="34" charset="0"/>
                  <a:cs typeface="Arial" pitchFamily="34" charset="0"/>
                </a:defRPr>
              </a:lvl6pPr>
              <a:lvl7pPr marL="2971800" indent="-228600" fontAlgn="base">
                <a:spcBef>
                  <a:spcPct val="0"/>
                </a:spcBef>
                <a:spcAft>
                  <a:spcPct val="0"/>
                </a:spcAft>
                <a:defRPr>
                  <a:solidFill>
                    <a:schemeClr val="tx1"/>
                  </a:solidFill>
                  <a:latin typeface="Arial" pitchFamily="34" charset="0"/>
                  <a:cs typeface="Arial" pitchFamily="34" charset="0"/>
                </a:defRPr>
              </a:lvl7pPr>
              <a:lvl8pPr marL="3429000" indent="-228600" fontAlgn="base">
                <a:spcBef>
                  <a:spcPct val="0"/>
                </a:spcBef>
                <a:spcAft>
                  <a:spcPct val="0"/>
                </a:spcAft>
                <a:defRPr>
                  <a:solidFill>
                    <a:schemeClr val="tx1"/>
                  </a:solidFill>
                  <a:latin typeface="Arial" pitchFamily="34" charset="0"/>
                  <a:cs typeface="Arial" pitchFamily="34" charset="0"/>
                </a:defRPr>
              </a:lvl8pPr>
              <a:lvl9pPr marL="3886200" indent="-228600" fontAlgn="base">
                <a:spcBef>
                  <a:spcPct val="0"/>
                </a:spcBef>
                <a:spcAft>
                  <a:spcPct val="0"/>
                </a:spcAft>
                <a:defRPr>
                  <a:solidFill>
                    <a:schemeClr val="tx1"/>
                  </a:solidFill>
                  <a:latin typeface="Arial" pitchFamily="34" charset="0"/>
                  <a:cs typeface="Arial" pitchFamily="34" charset="0"/>
                </a:defRPr>
              </a:lvl9pPr>
            </a:lstStyle>
            <a:p>
              <a:r>
                <a:rPr lang="en-ZA" altLang="en-US" sz="1200" dirty="0">
                  <a:solidFill>
                    <a:srgbClr val="003896"/>
                  </a:solidFill>
                </a:rPr>
                <a:t>Legend3</a:t>
              </a:r>
            </a:p>
          </p:txBody>
        </p:sp>
        <p:sp>
          <p:nvSpPr>
            <p:cNvPr id="34" name="Legend4" hidden="1"/>
            <p:cNvSpPr>
              <a:spLocks noChangeArrowheads="1"/>
            </p:cNvSpPr>
            <p:nvPr userDrawn="1"/>
          </p:nvSpPr>
          <p:spPr bwMode="auto">
            <a:xfrm>
              <a:off x="1314" y="3230"/>
              <a:ext cx="375"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lvl1pPr>
                <a:defRPr>
                  <a:solidFill>
                    <a:schemeClr val="tx1"/>
                  </a:solidFill>
                  <a:latin typeface="Arial" pitchFamily="34" charset="0"/>
                  <a:cs typeface="Arial" pitchFamily="34" charset="0"/>
                </a:defRPr>
              </a:lvl1pPr>
              <a:lvl2pPr marL="742950" indent="-285750">
                <a:defRPr>
                  <a:solidFill>
                    <a:schemeClr val="tx1"/>
                  </a:solidFill>
                  <a:latin typeface="Arial" pitchFamily="34" charset="0"/>
                  <a:cs typeface="Arial" pitchFamily="34" charset="0"/>
                </a:defRPr>
              </a:lvl2pPr>
              <a:lvl3pPr marL="1143000" indent="-228600">
                <a:defRPr>
                  <a:solidFill>
                    <a:schemeClr val="tx1"/>
                  </a:solidFill>
                  <a:latin typeface="Arial" pitchFamily="34" charset="0"/>
                  <a:cs typeface="Arial" pitchFamily="34" charset="0"/>
                </a:defRPr>
              </a:lvl3pPr>
              <a:lvl4pPr marL="1600200" indent="-228600">
                <a:defRPr>
                  <a:solidFill>
                    <a:schemeClr val="tx1"/>
                  </a:solidFill>
                  <a:latin typeface="Arial" pitchFamily="34" charset="0"/>
                  <a:cs typeface="Arial" pitchFamily="34" charset="0"/>
                </a:defRPr>
              </a:lvl4pPr>
              <a:lvl5pPr marL="2057400" indent="-228600">
                <a:defRPr>
                  <a:solidFill>
                    <a:schemeClr val="tx1"/>
                  </a:solidFill>
                  <a:latin typeface="Arial" pitchFamily="34" charset="0"/>
                  <a:cs typeface="Arial" pitchFamily="34" charset="0"/>
                </a:defRPr>
              </a:lvl5pPr>
              <a:lvl6pPr marL="2514600" indent="-228600" fontAlgn="base">
                <a:spcBef>
                  <a:spcPct val="0"/>
                </a:spcBef>
                <a:spcAft>
                  <a:spcPct val="0"/>
                </a:spcAft>
                <a:defRPr>
                  <a:solidFill>
                    <a:schemeClr val="tx1"/>
                  </a:solidFill>
                  <a:latin typeface="Arial" pitchFamily="34" charset="0"/>
                  <a:cs typeface="Arial" pitchFamily="34" charset="0"/>
                </a:defRPr>
              </a:lvl6pPr>
              <a:lvl7pPr marL="2971800" indent="-228600" fontAlgn="base">
                <a:spcBef>
                  <a:spcPct val="0"/>
                </a:spcBef>
                <a:spcAft>
                  <a:spcPct val="0"/>
                </a:spcAft>
                <a:defRPr>
                  <a:solidFill>
                    <a:schemeClr val="tx1"/>
                  </a:solidFill>
                  <a:latin typeface="Arial" pitchFamily="34" charset="0"/>
                  <a:cs typeface="Arial" pitchFamily="34" charset="0"/>
                </a:defRPr>
              </a:lvl7pPr>
              <a:lvl8pPr marL="3429000" indent="-228600" fontAlgn="base">
                <a:spcBef>
                  <a:spcPct val="0"/>
                </a:spcBef>
                <a:spcAft>
                  <a:spcPct val="0"/>
                </a:spcAft>
                <a:defRPr>
                  <a:solidFill>
                    <a:schemeClr val="tx1"/>
                  </a:solidFill>
                  <a:latin typeface="Arial" pitchFamily="34" charset="0"/>
                  <a:cs typeface="Arial" pitchFamily="34" charset="0"/>
                </a:defRPr>
              </a:lvl8pPr>
              <a:lvl9pPr marL="3886200" indent="-228600" fontAlgn="base">
                <a:spcBef>
                  <a:spcPct val="0"/>
                </a:spcBef>
                <a:spcAft>
                  <a:spcPct val="0"/>
                </a:spcAft>
                <a:defRPr>
                  <a:solidFill>
                    <a:schemeClr val="tx1"/>
                  </a:solidFill>
                  <a:latin typeface="Arial" pitchFamily="34" charset="0"/>
                  <a:cs typeface="Arial" pitchFamily="34" charset="0"/>
                </a:defRPr>
              </a:lvl9pPr>
            </a:lstStyle>
            <a:p>
              <a:r>
                <a:rPr lang="en-ZA" altLang="en-US" sz="1200" dirty="0">
                  <a:solidFill>
                    <a:srgbClr val="003896"/>
                  </a:solidFill>
                </a:rPr>
                <a:t>Legend4</a:t>
              </a:r>
            </a:p>
          </p:txBody>
        </p:sp>
        <p:sp>
          <p:nvSpPr>
            <p:cNvPr id="35" name="Legend5" hidden="1"/>
            <p:cNvSpPr>
              <a:spLocks noChangeArrowheads="1"/>
            </p:cNvSpPr>
            <p:nvPr userDrawn="1"/>
          </p:nvSpPr>
          <p:spPr bwMode="auto">
            <a:xfrm>
              <a:off x="1314" y="3403"/>
              <a:ext cx="375"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lvl1pPr>
                <a:defRPr>
                  <a:solidFill>
                    <a:schemeClr val="tx1"/>
                  </a:solidFill>
                  <a:latin typeface="Arial" pitchFamily="34" charset="0"/>
                  <a:cs typeface="Arial" pitchFamily="34" charset="0"/>
                </a:defRPr>
              </a:lvl1pPr>
              <a:lvl2pPr marL="742950" indent="-285750">
                <a:defRPr>
                  <a:solidFill>
                    <a:schemeClr val="tx1"/>
                  </a:solidFill>
                  <a:latin typeface="Arial" pitchFamily="34" charset="0"/>
                  <a:cs typeface="Arial" pitchFamily="34" charset="0"/>
                </a:defRPr>
              </a:lvl2pPr>
              <a:lvl3pPr marL="1143000" indent="-228600">
                <a:defRPr>
                  <a:solidFill>
                    <a:schemeClr val="tx1"/>
                  </a:solidFill>
                  <a:latin typeface="Arial" pitchFamily="34" charset="0"/>
                  <a:cs typeface="Arial" pitchFamily="34" charset="0"/>
                </a:defRPr>
              </a:lvl3pPr>
              <a:lvl4pPr marL="1600200" indent="-228600">
                <a:defRPr>
                  <a:solidFill>
                    <a:schemeClr val="tx1"/>
                  </a:solidFill>
                  <a:latin typeface="Arial" pitchFamily="34" charset="0"/>
                  <a:cs typeface="Arial" pitchFamily="34" charset="0"/>
                </a:defRPr>
              </a:lvl4pPr>
              <a:lvl5pPr marL="2057400" indent="-228600">
                <a:defRPr>
                  <a:solidFill>
                    <a:schemeClr val="tx1"/>
                  </a:solidFill>
                  <a:latin typeface="Arial" pitchFamily="34" charset="0"/>
                  <a:cs typeface="Arial" pitchFamily="34" charset="0"/>
                </a:defRPr>
              </a:lvl5pPr>
              <a:lvl6pPr marL="2514600" indent="-228600" fontAlgn="base">
                <a:spcBef>
                  <a:spcPct val="0"/>
                </a:spcBef>
                <a:spcAft>
                  <a:spcPct val="0"/>
                </a:spcAft>
                <a:defRPr>
                  <a:solidFill>
                    <a:schemeClr val="tx1"/>
                  </a:solidFill>
                  <a:latin typeface="Arial" pitchFamily="34" charset="0"/>
                  <a:cs typeface="Arial" pitchFamily="34" charset="0"/>
                </a:defRPr>
              </a:lvl6pPr>
              <a:lvl7pPr marL="2971800" indent="-228600" fontAlgn="base">
                <a:spcBef>
                  <a:spcPct val="0"/>
                </a:spcBef>
                <a:spcAft>
                  <a:spcPct val="0"/>
                </a:spcAft>
                <a:defRPr>
                  <a:solidFill>
                    <a:schemeClr val="tx1"/>
                  </a:solidFill>
                  <a:latin typeface="Arial" pitchFamily="34" charset="0"/>
                  <a:cs typeface="Arial" pitchFamily="34" charset="0"/>
                </a:defRPr>
              </a:lvl7pPr>
              <a:lvl8pPr marL="3429000" indent="-228600" fontAlgn="base">
                <a:spcBef>
                  <a:spcPct val="0"/>
                </a:spcBef>
                <a:spcAft>
                  <a:spcPct val="0"/>
                </a:spcAft>
                <a:defRPr>
                  <a:solidFill>
                    <a:schemeClr val="tx1"/>
                  </a:solidFill>
                  <a:latin typeface="Arial" pitchFamily="34" charset="0"/>
                  <a:cs typeface="Arial" pitchFamily="34" charset="0"/>
                </a:defRPr>
              </a:lvl8pPr>
              <a:lvl9pPr marL="3886200" indent="-228600" fontAlgn="base">
                <a:spcBef>
                  <a:spcPct val="0"/>
                </a:spcBef>
                <a:spcAft>
                  <a:spcPct val="0"/>
                </a:spcAft>
                <a:defRPr>
                  <a:solidFill>
                    <a:schemeClr val="tx1"/>
                  </a:solidFill>
                  <a:latin typeface="Arial" pitchFamily="34" charset="0"/>
                  <a:cs typeface="Arial" pitchFamily="34" charset="0"/>
                </a:defRPr>
              </a:lvl9pPr>
            </a:lstStyle>
            <a:p>
              <a:r>
                <a:rPr lang="en-ZA" altLang="en-US" sz="1200" dirty="0">
                  <a:solidFill>
                    <a:srgbClr val="003896"/>
                  </a:solidFill>
                </a:rPr>
                <a:t>Legend5</a:t>
              </a:r>
            </a:p>
          </p:txBody>
        </p:sp>
      </p:grpSp>
      <p:grpSp>
        <p:nvGrpSpPr>
          <p:cNvPr id="46" name="Sticker" hidden="1"/>
          <p:cNvGrpSpPr>
            <a:grpSpLocks/>
          </p:cNvGrpSpPr>
          <p:nvPr/>
        </p:nvGrpSpPr>
        <p:grpSpPr bwMode="auto">
          <a:xfrm>
            <a:off x="7720013" y="1014413"/>
            <a:ext cx="1116012" cy="215900"/>
            <a:chOff x="4863" y="639"/>
            <a:chExt cx="703" cy="136"/>
          </a:xfrm>
        </p:grpSpPr>
        <p:cxnSp>
          <p:nvCxnSpPr>
            <p:cNvPr id="47" name="AutoShape 94" hidden="1"/>
            <p:cNvCxnSpPr>
              <a:cxnSpLocks noChangeShapeType="1"/>
              <a:stCxn id="1119" idx="4"/>
              <a:endCxn id="1119" idx="6"/>
            </p:cNvCxnSpPr>
            <p:nvPr/>
          </p:nvCxnSpPr>
          <p:spPr bwMode="auto">
            <a:xfrm>
              <a:off x="4863" y="775"/>
              <a:ext cx="703" cy="0"/>
            </a:xfrm>
            <a:prstGeom prst="straightConnector1">
              <a:avLst/>
            </a:prstGeom>
            <a:noFill/>
            <a:ln w="25400">
              <a:solidFill>
                <a:srgbClr val="8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48" name="AutoShape 95" hidden="1"/>
            <p:cNvSpPr>
              <a:spLocks noChangeArrowheads="1"/>
            </p:cNvSpPr>
            <p:nvPr/>
          </p:nvSpPr>
          <p:spPr bwMode="auto">
            <a:xfrm>
              <a:off x="4877" y="639"/>
              <a:ext cx="689" cy="134"/>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7432" tIns="0" rIns="0" bIns="27432">
              <a:spAutoFit/>
            </a:bodyPr>
            <a:lstStyle>
              <a:lvl1pPr defTabSz="895350">
                <a:defRPr>
                  <a:solidFill>
                    <a:schemeClr val="tx1"/>
                  </a:solidFill>
                  <a:latin typeface="Arial" charset="0"/>
                  <a:cs typeface="Arial" charset="0"/>
                </a:defRPr>
              </a:lvl1pPr>
              <a:lvl2pPr marL="193675" indent="-192088" defTabSz="895350">
                <a:defRPr>
                  <a:solidFill>
                    <a:schemeClr val="tx1"/>
                  </a:solidFill>
                  <a:latin typeface="Arial" charset="0"/>
                  <a:cs typeface="Arial" charset="0"/>
                </a:defRPr>
              </a:lvl2pPr>
              <a:lvl3pPr marL="457200" indent="-261938" defTabSz="895350">
                <a:defRPr>
                  <a:solidFill>
                    <a:schemeClr val="tx1"/>
                  </a:solidFill>
                  <a:latin typeface="Arial" charset="0"/>
                  <a:cs typeface="Arial" charset="0"/>
                </a:defRPr>
              </a:lvl3pPr>
              <a:lvl4pPr marL="614363" indent="-155575" defTabSz="895350">
                <a:defRPr>
                  <a:solidFill>
                    <a:schemeClr val="tx1"/>
                  </a:solidFill>
                  <a:latin typeface="Arial" charset="0"/>
                  <a:cs typeface="Arial" charset="0"/>
                </a:defRPr>
              </a:lvl4pPr>
              <a:lvl5pPr marL="746125" indent="-130175" defTabSz="895350">
                <a:defRPr>
                  <a:solidFill>
                    <a:schemeClr val="tx1"/>
                  </a:solidFill>
                  <a:latin typeface="Arial" charset="0"/>
                  <a:cs typeface="Arial" charset="0"/>
                </a:defRPr>
              </a:lvl5pPr>
              <a:lvl6pPr marL="1203325" indent="-130175" defTabSz="895350" fontAlgn="base">
                <a:spcBef>
                  <a:spcPct val="0"/>
                </a:spcBef>
                <a:spcAft>
                  <a:spcPct val="0"/>
                </a:spcAft>
                <a:defRPr>
                  <a:solidFill>
                    <a:schemeClr val="tx1"/>
                  </a:solidFill>
                  <a:latin typeface="Arial" charset="0"/>
                  <a:cs typeface="Arial" charset="0"/>
                </a:defRPr>
              </a:lvl6pPr>
              <a:lvl7pPr marL="1660525" indent="-130175" defTabSz="895350" fontAlgn="base">
                <a:spcBef>
                  <a:spcPct val="0"/>
                </a:spcBef>
                <a:spcAft>
                  <a:spcPct val="0"/>
                </a:spcAft>
                <a:defRPr>
                  <a:solidFill>
                    <a:schemeClr val="tx1"/>
                  </a:solidFill>
                  <a:latin typeface="Arial" charset="0"/>
                  <a:cs typeface="Arial" charset="0"/>
                </a:defRPr>
              </a:lvl7pPr>
              <a:lvl8pPr marL="2117725" indent="-130175" defTabSz="895350" fontAlgn="base">
                <a:spcBef>
                  <a:spcPct val="0"/>
                </a:spcBef>
                <a:spcAft>
                  <a:spcPct val="0"/>
                </a:spcAft>
                <a:defRPr>
                  <a:solidFill>
                    <a:schemeClr val="tx1"/>
                  </a:solidFill>
                  <a:latin typeface="Arial" charset="0"/>
                  <a:cs typeface="Arial" charset="0"/>
                </a:defRPr>
              </a:lvl8pPr>
              <a:lvl9pPr marL="2574925" indent="-130175" defTabSz="895350" fontAlgn="base">
                <a:spcBef>
                  <a:spcPct val="0"/>
                </a:spcBef>
                <a:spcAft>
                  <a:spcPct val="0"/>
                </a:spcAft>
                <a:defRPr>
                  <a:solidFill>
                    <a:schemeClr val="tx1"/>
                  </a:solidFill>
                  <a:latin typeface="Arial" charset="0"/>
                  <a:cs typeface="Arial" charset="0"/>
                </a:defRPr>
              </a:lvl9pPr>
            </a:lstStyle>
            <a:p>
              <a:pPr algn="r">
                <a:buClr>
                  <a:srgbClr val="83725B"/>
                </a:buClr>
                <a:defRPr/>
              </a:pPr>
              <a:r>
                <a:rPr lang="en-ZA" sz="1200" dirty="0">
                  <a:solidFill>
                    <a:srgbClr val="808080"/>
                  </a:solidFill>
                </a:rPr>
                <a:t>ILLUSTRATIVE</a:t>
              </a:r>
            </a:p>
          </p:txBody>
        </p:sp>
        <p:cxnSp>
          <p:nvCxnSpPr>
            <p:cNvPr id="49" name="AutoShape 96" hidden="1"/>
            <p:cNvCxnSpPr>
              <a:cxnSpLocks noChangeShapeType="1"/>
              <a:stCxn id="1119" idx="2"/>
              <a:endCxn id="1119" idx="4"/>
            </p:cNvCxnSpPr>
            <p:nvPr/>
          </p:nvCxnSpPr>
          <p:spPr bwMode="auto">
            <a:xfrm>
              <a:off x="4863" y="639"/>
              <a:ext cx="0" cy="136"/>
            </a:xfrm>
            <a:prstGeom prst="straightConnector1">
              <a:avLst/>
            </a:prstGeom>
            <a:noFill/>
            <a:ln w="9525">
              <a:solidFill>
                <a:srgbClr val="8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grpSp>
      <p:sp>
        <p:nvSpPr>
          <p:cNvPr id="50" name="doc id" hidden="1"/>
          <p:cNvSpPr>
            <a:spLocks noChangeArrowheads="1"/>
          </p:cNvSpPr>
          <p:nvPr/>
        </p:nvSpPr>
        <p:spPr bwMode="auto">
          <a:xfrm>
            <a:off x="8010525" y="47626"/>
            <a:ext cx="995363" cy="250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defTabSz="895350">
              <a:defRPr>
                <a:solidFill>
                  <a:schemeClr val="tx1"/>
                </a:solidFill>
                <a:latin typeface="Arial" charset="0"/>
                <a:cs typeface="Arial" charset="0"/>
              </a:defRPr>
            </a:lvl1pPr>
            <a:lvl2pPr marL="447675" defTabSz="895350">
              <a:defRPr>
                <a:solidFill>
                  <a:schemeClr val="tx1"/>
                </a:solidFill>
                <a:latin typeface="Arial" charset="0"/>
                <a:cs typeface="Arial" charset="0"/>
              </a:defRPr>
            </a:lvl2pPr>
            <a:lvl3pPr marL="895350" defTabSz="895350">
              <a:defRPr>
                <a:solidFill>
                  <a:schemeClr val="tx1"/>
                </a:solidFill>
                <a:latin typeface="Arial" charset="0"/>
                <a:cs typeface="Arial" charset="0"/>
              </a:defRPr>
            </a:lvl3pPr>
            <a:lvl4pPr marL="1344613" defTabSz="895350">
              <a:defRPr>
                <a:solidFill>
                  <a:schemeClr val="tx1"/>
                </a:solidFill>
                <a:latin typeface="Arial" charset="0"/>
                <a:cs typeface="Arial" charset="0"/>
              </a:defRPr>
            </a:lvl4pPr>
            <a:lvl5pPr marL="1792288" defTabSz="895350">
              <a:defRPr>
                <a:solidFill>
                  <a:schemeClr val="tx1"/>
                </a:solidFill>
                <a:latin typeface="Arial" charset="0"/>
                <a:cs typeface="Arial" charset="0"/>
              </a:defRPr>
            </a:lvl5pPr>
            <a:lvl6pPr marL="2249488" defTabSz="895350" fontAlgn="base">
              <a:spcBef>
                <a:spcPct val="0"/>
              </a:spcBef>
              <a:spcAft>
                <a:spcPct val="0"/>
              </a:spcAft>
              <a:defRPr>
                <a:solidFill>
                  <a:schemeClr val="tx1"/>
                </a:solidFill>
                <a:latin typeface="Arial" charset="0"/>
                <a:cs typeface="Arial" charset="0"/>
              </a:defRPr>
            </a:lvl6pPr>
            <a:lvl7pPr marL="2706688" defTabSz="895350" fontAlgn="base">
              <a:spcBef>
                <a:spcPct val="0"/>
              </a:spcBef>
              <a:spcAft>
                <a:spcPct val="0"/>
              </a:spcAft>
              <a:defRPr>
                <a:solidFill>
                  <a:schemeClr val="tx1"/>
                </a:solidFill>
                <a:latin typeface="Arial" charset="0"/>
                <a:cs typeface="Arial" charset="0"/>
              </a:defRPr>
            </a:lvl7pPr>
            <a:lvl8pPr marL="3163888" defTabSz="895350" fontAlgn="base">
              <a:spcBef>
                <a:spcPct val="0"/>
              </a:spcBef>
              <a:spcAft>
                <a:spcPct val="0"/>
              </a:spcAft>
              <a:defRPr>
                <a:solidFill>
                  <a:schemeClr val="tx1"/>
                </a:solidFill>
                <a:latin typeface="Arial" charset="0"/>
                <a:cs typeface="Arial" charset="0"/>
              </a:defRPr>
            </a:lvl8pPr>
            <a:lvl9pPr marL="3621088" defTabSz="895350" fontAlgn="base">
              <a:spcBef>
                <a:spcPct val="0"/>
              </a:spcBef>
              <a:spcAft>
                <a:spcPct val="0"/>
              </a:spcAft>
              <a:defRPr>
                <a:solidFill>
                  <a:schemeClr val="tx1"/>
                </a:solidFill>
                <a:latin typeface="Arial" charset="0"/>
                <a:cs typeface="Arial" charset="0"/>
              </a:defRPr>
            </a:lvl9pPr>
          </a:lstStyle>
          <a:p>
            <a:pPr algn="r">
              <a:defRPr/>
            </a:pPr>
            <a:r>
              <a:rPr lang="cs-CZ" sz="800" dirty="0">
                <a:solidFill>
                  <a:srgbClr val="000000"/>
                </a:solidFill>
              </a:rPr>
              <a:t>TVM-AAA123-20091218-</a:t>
            </a:r>
          </a:p>
        </p:txBody>
      </p:sp>
      <p:grpSp>
        <p:nvGrpSpPr>
          <p:cNvPr id="51" name="ACET" hidden="1"/>
          <p:cNvGrpSpPr>
            <a:grpSpLocks/>
          </p:cNvGrpSpPr>
          <p:nvPr/>
        </p:nvGrpSpPr>
        <p:grpSpPr bwMode="auto">
          <a:xfrm>
            <a:off x="1452568" y="1320800"/>
            <a:ext cx="4264025" cy="520700"/>
            <a:chOff x="915" y="702"/>
            <a:chExt cx="2686" cy="328"/>
          </a:xfrm>
        </p:grpSpPr>
        <p:cxnSp>
          <p:nvCxnSpPr>
            <p:cNvPr id="52" name="AutoShape 103" hidden="1"/>
            <p:cNvCxnSpPr>
              <a:cxnSpLocks noChangeShapeType="1"/>
              <a:stCxn id="28691" idx="4"/>
              <a:endCxn id="28691" idx="6"/>
            </p:cNvCxnSpPr>
            <p:nvPr/>
          </p:nvCxnSpPr>
          <p:spPr bwMode="auto">
            <a:xfrm>
              <a:off x="915" y="1030"/>
              <a:ext cx="2686" cy="0"/>
            </a:xfrm>
            <a:prstGeom prst="straightConnector1">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3" name="AutoShape 104" hidden="1"/>
            <p:cNvSpPr>
              <a:spLocks noChangeArrowheads="1"/>
            </p:cNvSpPr>
            <p:nvPr/>
          </p:nvSpPr>
          <p:spPr bwMode="auto">
            <a:xfrm>
              <a:off x="915" y="702"/>
              <a:ext cx="2686" cy="328"/>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18288" anchor="b">
              <a:spAutoFit/>
            </a:bodyPr>
            <a:lstStyle>
              <a:lvl1pPr>
                <a:defRPr>
                  <a:solidFill>
                    <a:schemeClr val="tx1"/>
                  </a:solidFill>
                  <a:latin typeface="Arial" pitchFamily="34" charset="0"/>
                  <a:cs typeface="Arial" pitchFamily="34" charset="0"/>
                </a:defRPr>
              </a:lvl1pPr>
              <a:lvl2pPr marL="742950" indent="-285750">
                <a:defRPr>
                  <a:solidFill>
                    <a:schemeClr val="tx1"/>
                  </a:solidFill>
                  <a:latin typeface="Arial" pitchFamily="34" charset="0"/>
                  <a:cs typeface="Arial" pitchFamily="34" charset="0"/>
                </a:defRPr>
              </a:lvl2pPr>
              <a:lvl3pPr marL="1143000" indent="-228600">
                <a:defRPr>
                  <a:solidFill>
                    <a:schemeClr val="tx1"/>
                  </a:solidFill>
                  <a:latin typeface="Arial" pitchFamily="34" charset="0"/>
                  <a:cs typeface="Arial" pitchFamily="34" charset="0"/>
                </a:defRPr>
              </a:lvl3pPr>
              <a:lvl4pPr marL="1600200" indent="-228600">
                <a:defRPr>
                  <a:solidFill>
                    <a:schemeClr val="tx1"/>
                  </a:solidFill>
                  <a:latin typeface="Arial" pitchFamily="34" charset="0"/>
                  <a:cs typeface="Arial" pitchFamily="34" charset="0"/>
                </a:defRPr>
              </a:lvl4pPr>
              <a:lvl5pPr marL="2057400" indent="-228600">
                <a:defRPr>
                  <a:solidFill>
                    <a:schemeClr val="tx1"/>
                  </a:solidFill>
                  <a:latin typeface="Arial" pitchFamily="34" charset="0"/>
                  <a:cs typeface="Arial" pitchFamily="34" charset="0"/>
                </a:defRPr>
              </a:lvl5pPr>
              <a:lvl6pPr marL="2514600" indent="-228600" fontAlgn="base">
                <a:spcBef>
                  <a:spcPct val="0"/>
                </a:spcBef>
                <a:spcAft>
                  <a:spcPct val="0"/>
                </a:spcAft>
                <a:defRPr>
                  <a:solidFill>
                    <a:schemeClr val="tx1"/>
                  </a:solidFill>
                  <a:latin typeface="Arial" pitchFamily="34" charset="0"/>
                  <a:cs typeface="Arial" pitchFamily="34" charset="0"/>
                </a:defRPr>
              </a:lvl6pPr>
              <a:lvl7pPr marL="2971800" indent="-228600" fontAlgn="base">
                <a:spcBef>
                  <a:spcPct val="0"/>
                </a:spcBef>
                <a:spcAft>
                  <a:spcPct val="0"/>
                </a:spcAft>
                <a:defRPr>
                  <a:solidFill>
                    <a:schemeClr val="tx1"/>
                  </a:solidFill>
                  <a:latin typeface="Arial" pitchFamily="34" charset="0"/>
                  <a:cs typeface="Arial" pitchFamily="34" charset="0"/>
                </a:defRPr>
              </a:lvl7pPr>
              <a:lvl8pPr marL="3429000" indent="-228600" fontAlgn="base">
                <a:spcBef>
                  <a:spcPct val="0"/>
                </a:spcBef>
                <a:spcAft>
                  <a:spcPct val="0"/>
                </a:spcAft>
                <a:defRPr>
                  <a:solidFill>
                    <a:schemeClr val="tx1"/>
                  </a:solidFill>
                  <a:latin typeface="Arial" pitchFamily="34" charset="0"/>
                  <a:cs typeface="Arial" pitchFamily="34" charset="0"/>
                </a:defRPr>
              </a:lvl8pPr>
              <a:lvl9pPr marL="3886200" indent="-228600" fontAlgn="base">
                <a:spcBef>
                  <a:spcPct val="0"/>
                </a:spcBef>
                <a:spcAft>
                  <a:spcPct val="0"/>
                </a:spcAft>
                <a:defRPr>
                  <a:solidFill>
                    <a:schemeClr val="tx1"/>
                  </a:solidFill>
                  <a:latin typeface="Arial" pitchFamily="34" charset="0"/>
                  <a:cs typeface="Arial" pitchFamily="34" charset="0"/>
                </a:defRPr>
              </a:lvl9pPr>
            </a:lstStyle>
            <a:p>
              <a:r>
                <a:rPr lang="en-ZA" altLang="en-US" sz="1600" b="1" dirty="0">
                  <a:solidFill>
                    <a:srgbClr val="003896"/>
                  </a:solidFill>
                </a:rPr>
                <a:t>Title</a:t>
              </a:r>
            </a:p>
            <a:p>
              <a:r>
                <a:rPr lang="en-ZA" altLang="en-US" sz="1600" dirty="0">
                  <a:solidFill>
                    <a:srgbClr val="808080"/>
                  </a:solidFill>
                </a:rPr>
                <a:t>Unit of measure</a:t>
              </a:r>
            </a:p>
          </p:txBody>
        </p:sp>
      </p:grpSp>
      <p:sp>
        <p:nvSpPr>
          <p:cNvPr id="54" name="Working Draft" hidden="1"/>
          <p:cNvSpPr txBox="1">
            <a:spLocks noChangeArrowheads="1"/>
          </p:cNvSpPr>
          <p:nvPr/>
        </p:nvSpPr>
        <p:spPr bwMode="auto">
          <a:xfrm rot="5400000">
            <a:off x="7980054" y="1933494"/>
            <a:ext cx="2197718" cy="923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a:defRPr>
                <a:solidFill>
                  <a:schemeClr val="tx1"/>
                </a:solidFill>
                <a:latin typeface="Arial" pitchFamily="34" charset="0"/>
                <a:cs typeface="Arial" pitchFamily="34" charset="0"/>
              </a:defRPr>
            </a:lvl1pPr>
            <a:lvl2pPr marL="742950" indent="-285750">
              <a:defRPr>
                <a:solidFill>
                  <a:schemeClr val="tx1"/>
                </a:solidFill>
                <a:latin typeface="Arial" pitchFamily="34" charset="0"/>
                <a:cs typeface="Arial" pitchFamily="34" charset="0"/>
              </a:defRPr>
            </a:lvl2pPr>
            <a:lvl3pPr marL="1143000" indent="-228600">
              <a:defRPr>
                <a:solidFill>
                  <a:schemeClr val="tx1"/>
                </a:solidFill>
                <a:latin typeface="Arial" pitchFamily="34" charset="0"/>
                <a:cs typeface="Arial" pitchFamily="34" charset="0"/>
              </a:defRPr>
            </a:lvl3pPr>
            <a:lvl4pPr marL="1600200" indent="-228600">
              <a:defRPr>
                <a:solidFill>
                  <a:schemeClr val="tx1"/>
                </a:solidFill>
                <a:latin typeface="Arial" pitchFamily="34" charset="0"/>
                <a:cs typeface="Arial" pitchFamily="34" charset="0"/>
              </a:defRPr>
            </a:lvl4pPr>
            <a:lvl5pPr marL="2057400" indent="-228600">
              <a:defRPr>
                <a:solidFill>
                  <a:schemeClr val="tx1"/>
                </a:solidFill>
                <a:latin typeface="Arial" pitchFamily="34" charset="0"/>
                <a:cs typeface="Arial" pitchFamily="34" charset="0"/>
              </a:defRPr>
            </a:lvl5pPr>
            <a:lvl6pPr marL="2514600" indent="-228600" fontAlgn="base">
              <a:spcBef>
                <a:spcPct val="0"/>
              </a:spcBef>
              <a:spcAft>
                <a:spcPct val="0"/>
              </a:spcAft>
              <a:defRPr>
                <a:solidFill>
                  <a:schemeClr val="tx1"/>
                </a:solidFill>
                <a:latin typeface="Arial" pitchFamily="34" charset="0"/>
                <a:cs typeface="Arial" pitchFamily="34" charset="0"/>
              </a:defRPr>
            </a:lvl6pPr>
            <a:lvl7pPr marL="2971800" indent="-228600" fontAlgn="base">
              <a:spcBef>
                <a:spcPct val="0"/>
              </a:spcBef>
              <a:spcAft>
                <a:spcPct val="0"/>
              </a:spcAft>
              <a:defRPr>
                <a:solidFill>
                  <a:schemeClr val="tx1"/>
                </a:solidFill>
                <a:latin typeface="Arial" pitchFamily="34" charset="0"/>
                <a:cs typeface="Arial" pitchFamily="34" charset="0"/>
              </a:defRPr>
            </a:lvl7pPr>
            <a:lvl8pPr marL="3429000" indent="-228600" fontAlgn="base">
              <a:spcBef>
                <a:spcPct val="0"/>
              </a:spcBef>
              <a:spcAft>
                <a:spcPct val="0"/>
              </a:spcAft>
              <a:defRPr>
                <a:solidFill>
                  <a:schemeClr val="tx1"/>
                </a:solidFill>
                <a:latin typeface="Arial" pitchFamily="34" charset="0"/>
                <a:cs typeface="Arial" pitchFamily="34" charset="0"/>
              </a:defRPr>
            </a:lvl8pPr>
            <a:lvl9pPr marL="3886200" indent="-228600" fontAlgn="base">
              <a:spcBef>
                <a:spcPct val="0"/>
              </a:spcBef>
              <a:spcAft>
                <a:spcPct val="0"/>
              </a:spcAft>
              <a:defRPr>
                <a:solidFill>
                  <a:schemeClr val="tx1"/>
                </a:solidFill>
                <a:latin typeface="Arial" pitchFamily="34" charset="0"/>
                <a:cs typeface="Arial" pitchFamily="34" charset="0"/>
              </a:defRPr>
            </a:lvl9pPr>
          </a:lstStyle>
          <a:p>
            <a:r>
              <a:rPr lang="en-US" altLang="en-US" sz="600" dirty="0">
                <a:solidFill>
                  <a:srgbClr val="003896"/>
                </a:solidFill>
              </a:rPr>
              <a:t>Last Modified 2016-06-07 02:31 PM South Africa Standard Time</a:t>
            </a:r>
            <a:endParaRPr lang="en-ZA" altLang="en-US" sz="1600" dirty="0">
              <a:solidFill>
                <a:srgbClr val="003896"/>
              </a:solidFill>
            </a:endParaRPr>
          </a:p>
        </p:txBody>
      </p:sp>
      <p:sp>
        <p:nvSpPr>
          <p:cNvPr id="55" name="Printed" hidden="1"/>
          <p:cNvSpPr txBox="1">
            <a:spLocks noChangeArrowheads="1"/>
          </p:cNvSpPr>
          <p:nvPr/>
        </p:nvSpPr>
        <p:spPr bwMode="auto">
          <a:xfrm rot="5400000">
            <a:off x="8087484" y="4461597"/>
            <a:ext cx="1982915" cy="923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a:defRPr>
                <a:solidFill>
                  <a:schemeClr val="tx1"/>
                </a:solidFill>
                <a:latin typeface="Arial" pitchFamily="34" charset="0"/>
                <a:cs typeface="Arial" pitchFamily="34" charset="0"/>
              </a:defRPr>
            </a:lvl1pPr>
            <a:lvl2pPr marL="742950" indent="-285750">
              <a:defRPr>
                <a:solidFill>
                  <a:schemeClr val="tx1"/>
                </a:solidFill>
                <a:latin typeface="Arial" pitchFamily="34" charset="0"/>
                <a:cs typeface="Arial" pitchFamily="34" charset="0"/>
              </a:defRPr>
            </a:lvl2pPr>
            <a:lvl3pPr marL="1143000" indent="-228600">
              <a:defRPr>
                <a:solidFill>
                  <a:schemeClr val="tx1"/>
                </a:solidFill>
                <a:latin typeface="Arial" pitchFamily="34" charset="0"/>
                <a:cs typeface="Arial" pitchFamily="34" charset="0"/>
              </a:defRPr>
            </a:lvl3pPr>
            <a:lvl4pPr marL="1600200" indent="-228600">
              <a:defRPr>
                <a:solidFill>
                  <a:schemeClr val="tx1"/>
                </a:solidFill>
                <a:latin typeface="Arial" pitchFamily="34" charset="0"/>
                <a:cs typeface="Arial" pitchFamily="34" charset="0"/>
              </a:defRPr>
            </a:lvl4pPr>
            <a:lvl5pPr marL="2057400" indent="-228600">
              <a:defRPr>
                <a:solidFill>
                  <a:schemeClr val="tx1"/>
                </a:solidFill>
                <a:latin typeface="Arial" pitchFamily="34" charset="0"/>
                <a:cs typeface="Arial" pitchFamily="34" charset="0"/>
              </a:defRPr>
            </a:lvl5pPr>
            <a:lvl6pPr marL="2514600" indent="-228600" fontAlgn="base">
              <a:spcBef>
                <a:spcPct val="0"/>
              </a:spcBef>
              <a:spcAft>
                <a:spcPct val="0"/>
              </a:spcAft>
              <a:defRPr>
                <a:solidFill>
                  <a:schemeClr val="tx1"/>
                </a:solidFill>
                <a:latin typeface="Arial" pitchFamily="34" charset="0"/>
                <a:cs typeface="Arial" pitchFamily="34" charset="0"/>
              </a:defRPr>
            </a:lvl6pPr>
            <a:lvl7pPr marL="2971800" indent="-228600" fontAlgn="base">
              <a:spcBef>
                <a:spcPct val="0"/>
              </a:spcBef>
              <a:spcAft>
                <a:spcPct val="0"/>
              </a:spcAft>
              <a:defRPr>
                <a:solidFill>
                  <a:schemeClr val="tx1"/>
                </a:solidFill>
                <a:latin typeface="Arial" pitchFamily="34" charset="0"/>
                <a:cs typeface="Arial" pitchFamily="34" charset="0"/>
              </a:defRPr>
            </a:lvl7pPr>
            <a:lvl8pPr marL="3429000" indent="-228600" fontAlgn="base">
              <a:spcBef>
                <a:spcPct val="0"/>
              </a:spcBef>
              <a:spcAft>
                <a:spcPct val="0"/>
              </a:spcAft>
              <a:defRPr>
                <a:solidFill>
                  <a:schemeClr val="tx1"/>
                </a:solidFill>
                <a:latin typeface="Arial" pitchFamily="34" charset="0"/>
                <a:cs typeface="Arial" pitchFamily="34" charset="0"/>
              </a:defRPr>
            </a:lvl8pPr>
            <a:lvl9pPr marL="3886200" indent="-228600" fontAlgn="base">
              <a:spcBef>
                <a:spcPct val="0"/>
              </a:spcBef>
              <a:spcAft>
                <a:spcPct val="0"/>
              </a:spcAft>
              <a:defRPr>
                <a:solidFill>
                  <a:schemeClr val="tx1"/>
                </a:solidFill>
                <a:latin typeface="Arial" pitchFamily="34" charset="0"/>
                <a:cs typeface="Arial" pitchFamily="34" charset="0"/>
              </a:defRPr>
            </a:lvl9pPr>
          </a:lstStyle>
          <a:p>
            <a:r>
              <a:rPr lang="en-US" altLang="en-US" sz="600" dirty="0">
                <a:solidFill>
                  <a:srgbClr val="003896"/>
                </a:solidFill>
              </a:rPr>
              <a:t>Printed 2016-05-30 09:33 AM South Africa Standard Time</a:t>
            </a:r>
            <a:endParaRPr lang="en-ZA" altLang="en-US" sz="1600" dirty="0">
              <a:solidFill>
                <a:srgbClr val="003896"/>
              </a:solidFill>
            </a:endParaRPr>
          </a:p>
        </p:txBody>
      </p:sp>
      <p:pic>
        <p:nvPicPr>
          <p:cNvPr id="56" name="Picture 140"/>
          <p:cNvPicPr>
            <a:picLocks noChangeArrowheads="1"/>
          </p:cNvPicPr>
          <p:nvPr/>
        </p:nvPicPr>
        <p:blipFill>
          <a:blip r:embed="rId21">
            <a:extLst>
              <a:ext uri="{28A0092B-C50C-407E-A947-70E740481C1C}">
                <a14:useLocalDpi xmlns:a14="http://schemas.microsoft.com/office/drawing/2010/main"/>
              </a:ext>
            </a:extLst>
          </a:blip>
          <a:srcRect/>
          <a:stretch>
            <a:fillRect/>
          </a:stretch>
        </p:blipFill>
        <p:spPr bwMode="auto">
          <a:xfrm>
            <a:off x="7662863" y="341313"/>
            <a:ext cx="1173162" cy="2952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9050">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a:t>Click to edit Master title style</a:t>
            </a:r>
            <a:endParaRPr lang="en-ZA"/>
          </a:p>
        </p:txBody>
      </p:sp>
      <p:sp>
        <p:nvSpPr>
          <p:cNvPr id="129" name="Slide Number"/>
          <p:cNvSpPr txBox="1">
            <a:spLocks/>
          </p:cNvSpPr>
          <p:nvPr userDrawn="1"/>
        </p:nvSpPr>
        <p:spPr bwMode="gray">
          <a:xfrm>
            <a:off x="8905944" y="6611194"/>
            <a:ext cx="157094" cy="153888"/>
          </a:xfrm>
          <a:prstGeom prst="rect">
            <a:avLst/>
          </a:prstGeom>
        </p:spPr>
        <p:txBody>
          <a:bodyPr wrap="none" lIns="0" tIns="0" rIns="0" bIns="0" anchor="ctr">
            <a:spAutoFit/>
          </a:bodyPr>
          <a:lstStyle>
            <a:defPPr>
              <a:defRPr lang="en-US"/>
            </a:defPPr>
            <a:lvl1pPr>
              <a:defRPr sz="1000" baseline="0">
                <a:latin typeface="+mn-lt"/>
              </a:defRPr>
            </a:lvl1pPr>
          </a:lstStyle>
          <a:p>
            <a:pPr algn="r">
              <a:defRPr/>
            </a:pPr>
            <a:fld id="{703DE5CE-168D-49ED-A925-AD9F710EA78C}" type="slidenum">
              <a:rPr lang="en-US" b="1" smtClean="0">
                <a:solidFill>
                  <a:srgbClr val="83725B"/>
                </a:solidFill>
                <a:cs typeface="+mn-cs"/>
              </a:rPr>
              <a:pPr algn="r">
                <a:defRPr/>
              </a:pPr>
              <a:t>‹#›</a:t>
            </a:fld>
            <a:endParaRPr lang="en-US" b="1" dirty="0">
              <a:solidFill>
                <a:srgbClr val="83725B"/>
              </a:solidFill>
              <a:cs typeface="+mn-cs"/>
            </a:endParaRPr>
          </a:p>
        </p:txBody>
      </p:sp>
    </p:spTree>
    <p:extLst>
      <p:ext uri="{BB962C8B-B14F-4D97-AF65-F5344CB8AC3E}">
        <p14:creationId xmlns:p14="http://schemas.microsoft.com/office/powerpoint/2010/main" val="859926117"/>
      </p:ext>
    </p:extLst>
  </p:cSld>
  <p:clrMapOvr>
    <a:masterClrMapping/>
  </p:clrMapOvr>
  <p:transition spd="slow">
    <p:fade/>
  </p:transition>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userDrawn="1">
  <p:cSld name="15_Title Only">
    <p:spTree>
      <p:nvGrpSpPr>
        <p:cNvPr id="1" name=""/>
        <p:cNvGrpSpPr/>
        <p:nvPr/>
      </p:nvGrpSpPr>
      <p:grpSpPr>
        <a:xfrm>
          <a:off x="0" y="0"/>
          <a:ext cx="0" cy="0"/>
          <a:chOff x="0" y="0"/>
          <a:chExt cx="0" cy="0"/>
        </a:xfrm>
      </p:grpSpPr>
      <p:graphicFrame>
        <p:nvGraphicFramePr>
          <p:cNvPr id="3" name="Object 1" hidden="1"/>
          <p:cNvGraphicFramePr>
            <a:graphicFrameLocks/>
          </p:cNvGraphicFramePr>
          <p:nvPr>
            <p:custDataLst>
              <p:tags r:id="rId2"/>
            </p:custDataLst>
          </p:nvPr>
        </p:nvGraphicFramePr>
        <p:xfrm>
          <a:off x="1" y="0"/>
          <a:ext cx="161925" cy="161925"/>
        </p:xfrm>
        <a:graphic>
          <a:graphicData uri="http://schemas.openxmlformats.org/presentationml/2006/ole">
            <mc:AlternateContent xmlns:mc="http://schemas.openxmlformats.org/markup-compatibility/2006">
              <mc:Choice xmlns:v="urn:schemas-microsoft-com:vml" Requires="v">
                <p:oleObj spid="_x0000_s33952" name="think-cell Slide" r:id="rId20" imgW="360" imgH="360" progId="TCLayout.ActiveDocument.1">
                  <p:embed/>
                </p:oleObj>
              </mc:Choice>
              <mc:Fallback>
                <p:oleObj name="think-cell Slide" r:id="rId20" imgW="360" imgH="360" progId="TCLayout.ActiveDocument.1">
                  <p:embed/>
                  <p:pic>
                    <p:nvPicPr>
                      <p:cNvPr id="3" name="Object 1" hidden="1"/>
                      <p:cNvPicPr>
                        <a:picLocks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1" y="0"/>
                        <a:ext cx="16192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4" name="Picture 142"/>
          <p:cNvPicPr preferRelativeResize="0">
            <a:picLocks noChangeArrowheads="1"/>
          </p:cNvPicPr>
          <p:nvPr/>
        </p:nvPicPr>
        <p:blipFill>
          <a:blip r:embed="rId22">
            <a:extLst>
              <a:ext uri="{28A0092B-C50C-407E-A947-70E740481C1C}">
                <a14:useLocalDpi xmlns:a14="http://schemas.microsoft.com/office/drawing/2010/main"/>
              </a:ext>
            </a:extLst>
          </a:blip>
          <a:srcRect/>
          <a:stretch>
            <a:fillRect/>
          </a:stretch>
        </p:blipFill>
        <p:spPr bwMode="ltGray">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pic>
        <p:nvPicPr>
          <p:cNvPr id="5" name="Picture 140"/>
          <p:cNvPicPr preferRelativeResize="0">
            <a:picLocks noChangeArrowheads="1"/>
          </p:cNvPicPr>
          <p:nvPr/>
        </p:nvPicPr>
        <p:blipFill>
          <a:blip r:embed="rId23">
            <a:extLst>
              <a:ext uri="{28A0092B-C50C-407E-A947-70E740481C1C}">
                <a14:useLocalDpi xmlns:a14="http://schemas.microsoft.com/office/drawing/2010/main"/>
              </a:ext>
            </a:extLst>
          </a:blip>
          <a:srcRect/>
          <a:stretch>
            <a:fillRect/>
          </a:stretch>
        </p:blipFill>
        <p:spPr bwMode="gray">
          <a:xfrm>
            <a:off x="7662863" y="341313"/>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
        <p:nvSpPr>
          <p:cNvPr id="6" name="doc id"/>
          <p:cNvSpPr>
            <a:spLocks noChangeArrowheads="1"/>
          </p:cNvSpPr>
          <p:nvPr/>
        </p:nvSpPr>
        <p:spPr bwMode="gray">
          <a:xfrm>
            <a:off x="8853426" y="36513"/>
            <a:ext cx="65" cy="1231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defTabSz="912813">
              <a:defRPr>
                <a:solidFill>
                  <a:schemeClr val="tx1"/>
                </a:solidFill>
                <a:latin typeface="Arial" pitchFamily="34" charset="0"/>
                <a:cs typeface="Arial" pitchFamily="34" charset="0"/>
              </a:defRPr>
            </a:lvl1pPr>
            <a:lvl2pPr marL="742950" indent="-285750" defTabSz="912813">
              <a:defRPr>
                <a:solidFill>
                  <a:schemeClr val="tx1"/>
                </a:solidFill>
                <a:latin typeface="Arial" pitchFamily="34" charset="0"/>
                <a:cs typeface="Arial" pitchFamily="34" charset="0"/>
              </a:defRPr>
            </a:lvl2pPr>
            <a:lvl3pPr marL="1143000" indent="-228600" defTabSz="912813">
              <a:defRPr>
                <a:solidFill>
                  <a:schemeClr val="tx1"/>
                </a:solidFill>
                <a:latin typeface="Arial" pitchFamily="34" charset="0"/>
                <a:cs typeface="Arial" pitchFamily="34" charset="0"/>
              </a:defRPr>
            </a:lvl3pPr>
            <a:lvl4pPr marL="1600200" indent="-228600" defTabSz="912813">
              <a:defRPr>
                <a:solidFill>
                  <a:schemeClr val="tx1"/>
                </a:solidFill>
                <a:latin typeface="Arial" pitchFamily="34" charset="0"/>
                <a:cs typeface="Arial" pitchFamily="34" charset="0"/>
              </a:defRPr>
            </a:lvl4pPr>
            <a:lvl5pPr marL="2057400" indent="-228600" defTabSz="912813">
              <a:defRPr>
                <a:solidFill>
                  <a:schemeClr val="tx1"/>
                </a:solidFill>
                <a:latin typeface="Arial" pitchFamily="34" charset="0"/>
                <a:cs typeface="Arial" pitchFamily="34" charset="0"/>
              </a:defRPr>
            </a:lvl5pPr>
            <a:lvl6pPr marL="2514600" indent="-228600" defTabSz="912813" fontAlgn="base">
              <a:spcBef>
                <a:spcPct val="0"/>
              </a:spcBef>
              <a:spcAft>
                <a:spcPct val="0"/>
              </a:spcAft>
              <a:defRPr>
                <a:solidFill>
                  <a:schemeClr val="tx1"/>
                </a:solidFill>
                <a:latin typeface="Arial" pitchFamily="34" charset="0"/>
                <a:cs typeface="Arial" pitchFamily="34" charset="0"/>
              </a:defRPr>
            </a:lvl6pPr>
            <a:lvl7pPr marL="2971800" indent="-228600" defTabSz="912813" fontAlgn="base">
              <a:spcBef>
                <a:spcPct val="0"/>
              </a:spcBef>
              <a:spcAft>
                <a:spcPct val="0"/>
              </a:spcAft>
              <a:defRPr>
                <a:solidFill>
                  <a:schemeClr val="tx1"/>
                </a:solidFill>
                <a:latin typeface="Arial" pitchFamily="34" charset="0"/>
                <a:cs typeface="Arial" pitchFamily="34" charset="0"/>
              </a:defRPr>
            </a:lvl7pPr>
            <a:lvl8pPr marL="3429000" indent="-228600" defTabSz="912813" fontAlgn="base">
              <a:spcBef>
                <a:spcPct val="0"/>
              </a:spcBef>
              <a:spcAft>
                <a:spcPct val="0"/>
              </a:spcAft>
              <a:defRPr>
                <a:solidFill>
                  <a:schemeClr val="tx1"/>
                </a:solidFill>
                <a:latin typeface="Arial" pitchFamily="34" charset="0"/>
                <a:cs typeface="Arial" pitchFamily="34" charset="0"/>
              </a:defRPr>
            </a:lvl8pPr>
            <a:lvl9pPr marL="3886200" indent="-228600" defTabSz="912813" fontAlgn="base">
              <a:spcBef>
                <a:spcPct val="0"/>
              </a:spcBef>
              <a:spcAft>
                <a:spcPct val="0"/>
              </a:spcAft>
              <a:defRPr>
                <a:solidFill>
                  <a:schemeClr val="tx1"/>
                </a:solidFill>
                <a:latin typeface="Arial" pitchFamily="34" charset="0"/>
                <a:cs typeface="Arial" pitchFamily="34" charset="0"/>
              </a:defRPr>
            </a:lvl9pPr>
          </a:lstStyle>
          <a:p>
            <a:pPr algn="r" fontAlgn="base">
              <a:spcBef>
                <a:spcPct val="0"/>
              </a:spcBef>
              <a:spcAft>
                <a:spcPct val="0"/>
              </a:spcAft>
            </a:pPr>
            <a:endParaRPr lang="en-US" altLang="en-US" sz="800" dirty="0">
              <a:solidFill>
                <a:srgbClr val="000000"/>
              </a:solidFill>
            </a:endParaRPr>
          </a:p>
        </p:txBody>
      </p:sp>
      <p:sp>
        <p:nvSpPr>
          <p:cNvPr id="7" name="Working Draft" hidden="1"/>
          <p:cNvSpPr txBox="1">
            <a:spLocks noChangeArrowheads="1"/>
          </p:cNvSpPr>
          <p:nvPr/>
        </p:nvSpPr>
        <p:spPr bwMode="gray">
          <a:xfrm rot="5400000">
            <a:off x="7973704" y="1981076"/>
            <a:ext cx="2197718" cy="923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r>
              <a:rPr lang="en-US" sz="600" dirty="0">
                <a:solidFill>
                  <a:srgbClr val="003896"/>
                </a:solidFill>
                <a:latin typeface="Arial"/>
                <a:cs typeface="Arial" pitchFamily="34" charset="0"/>
              </a:rPr>
              <a:t>Last Modified 2016-06-07 02:31 PM South Africa Standard Time</a:t>
            </a:r>
            <a:endParaRPr lang="en-US" dirty="0">
              <a:solidFill>
                <a:srgbClr val="003896"/>
              </a:solidFill>
              <a:latin typeface="Arial"/>
              <a:cs typeface="Arial" pitchFamily="34" charset="0"/>
            </a:endParaRPr>
          </a:p>
        </p:txBody>
      </p:sp>
      <p:sp>
        <p:nvSpPr>
          <p:cNvPr id="8" name="Printed" hidden="1"/>
          <p:cNvSpPr txBox="1">
            <a:spLocks noChangeArrowheads="1"/>
          </p:cNvSpPr>
          <p:nvPr/>
        </p:nvSpPr>
        <p:spPr bwMode="gray">
          <a:xfrm rot="5400000">
            <a:off x="8081108" y="4198813"/>
            <a:ext cx="1982915" cy="923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fontAlgn="base" hangingPunct="1">
              <a:spcBef>
                <a:spcPct val="0"/>
              </a:spcBef>
              <a:spcAft>
                <a:spcPct val="0"/>
              </a:spcAft>
              <a:defRPr/>
            </a:pPr>
            <a:r>
              <a:rPr lang="en-US" sz="600" dirty="0">
                <a:solidFill>
                  <a:srgbClr val="003896"/>
                </a:solidFill>
                <a:latin typeface="Arial"/>
                <a:cs typeface="Arial" pitchFamily="34" charset="0"/>
              </a:rPr>
              <a:t>Printed 2016-05-30 09:33 AM South Africa Standard Time</a:t>
            </a:r>
            <a:endParaRPr lang="en-US" dirty="0">
              <a:solidFill>
                <a:srgbClr val="003896"/>
              </a:solidFill>
              <a:latin typeface="Arial"/>
              <a:cs typeface="Arial" pitchFamily="34" charset="0"/>
            </a:endParaRPr>
          </a:p>
        </p:txBody>
      </p:sp>
      <p:sp>
        <p:nvSpPr>
          <p:cNvPr id="9" name="McK 1. On-page tracker" hidden="1"/>
          <p:cNvSpPr>
            <a:spLocks noChangeArrowheads="1"/>
          </p:cNvSpPr>
          <p:nvPr/>
        </p:nvSpPr>
        <p:spPr bwMode="gray">
          <a:xfrm>
            <a:off x="122240" y="26988"/>
            <a:ext cx="73417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a:defRPr>
                <a:solidFill>
                  <a:schemeClr val="tx1"/>
                </a:solidFill>
                <a:latin typeface="Arial" pitchFamily="34" charset="0"/>
                <a:cs typeface="Arial" pitchFamily="34" charset="0"/>
              </a:defRPr>
            </a:lvl1pPr>
            <a:lvl2pPr marL="742950" indent="-285750">
              <a:defRPr>
                <a:solidFill>
                  <a:schemeClr val="tx1"/>
                </a:solidFill>
                <a:latin typeface="Arial" pitchFamily="34" charset="0"/>
                <a:cs typeface="Arial" pitchFamily="34" charset="0"/>
              </a:defRPr>
            </a:lvl2pPr>
            <a:lvl3pPr marL="1143000" indent="-228600">
              <a:defRPr>
                <a:solidFill>
                  <a:schemeClr val="tx1"/>
                </a:solidFill>
                <a:latin typeface="Arial" pitchFamily="34" charset="0"/>
                <a:cs typeface="Arial" pitchFamily="34" charset="0"/>
              </a:defRPr>
            </a:lvl3pPr>
            <a:lvl4pPr marL="1600200" indent="-228600">
              <a:defRPr>
                <a:solidFill>
                  <a:schemeClr val="tx1"/>
                </a:solidFill>
                <a:latin typeface="Arial" pitchFamily="34" charset="0"/>
                <a:cs typeface="Arial" pitchFamily="34" charset="0"/>
              </a:defRPr>
            </a:lvl4pPr>
            <a:lvl5pPr marL="2057400" indent="-228600">
              <a:defRPr>
                <a:solidFill>
                  <a:schemeClr val="tx1"/>
                </a:solidFill>
                <a:latin typeface="Arial" pitchFamily="34" charset="0"/>
                <a:cs typeface="Arial" pitchFamily="34" charset="0"/>
              </a:defRPr>
            </a:lvl5pPr>
            <a:lvl6pPr marL="2514600" indent="-228600" fontAlgn="base">
              <a:spcBef>
                <a:spcPct val="0"/>
              </a:spcBef>
              <a:spcAft>
                <a:spcPct val="0"/>
              </a:spcAft>
              <a:defRPr>
                <a:solidFill>
                  <a:schemeClr val="tx1"/>
                </a:solidFill>
                <a:latin typeface="Arial" pitchFamily="34" charset="0"/>
                <a:cs typeface="Arial" pitchFamily="34" charset="0"/>
              </a:defRPr>
            </a:lvl6pPr>
            <a:lvl7pPr marL="2971800" indent="-228600" fontAlgn="base">
              <a:spcBef>
                <a:spcPct val="0"/>
              </a:spcBef>
              <a:spcAft>
                <a:spcPct val="0"/>
              </a:spcAft>
              <a:defRPr>
                <a:solidFill>
                  <a:schemeClr val="tx1"/>
                </a:solidFill>
                <a:latin typeface="Arial" pitchFamily="34" charset="0"/>
                <a:cs typeface="Arial" pitchFamily="34" charset="0"/>
              </a:defRPr>
            </a:lvl7pPr>
            <a:lvl8pPr marL="3429000" indent="-228600" fontAlgn="base">
              <a:spcBef>
                <a:spcPct val="0"/>
              </a:spcBef>
              <a:spcAft>
                <a:spcPct val="0"/>
              </a:spcAft>
              <a:defRPr>
                <a:solidFill>
                  <a:schemeClr val="tx1"/>
                </a:solidFill>
                <a:latin typeface="Arial" pitchFamily="34" charset="0"/>
                <a:cs typeface="Arial" pitchFamily="34" charset="0"/>
              </a:defRPr>
            </a:lvl8pPr>
            <a:lvl9pPr marL="3886200" indent="-228600" fontAlgn="base">
              <a:spcBef>
                <a:spcPct val="0"/>
              </a:spcBef>
              <a:spcAft>
                <a:spcPct val="0"/>
              </a:spcAft>
              <a:defRPr>
                <a:solidFill>
                  <a:schemeClr val="tx1"/>
                </a:solidFill>
                <a:latin typeface="Arial" pitchFamily="34" charset="0"/>
                <a:cs typeface="Arial" pitchFamily="34" charset="0"/>
              </a:defRPr>
            </a:lvl9pPr>
          </a:lstStyle>
          <a:p>
            <a:pPr fontAlgn="base">
              <a:spcBef>
                <a:spcPct val="0"/>
              </a:spcBef>
              <a:spcAft>
                <a:spcPct val="0"/>
              </a:spcAft>
            </a:pPr>
            <a:r>
              <a:rPr lang="en-US" altLang="en-US" sz="1200" dirty="0">
                <a:solidFill>
                  <a:srgbClr val="FFFFFF"/>
                </a:solidFill>
              </a:rPr>
              <a:t>TRACKER</a:t>
            </a:r>
          </a:p>
        </p:txBody>
      </p:sp>
      <p:sp>
        <p:nvSpPr>
          <p:cNvPr id="10" name="McK 3. Unit of measure" hidden="1"/>
          <p:cNvSpPr txBox="1">
            <a:spLocks noChangeArrowheads="1"/>
          </p:cNvSpPr>
          <p:nvPr/>
        </p:nvSpPr>
        <p:spPr bwMode="gray">
          <a:xfrm>
            <a:off x="122238" y="993776"/>
            <a:ext cx="4479925" cy="250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defTabSz="895350">
              <a:defRPr sz="2400">
                <a:solidFill>
                  <a:schemeClr val="tx1"/>
                </a:solidFill>
                <a:latin typeface="Arial" charset="0"/>
              </a:defRPr>
            </a:lvl1pPr>
            <a:lvl2pPr marL="447675" defTabSz="895350">
              <a:defRPr sz="2400">
                <a:solidFill>
                  <a:schemeClr val="tx1"/>
                </a:solidFill>
                <a:latin typeface="Arial" charset="0"/>
              </a:defRPr>
            </a:lvl2pPr>
            <a:lvl3pPr marL="895350" defTabSz="895350">
              <a:defRPr sz="2400">
                <a:solidFill>
                  <a:schemeClr val="tx1"/>
                </a:solidFill>
                <a:latin typeface="Arial" charset="0"/>
              </a:defRPr>
            </a:lvl3pPr>
            <a:lvl4pPr marL="1344613"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fontAlgn="base">
              <a:spcBef>
                <a:spcPct val="0"/>
              </a:spcBef>
              <a:spcAft>
                <a:spcPct val="0"/>
              </a:spcAft>
              <a:defRPr/>
            </a:pPr>
            <a:r>
              <a:rPr lang="en-US" sz="1600" dirty="0">
                <a:solidFill>
                  <a:srgbClr val="808080"/>
                </a:solidFill>
                <a:latin typeface="Arial"/>
                <a:cs typeface="Arial" pitchFamily="34" charset="0"/>
              </a:rPr>
              <a:t>Unit of measure</a:t>
            </a:r>
          </a:p>
        </p:txBody>
      </p:sp>
      <p:grpSp>
        <p:nvGrpSpPr>
          <p:cNvPr id="11" name="McK Slide Elements" hidden="1"/>
          <p:cNvGrpSpPr>
            <a:grpSpLocks/>
          </p:cNvGrpSpPr>
          <p:nvPr/>
        </p:nvGrpSpPr>
        <p:grpSpPr bwMode="auto">
          <a:xfrm>
            <a:off x="122241" y="6400800"/>
            <a:ext cx="8555037" cy="363538"/>
            <a:chOff x="75" y="3925"/>
            <a:chExt cx="5385" cy="225"/>
          </a:xfrm>
        </p:grpSpPr>
        <p:sp>
          <p:nvSpPr>
            <p:cNvPr id="12" name="McK 4. Footnote"/>
            <p:cNvSpPr txBox="1">
              <a:spLocks noChangeArrowheads="1"/>
            </p:cNvSpPr>
            <p:nvPr/>
          </p:nvSpPr>
          <p:spPr bwMode="gray">
            <a:xfrm>
              <a:off x="75" y="3925"/>
              <a:ext cx="5385" cy="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marL="104775" indent="-104775" defTabSz="895350">
                <a:defRPr sz="2400">
                  <a:solidFill>
                    <a:schemeClr val="tx1"/>
                  </a:solidFill>
                  <a:latin typeface="Arial" charset="0"/>
                </a:defRPr>
              </a:lvl1pPr>
              <a:lvl2pPr marL="1031875" defTabSz="895350">
                <a:defRPr sz="2400">
                  <a:solidFill>
                    <a:schemeClr val="tx1"/>
                  </a:solidFill>
                  <a:latin typeface="Arial" charset="0"/>
                </a:defRPr>
              </a:lvl2pPr>
              <a:lvl3pPr marL="1217613" defTabSz="895350">
                <a:defRPr sz="2400">
                  <a:solidFill>
                    <a:schemeClr val="tx1"/>
                  </a:solidFill>
                  <a:latin typeface="Arial" charset="0"/>
                </a:defRPr>
              </a:lvl3pPr>
              <a:lvl4pPr marL="1404938"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fontAlgn="base">
                <a:spcBef>
                  <a:spcPct val="0"/>
                </a:spcBef>
                <a:spcAft>
                  <a:spcPct val="0"/>
                </a:spcAft>
                <a:defRPr/>
              </a:pPr>
              <a:r>
                <a:rPr lang="en-US" sz="1000" dirty="0">
                  <a:solidFill>
                    <a:srgbClr val="003896"/>
                  </a:solidFill>
                  <a:latin typeface="Arial"/>
                  <a:cs typeface="Arial" pitchFamily="34" charset="0"/>
                </a:rPr>
                <a:t>1 Footnote</a:t>
              </a:r>
            </a:p>
          </p:txBody>
        </p:sp>
        <p:sp>
          <p:nvSpPr>
            <p:cNvPr id="13" name="McK 5. Source"/>
            <p:cNvSpPr>
              <a:spLocks noChangeArrowheads="1"/>
            </p:cNvSpPr>
            <p:nvPr/>
          </p:nvSpPr>
          <p:spPr bwMode="gray">
            <a:xfrm>
              <a:off x="75" y="4053"/>
              <a:ext cx="5385" cy="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marL="608013" indent="-608013" defTabSz="912813">
                <a:defRPr>
                  <a:solidFill>
                    <a:schemeClr val="tx1"/>
                  </a:solidFill>
                  <a:latin typeface="Arial" pitchFamily="34" charset="0"/>
                  <a:cs typeface="Arial" pitchFamily="34" charset="0"/>
                </a:defRPr>
              </a:lvl1pPr>
              <a:lvl2pPr marL="742950" indent="-285750" defTabSz="912813">
                <a:defRPr>
                  <a:solidFill>
                    <a:schemeClr val="tx1"/>
                  </a:solidFill>
                  <a:latin typeface="Arial" pitchFamily="34" charset="0"/>
                  <a:cs typeface="Arial" pitchFamily="34" charset="0"/>
                </a:defRPr>
              </a:lvl2pPr>
              <a:lvl3pPr marL="1143000" indent="-228600" defTabSz="912813">
                <a:defRPr>
                  <a:solidFill>
                    <a:schemeClr val="tx1"/>
                  </a:solidFill>
                  <a:latin typeface="Arial" pitchFamily="34" charset="0"/>
                  <a:cs typeface="Arial" pitchFamily="34" charset="0"/>
                </a:defRPr>
              </a:lvl3pPr>
              <a:lvl4pPr marL="1600200" indent="-228600" defTabSz="912813">
                <a:defRPr>
                  <a:solidFill>
                    <a:schemeClr val="tx1"/>
                  </a:solidFill>
                  <a:latin typeface="Arial" pitchFamily="34" charset="0"/>
                  <a:cs typeface="Arial" pitchFamily="34" charset="0"/>
                </a:defRPr>
              </a:lvl4pPr>
              <a:lvl5pPr marL="2057400" indent="-228600" defTabSz="912813">
                <a:defRPr>
                  <a:solidFill>
                    <a:schemeClr val="tx1"/>
                  </a:solidFill>
                  <a:latin typeface="Arial" pitchFamily="34" charset="0"/>
                  <a:cs typeface="Arial" pitchFamily="34" charset="0"/>
                </a:defRPr>
              </a:lvl5pPr>
              <a:lvl6pPr marL="2514600" indent="-228600" defTabSz="912813" fontAlgn="base">
                <a:spcBef>
                  <a:spcPct val="0"/>
                </a:spcBef>
                <a:spcAft>
                  <a:spcPct val="0"/>
                </a:spcAft>
                <a:defRPr>
                  <a:solidFill>
                    <a:schemeClr val="tx1"/>
                  </a:solidFill>
                  <a:latin typeface="Arial" pitchFamily="34" charset="0"/>
                  <a:cs typeface="Arial" pitchFamily="34" charset="0"/>
                </a:defRPr>
              </a:lvl6pPr>
              <a:lvl7pPr marL="2971800" indent="-228600" defTabSz="912813" fontAlgn="base">
                <a:spcBef>
                  <a:spcPct val="0"/>
                </a:spcBef>
                <a:spcAft>
                  <a:spcPct val="0"/>
                </a:spcAft>
                <a:defRPr>
                  <a:solidFill>
                    <a:schemeClr val="tx1"/>
                  </a:solidFill>
                  <a:latin typeface="Arial" pitchFamily="34" charset="0"/>
                  <a:cs typeface="Arial" pitchFamily="34" charset="0"/>
                </a:defRPr>
              </a:lvl7pPr>
              <a:lvl8pPr marL="3429000" indent="-228600" defTabSz="912813" fontAlgn="base">
                <a:spcBef>
                  <a:spcPct val="0"/>
                </a:spcBef>
                <a:spcAft>
                  <a:spcPct val="0"/>
                </a:spcAft>
                <a:defRPr>
                  <a:solidFill>
                    <a:schemeClr val="tx1"/>
                  </a:solidFill>
                  <a:latin typeface="Arial" pitchFamily="34" charset="0"/>
                  <a:cs typeface="Arial" pitchFamily="34" charset="0"/>
                </a:defRPr>
              </a:lvl8pPr>
              <a:lvl9pPr marL="3886200" indent="-228600" defTabSz="912813" fontAlgn="base">
                <a:spcBef>
                  <a:spcPct val="0"/>
                </a:spcBef>
                <a:spcAft>
                  <a:spcPct val="0"/>
                </a:spcAft>
                <a:defRPr>
                  <a:solidFill>
                    <a:schemeClr val="tx1"/>
                  </a:solidFill>
                  <a:latin typeface="Arial" pitchFamily="34" charset="0"/>
                  <a:cs typeface="Arial" pitchFamily="34" charset="0"/>
                </a:defRPr>
              </a:lvl9pPr>
            </a:lstStyle>
            <a:p>
              <a:pPr fontAlgn="base">
                <a:spcBef>
                  <a:spcPct val="0"/>
                </a:spcBef>
                <a:spcAft>
                  <a:spcPct val="0"/>
                </a:spcAft>
              </a:pPr>
              <a:r>
                <a:rPr lang="en-US" altLang="en-US" sz="1000" dirty="0">
                  <a:solidFill>
                    <a:srgbClr val="003896"/>
                  </a:solidFill>
                </a:rPr>
                <a:t>Source: Source</a:t>
              </a:r>
            </a:p>
          </p:txBody>
        </p:sp>
      </p:grpSp>
      <p:grpSp>
        <p:nvGrpSpPr>
          <p:cNvPr id="14" name="ACET" hidden="1"/>
          <p:cNvGrpSpPr>
            <a:grpSpLocks/>
          </p:cNvGrpSpPr>
          <p:nvPr/>
        </p:nvGrpSpPr>
        <p:grpSpPr bwMode="auto">
          <a:xfrm>
            <a:off x="1482728" y="2036763"/>
            <a:ext cx="4349750" cy="519112"/>
            <a:chOff x="915" y="710"/>
            <a:chExt cx="2686" cy="320"/>
          </a:xfrm>
        </p:grpSpPr>
        <p:cxnSp>
          <p:nvCxnSpPr>
            <p:cNvPr id="15" name="AutoShape 249"/>
            <p:cNvCxnSpPr>
              <a:cxnSpLocks noChangeShapeType="1"/>
            </p:cNvCxnSpPr>
            <p:nvPr/>
          </p:nvCxnSpPr>
          <p:spPr bwMode="gray">
            <a:xfrm>
              <a:off x="915" y="1030"/>
              <a:ext cx="2686" cy="0"/>
            </a:xfrm>
            <a:prstGeom prst="straightConnector1">
              <a:avLst/>
            </a:prstGeom>
            <a:noFill/>
            <a:ln w="9525">
              <a:solidFill>
                <a:srgbClr val="8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 name="AutoShape 250"/>
            <p:cNvSpPr>
              <a:spLocks noChangeArrowheads="1"/>
            </p:cNvSpPr>
            <p:nvPr/>
          </p:nvSpPr>
          <p:spPr bwMode="gray">
            <a:xfrm>
              <a:off x="915" y="710"/>
              <a:ext cx="2686" cy="320"/>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18288" anchor="b">
              <a:spAutoFit/>
            </a:bodyPr>
            <a:lstStyle>
              <a:lvl1pPr>
                <a:defRPr>
                  <a:solidFill>
                    <a:schemeClr val="tx1"/>
                  </a:solidFill>
                  <a:latin typeface="Arial" pitchFamily="34" charset="0"/>
                  <a:cs typeface="Arial" pitchFamily="34" charset="0"/>
                </a:defRPr>
              </a:lvl1pPr>
              <a:lvl2pPr marL="742950" indent="-285750">
                <a:defRPr>
                  <a:solidFill>
                    <a:schemeClr val="tx1"/>
                  </a:solidFill>
                  <a:latin typeface="Arial" pitchFamily="34" charset="0"/>
                  <a:cs typeface="Arial" pitchFamily="34" charset="0"/>
                </a:defRPr>
              </a:lvl2pPr>
              <a:lvl3pPr marL="1143000" indent="-228600">
                <a:defRPr>
                  <a:solidFill>
                    <a:schemeClr val="tx1"/>
                  </a:solidFill>
                  <a:latin typeface="Arial" pitchFamily="34" charset="0"/>
                  <a:cs typeface="Arial" pitchFamily="34" charset="0"/>
                </a:defRPr>
              </a:lvl3pPr>
              <a:lvl4pPr marL="1600200" indent="-228600">
                <a:defRPr>
                  <a:solidFill>
                    <a:schemeClr val="tx1"/>
                  </a:solidFill>
                  <a:latin typeface="Arial" pitchFamily="34" charset="0"/>
                  <a:cs typeface="Arial" pitchFamily="34" charset="0"/>
                </a:defRPr>
              </a:lvl4pPr>
              <a:lvl5pPr marL="2057400" indent="-228600">
                <a:defRPr>
                  <a:solidFill>
                    <a:schemeClr val="tx1"/>
                  </a:solidFill>
                  <a:latin typeface="Arial" pitchFamily="34" charset="0"/>
                  <a:cs typeface="Arial" pitchFamily="34" charset="0"/>
                </a:defRPr>
              </a:lvl5pPr>
              <a:lvl6pPr marL="2514600" indent="-228600" fontAlgn="base">
                <a:spcBef>
                  <a:spcPct val="0"/>
                </a:spcBef>
                <a:spcAft>
                  <a:spcPct val="0"/>
                </a:spcAft>
                <a:defRPr>
                  <a:solidFill>
                    <a:schemeClr val="tx1"/>
                  </a:solidFill>
                  <a:latin typeface="Arial" pitchFamily="34" charset="0"/>
                  <a:cs typeface="Arial" pitchFamily="34" charset="0"/>
                </a:defRPr>
              </a:lvl6pPr>
              <a:lvl7pPr marL="2971800" indent="-228600" fontAlgn="base">
                <a:spcBef>
                  <a:spcPct val="0"/>
                </a:spcBef>
                <a:spcAft>
                  <a:spcPct val="0"/>
                </a:spcAft>
                <a:defRPr>
                  <a:solidFill>
                    <a:schemeClr val="tx1"/>
                  </a:solidFill>
                  <a:latin typeface="Arial" pitchFamily="34" charset="0"/>
                  <a:cs typeface="Arial" pitchFamily="34" charset="0"/>
                </a:defRPr>
              </a:lvl7pPr>
              <a:lvl8pPr marL="3429000" indent="-228600" fontAlgn="base">
                <a:spcBef>
                  <a:spcPct val="0"/>
                </a:spcBef>
                <a:spcAft>
                  <a:spcPct val="0"/>
                </a:spcAft>
                <a:defRPr>
                  <a:solidFill>
                    <a:schemeClr val="tx1"/>
                  </a:solidFill>
                  <a:latin typeface="Arial" pitchFamily="34" charset="0"/>
                  <a:cs typeface="Arial" pitchFamily="34" charset="0"/>
                </a:defRPr>
              </a:lvl8pPr>
              <a:lvl9pPr marL="3886200" indent="-228600" fontAlgn="base">
                <a:spcBef>
                  <a:spcPct val="0"/>
                </a:spcBef>
                <a:spcAft>
                  <a:spcPct val="0"/>
                </a:spcAft>
                <a:defRPr>
                  <a:solidFill>
                    <a:schemeClr val="tx1"/>
                  </a:solidFill>
                  <a:latin typeface="Arial" pitchFamily="34" charset="0"/>
                  <a:cs typeface="Arial" pitchFamily="34" charset="0"/>
                </a:defRPr>
              </a:lvl9pPr>
            </a:lstStyle>
            <a:p>
              <a:pPr fontAlgn="base">
                <a:spcBef>
                  <a:spcPct val="0"/>
                </a:spcBef>
                <a:spcAft>
                  <a:spcPct val="0"/>
                </a:spcAft>
              </a:pPr>
              <a:r>
                <a:rPr lang="en-US" altLang="en-US" sz="1600" b="1" dirty="0">
                  <a:solidFill>
                    <a:srgbClr val="003896"/>
                  </a:solidFill>
                </a:rPr>
                <a:t>Title</a:t>
              </a:r>
            </a:p>
            <a:p>
              <a:pPr fontAlgn="base">
                <a:spcBef>
                  <a:spcPct val="0"/>
                </a:spcBef>
                <a:spcAft>
                  <a:spcPct val="0"/>
                </a:spcAft>
              </a:pPr>
              <a:r>
                <a:rPr lang="en-US" altLang="en-US" sz="1600" dirty="0">
                  <a:solidFill>
                    <a:srgbClr val="808080"/>
                  </a:solidFill>
                </a:rPr>
                <a:t>Unit of measure</a:t>
              </a:r>
            </a:p>
          </p:txBody>
        </p:sp>
      </p:grpSp>
      <p:sp>
        <p:nvSpPr>
          <p:cNvPr id="18" name="Slide Number"/>
          <p:cNvSpPr txBox="1">
            <a:spLocks/>
          </p:cNvSpPr>
          <p:nvPr/>
        </p:nvSpPr>
        <p:spPr bwMode="gray">
          <a:xfrm>
            <a:off x="8905944" y="6611194"/>
            <a:ext cx="157094" cy="153888"/>
          </a:xfrm>
          <a:prstGeom prst="rect">
            <a:avLst/>
          </a:prstGeom>
        </p:spPr>
        <p:txBody>
          <a:bodyPr wrap="none" lIns="0" tIns="0" rIns="0" bIns="0" anchor="ctr">
            <a:spAutoFit/>
          </a:bodyPr>
          <a:lstStyle>
            <a:defPPr>
              <a:defRPr lang="en-US"/>
            </a:defPPr>
            <a:lvl1pPr>
              <a:defRPr sz="1000" baseline="0">
                <a:latin typeface="+mn-lt"/>
              </a:defRPr>
            </a:lvl1pPr>
          </a:lstStyle>
          <a:p>
            <a:pPr algn="r" fontAlgn="base">
              <a:spcBef>
                <a:spcPct val="0"/>
              </a:spcBef>
              <a:spcAft>
                <a:spcPct val="0"/>
              </a:spcAft>
              <a:defRPr/>
            </a:pPr>
            <a:fld id="{866C72F5-52BC-405C-AD10-39A7959FA09E}" type="slidenum">
              <a:rPr lang="en-US" b="1" smtClean="0">
                <a:solidFill>
                  <a:srgbClr val="83725B"/>
                </a:solidFill>
                <a:cs typeface="Arial" pitchFamily="34" charset="0"/>
              </a:rPr>
              <a:pPr algn="r" fontAlgn="base">
                <a:spcBef>
                  <a:spcPct val="0"/>
                </a:spcBef>
                <a:spcAft>
                  <a:spcPct val="0"/>
                </a:spcAft>
                <a:defRPr/>
              </a:pPr>
              <a:t>‹#›</a:t>
            </a:fld>
            <a:endParaRPr lang="en-US" b="1" dirty="0">
              <a:solidFill>
                <a:srgbClr val="83725B"/>
              </a:solidFill>
              <a:cs typeface="Arial" pitchFamily="34" charset="0"/>
            </a:endParaRPr>
          </a:p>
        </p:txBody>
      </p:sp>
      <p:grpSp>
        <p:nvGrpSpPr>
          <p:cNvPr id="19" name="LegendBoxes" hidden="1"/>
          <p:cNvGrpSpPr>
            <a:grpSpLocks/>
          </p:cNvGrpSpPr>
          <p:nvPr/>
        </p:nvGrpSpPr>
        <p:grpSpPr bwMode="auto">
          <a:xfrm>
            <a:off x="8094678" y="1047751"/>
            <a:ext cx="763588" cy="996950"/>
            <a:chOff x="4936" y="176"/>
            <a:chExt cx="481" cy="628"/>
          </a:xfrm>
        </p:grpSpPr>
        <p:sp>
          <p:nvSpPr>
            <p:cNvPr id="20" name="Legend1"/>
            <p:cNvSpPr>
              <a:spLocks noChangeArrowheads="1"/>
            </p:cNvSpPr>
            <p:nvPr/>
          </p:nvSpPr>
          <p:spPr bwMode="gray">
            <a:xfrm>
              <a:off x="5096" y="17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defTabSz="893763">
                <a:defRPr>
                  <a:solidFill>
                    <a:schemeClr val="tx1"/>
                  </a:solidFill>
                  <a:latin typeface="Arial" pitchFamily="34" charset="0"/>
                  <a:cs typeface="Arial" pitchFamily="34" charset="0"/>
                </a:defRPr>
              </a:lvl1pPr>
              <a:lvl2pPr marL="742950" indent="-285750" defTabSz="893763">
                <a:defRPr>
                  <a:solidFill>
                    <a:schemeClr val="tx1"/>
                  </a:solidFill>
                  <a:latin typeface="Arial" pitchFamily="34" charset="0"/>
                  <a:cs typeface="Arial" pitchFamily="34" charset="0"/>
                </a:defRPr>
              </a:lvl2pPr>
              <a:lvl3pPr marL="1143000" indent="-228600" defTabSz="893763">
                <a:defRPr>
                  <a:solidFill>
                    <a:schemeClr val="tx1"/>
                  </a:solidFill>
                  <a:latin typeface="Arial" pitchFamily="34" charset="0"/>
                  <a:cs typeface="Arial" pitchFamily="34" charset="0"/>
                </a:defRPr>
              </a:lvl3pPr>
              <a:lvl4pPr marL="1600200" indent="-228600" defTabSz="893763">
                <a:defRPr>
                  <a:solidFill>
                    <a:schemeClr val="tx1"/>
                  </a:solidFill>
                  <a:latin typeface="Arial" pitchFamily="34" charset="0"/>
                  <a:cs typeface="Arial" pitchFamily="34" charset="0"/>
                </a:defRPr>
              </a:lvl4pPr>
              <a:lvl5pPr marL="2057400" indent="-228600" defTabSz="893763">
                <a:defRPr>
                  <a:solidFill>
                    <a:schemeClr val="tx1"/>
                  </a:solidFill>
                  <a:latin typeface="Arial" pitchFamily="34" charset="0"/>
                  <a:cs typeface="Arial" pitchFamily="34" charset="0"/>
                </a:defRPr>
              </a:lvl5pPr>
              <a:lvl6pPr marL="2514600" indent="-228600" defTabSz="893763" fontAlgn="base">
                <a:spcBef>
                  <a:spcPct val="0"/>
                </a:spcBef>
                <a:spcAft>
                  <a:spcPct val="0"/>
                </a:spcAft>
                <a:defRPr>
                  <a:solidFill>
                    <a:schemeClr val="tx1"/>
                  </a:solidFill>
                  <a:latin typeface="Arial" pitchFamily="34" charset="0"/>
                  <a:cs typeface="Arial" pitchFamily="34" charset="0"/>
                </a:defRPr>
              </a:lvl6pPr>
              <a:lvl7pPr marL="2971800" indent="-228600" defTabSz="893763" fontAlgn="base">
                <a:spcBef>
                  <a:spcPct val="0"/>
                </a:spcBef>
                <a:spcAft>
                  <a:spcPct val="0"/>
                </a:spcAft>
                <a:defRPr>
                  <a:solidFill>
                    <a:schemeClr val="tx1"/>
                  </a:solidFill>
                  <a:latin typeface="Arial" pitchFamily="34" charset="0"/>
                  <a:cs typeface="Arial" pitchFamily="34" charset="0"/>
                </a:defRPr>
              </a:lvl7pPr>
              <a:lvl8pPr marL="3429000" indent="-228600" defTabSz="893763" fontAlgn="base">
                <a:spcBef>
                  <a:spcPct val="0"/>
                </a:spcBef>
                <a:spcAft>
                  <a:spcPct val="0"/>
                </a:spcAft>
                <a:defRPr>
                  <a:solidFill>
                    <a:schemeClr val="tx1"/>
                  </a:solidFill>
                  <a:latin typeface="Arial" pitchFamily="34" charset="0"/>
                  <a:cs typeface="Arial" pitchFamily="34" charset="0"/>
                </a:defRPr>
              </a:lvl8pPr>
              <a:lvl9pPr marL="3886200" indent="-228600" defTabSz="893763" fontAlgn="base">
                <a:spcBef>
                  <a:spcPct val="0"/>
                </a:spcBef>
                <a:spcAft>
                  <a:spcPct val="0"/>
                </a:spcAft>
                <a:defRPr>
                  <a:solidFill>
                    <a:schemeClr val="tx1"/>
                  </a:solidFill>
                  <a:latin typeface="Arial" pitchFamily="34" charset="0"/>
                  <a:cs typeface="Arial" pitchFamily="34" charset="0"/>
                </a:defRPr>
              </a:lvl9pPr>
            </a:lstStyle>
            <a:p>
              <a:pPr fontAlgn="base">
                <a:spcBef>
                  <a:spcPct val="0"/>
                </a:spcBef>
                <a:spcAft>
                  <a:spcPct val="0"/>
                </a:spcAft>
                <a:buClr>
                  <a:srgbClr val="83725B"/>
                </a:buClr>
              </a:pPr>
              <a:r>
                <a:rPr lang="en-US" altLang="en-US" sz="1200" dirty="0">
                  <a:solidFill>
                    <a:srgbClr val="003896"/>
                  </a:solidFill>
                </a:rPr>
                <a:t>Legend</a:t>
              </a:r>
            </a:p>
          </p:txBody>
        </p:sp>
        <p:sp>
          <p:nvSpPr>
            <p:cNvPr id="21" name="LegendRectangle1"/>
            <p:cNvSpPr>
              <a:spLocks noChangeArrowheads="1"/>
            </p:cNvSpPr>
            <p:nvPr/>
          </p:nvSpPr>
          <p:spPr bwMode="gray">
            <a:xfrm>
              <a:off x="4936" y="183"/>
              <a:ext cx="104" cy="101"/>
            </a:xfrm>
            <a:prstGeom prst="rect">
              <a:avLst/>
            </a:prstGeom>
            <a:solidFill>
              <a:schemeClr val="accent1"/>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itchFamily="34" charset="0"/>
                  <a:cs typeface="Arial" pitchFamily="34" charset="0"/>
                </a:defRPr>
              </a:lvl1pPr>
              <a:lvl2pPr marL="742950" indent="-285750">
                <a:defRPr>
                  <a:solidFill>
                    <a:schemeClr val="tx1"/>
                  </a:solidFill>
                  <a:latin typeface="Arial" pitchFamily="34" charset="0"/>
                  <a:cs typeface="Arial" pitchFamily="34" charset="0"/>
                </a:defRPr>
              </a:lvl2pPr>
              <a:lvl3pPr marL="1143000" indent="-228600">
                <a:defRPr>
                  <a:solidFill>
                    <a:schemeClr val="tx1"/>
                  </a:solidFill>
                  <a:latin typeface="Arial" pitchFamily="34" charset="0"/>
                  <a:cs typeface="Arial" pitchFamily="34" charset="0"/>
                </a:defRPr>
              </a:lvl3pPr>
              <a:lvl4pPr marL="1600200" indent="-228600">
                <a:defRPr>
                  <a:solidFill>
                    <a:schemeClr val="tx1"/>
                  </a:solidFill>
                  <a:latin typeface="Arial" pitchFamily="34" charset="0"/>
                  <a:cs typeface="Arial" pitchFamily="34" charset="0"/>
                </a:defRPr>
              </a:lvl4pPr>
              <a:lvl5pPr marL="2057400" indent="-228600">
                <a:defRPr>
                  <a:solidFill>
                    <a:schemeClr val="tx1"/>
                  </a:solidFill>
                  <a:latin typeface="Arial" pitchFamily="34" charset="0"/>
                  <a:cs typeface="Arial" pitchFamily="34" charset="0"/>
                </a:defRPr>
              </a:lvl5pPr>
              <a:lvl6pPr marL="2514600" indent="-228600" fontAlgn="base">
                <a:spcBef>
                  <a:spcPct val="0"/>
                </a:spcBef>
                <a:spcAft>
                  <a:spcPct val="0"/>
                </a:spcAft>
                <a:defRPr>
                  <a:solidFill>
                    <a:schemeClr val="tx1"/>
                  </a:solidFill>
                  <a:latin typeface="Arial" pitchFamily="34" charset="0"/>
                  <a:cs typeface="Arial" pitchFamily="34" charset="0"/>
                </a:defRPr>
              </a:lvl6pPr>
              <a:lvl7pPr marL="2971800" indent="-228600" fontAlgn="base">
                <a:spcBef>
                  <a:spcPct val="0"/>
                </a:spcBef>
                <a:spcAft>
                  <a:spcPct val="0"/>
                </a:spcAft>
                <a:defRPr>
                  <a:solidFill>
                    <a:schemeClr val="tx1"/>
                  </a:solidFill>
                  <a:latin typeface="Arial" pitchFamily="34" charset="0"/>
                  <a:cs typeface="Arial" pitchFamily="34" charset="0"/>
                </a:defRPr>
              </a:lvl7pPr>
              <a:lvl8pPr marL="3429000" indent="-228600" fontAlgn="base">
                <a:spcBef>
                  <a:spcPct val="0"/>
                </a:spcBef>
                <a:spcAft>
                  <a:spcPct val="0"/>
                </a:spcAft>
                <a:defRPr>
                  <a:solidFill>
                    <a:schemeClr val="tx1"/>
                  </a:solidFill>
                  <a:latin typeface="Arial" pitchFamily="34" charset="0"/>
                  <a:cs typeface="Arial" pitchFamily="34" charset="0"/>
                </a:defRPr>
              </a:lvl8pPr>
              <a:lvl9pPr marL="3886200" indent="-228600" fontAlgn="base">
                <a:spcBef>
                  <a:spcPct val="0"/>
                </a:spcBef>
                <a:spcAft>
                  <a:spcPct val="0"/>
                </a:spcAft>
                <a:defRPr>
                  <a:solidFill>
                    <a:schemeClr val="tx1"/>
                  </a:solidFill>
                  <a:latin typeface="Arial" pitchFamily="34" charset="0"/>
                  <a:cs typeface="Arial" pitchFamily="34" charset="0"/>
                </a:defRPr>
              </a:lvl9pPr>
            </a:lstStyle>
            <a:p>
              <a:pPr fontAlgn="base">
                <a:spcBef>
                  <a:spcPct val="0"/>
                </a:spcBef>
                <a:spcAft>
                  <a:spcPct val="0"/>
                </a:spcAft>
              </a:pPr>
              <a:endParaRPr lang="en-US" altLang="en-US" sz="1600" dirty="0">
                <a:solidFill>
                  <a:srgbClr val="003896"/>
                </a:solidFill>
              </a:endParaRPr>
            </a:p>
          </p:txBody>
        </p:sp>
        <p:sp>
          <p:nvSpPr>
            <p:cNvPr id="22" name="Legend2"/>
            <p:cNvSpPr>
              <a:spLocks noChangeArrowheads="1"/>
            </p:cNvSpPr>
            <p:nvPr/>
          </p:nvSpPr>
          <p:spPr bwMode="gray">
            <a:xfrm>
              <a:off x="5096" y="34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defTabSz="893763">
                <a:defRPr>
                  <a:solidFill>
                    <a:schemeClr val="tx1"/>
                  </a:solidFill>
                  <a:latin typeface="Arial" pitchFamily="34" charset="0"/>
                  <a:cs typeface="Arial" pitchFamily="34" charset="0"/>
                </a:defRPr>
              </a:lvl1pPr>
              <a:lvl2pPr marL="742950" indent="-285750" defTabSz="893763">
                <a:defRPr>
                  <a:solidFill>
                    <a:schemeClr val="tx1"/>
                  </a:solidFill>
                  <a:latin typeface="Arial" pitchFamily="34" charset="0"/>
                  <a:cs typeface="Arial" pitchFamily="34" charset="0"/>
                </a:defRPr>
              </a:lvl2pPr>
              <a:lvl3pPr marL="1143000" indent="-228600" defTabSz="893763">
                <a:defRPr>
                  <a:solidFill>
                    <a:schemeClr val="tx1"/>
                  </a:solidFill>
                  <a:latin typeface="Arial" pitchFamily="34" charset="0"/>
                  <a:cs typeface="Arial" pitchFamily="34" charset="0"/>
                </a:defRPr>
              </a:lvl3pPr>
              <a:lvl4pPr marL="1600200" indent="-228600" defTabSz="893763">
                <a:defRPr>
                  <a:solidFill>
                    <a:schemeClr val="tx1"/>
                  </a:solidFill>
                  <a:latin typeface="Arial" pitchFamily="34" charset="0"/>
                  <a:cs typeface="Arial" pitchFamily="34" charset="0"/>
                </a:defRPr>
              </a:lvl4pPr>
              <a:lvl5pPr marL="2057400" indent="-228600" defTabSz="893763">
                <a:defRPr>
                  <a:solidFill>
                    <a:schemeClr val="tx1"/>
                  </a:solidFill>
                  <a:latin typeface="Arial" pitchFamily="34" charset="0"/>
                  <a:cs typeface="Arial" pitchFamily="34" charset="0"/>
                </a:defRPr>
              </a:lvl5pPr>
              <a:lvl6pPr marL="2514600" indent="-228600" defTabSz="893763" fontAlgn="base">
                <a:spcBef>
                  <a:spcPct val="0"/>
                </a:spcBef>
                <a:spcAft>
                  <a:spcPct val="0"/>
                </a:spcAft>
                <a:defRPr>
                  <a:solidFill>
                    <a:schemeClr val="tx1"/>
                  </a:solidFill>
                  <a:latin typeface="Arial" pitchFamily="34" charset="0"/>
                  <a:cs typeface="Arial" pitchFamily="34" charset="0"/>
                </a:defRPr>
              </a:lvl6pPr>
              <a:lvl7pPr marL="2971800" indent="-228600" defTabSz="893763" fontAlgn="base">
                <a:spcBef>
                  <a:spcPct val="0"/>
                </a:spcBef>
                <a:spcAft>
                  <a:spcPct val="0"/>
                </a:spcAft>
                <a:defRPr>
                  <a:solidFill>
                    <a:schemeClr val="tx1"/>
                  </a:solidFill>
                  <a:latin typeface="Arial" pitchFamily="34" charset="0"/>
                  <a:cs typeface="Arial" pitchFamily="34" charset="0"/>
                </a:defRPr>
              </a:lvl7pPr>
              <a:lvl8pPr marL="3429000" indent="-228600" defTabSz="893763" fontAlgn="base">
                <a:spcBef>
                  <a:spcPct val="0"/>
                </a:spcBef>
                <a:spcAft>
                  <a:spcPct val="0"/>
                </a:spcAft>
                <a:defRPr>
                  <a:solidFill>
                    <a:schemeClr val="tx1"/>
                  </a:solidFill>
                  <a:latin typeface="Arial" pitchFamily="34" charset="0"/>
                  <a:cs typeface="Arial" pitchFamily="34" charset="0"/>
                </a:defRPr>
              </a:lvl8pPr>
              <a:lvl9pPr marL="3886200" indent="-228600" defTabSz="893763" fontAlgn="base">
                <a:spcBef>
                  <a:spcPct val="0"/>
                </a:spcBef>
                <a:spcAft>
                  <a:spcPct val="0"/>
                </a:spcAft>
                <a:defRPr>
                  <a:solidFill>
                    <a:schemeClr val="tx1"/>
                  </a:solidFill>
                  <a:latin typeface="Arial" pitchFamily="34" charset="0"/>
                  <a:cs typeface="Arial" pitchFamily="34" charset="0"/>
                </a:defRPr>
              </a:lvl9pPr>
            </a:lstStyle>
            <a:p>
              <a:pPr fontAlgn="base">
                <a:spcBef>
                  <a:spcPct val="0"/>
                </a:spcBef>
                <a:spcAft>
                  <a:spcPct val="0"/>
                </a:spcAft>
                <a:buClr>
                  <a:srgbClr val="83725B"/>
                </a:buClr>
              </a:pPr>
              <a:r>
                <a:rPr lang="en-US" altLang="en-US" sz="1200" dirty="0">
                  <a:solidFill>
                    <a:srgbClr val="003896"/>
                  </a:solidFill>
                </a:rPr>
                <a:t>Legend</a:t>
              </a:r>
            </a:p>
          </p:txBody>
        </p:sp>
        <p:sp>
          <p:nvSpPr>
            <p:cNvPr id="23" name="LegendRectangle2"/>
            <p:cNvSpPr>
              <a:spLocks noChangeArrowheads="1"/>
            </p:cNvSpPr>
            <p:nvPr/>
          </p:nvSpPr>
          <p:spPr bwMode="gray">
            <a:xfrm>
              <a:off x="4936" y="353"/>
              <a:ext cx="104" cy="101"/>
            </a:xfrm>
            <a:prstGeom prst="rect">
              <a:avLst/>
            </a:prstGeom>
            <a:solidFill>
              <a:schemeClr val="accent2"/>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itchFamily="34" charset="0"/>
                  <a:cs typeface="Arial" pitchFamily="34" charset="0"/>
                </a:defRPr>
              </a:lvl1pPr>
              <a:lvl2pPr marL="742950" indent="-285750">
                <a:defRPr>
                  <a:solidFill>
                    <a:schemeClr val="tx1"/>
                  </a:solidFill>
                  <a:latin typeface="Arial" pitchFamily="34" charset="0"/>
                  <a:cs typeface="Arial" pitchFamily="34" charset="0"/>
                </a:defRPr>
              </a:lvl2pPr>
              <a:lvl3pPr marL="1143000" indent="-228600">
                <a:defRPr>
                  <a:solidFill>
                    <a:schemeClr val="tx1"/>
                  </a:solidFill>
                  <a:latin typeface="Arial" pitchFamily="34" charset="0"/>
                  <a:cs typeface="Arial" pitchFamily="34" charset="0"/>
                </a:defRPr>
              </a:lvl3pPr>
              <a:lvl4pPr marL="1600200" indent="-228600">
                <a:defRPr>
                  <a:solidFill>
                    <a:schemeClr val="tx1"/>
                  </a:solidFill>
                  <a:latin typeface="Arial" pitchFamily="34" charset="0"/>
                  <a:cs typeface="Arial" pitchFamily="34" charset="0"/>
                </a:defRPr>
              </a:lvl4pPr>
              <a:lvl5pPr marL="2057400" indent="-228600">
                <a:defRPr>
                  <a:solidFill>
                    <a:schemeClr val="tx1"/>
                  </a:solidFill>
                  <a:latin typeface="Arial" pitchFamily="34" charset="0"/>
                  <a:cs typeface="Arial" pitchFamily="34" charset="0"/>
                </a:defRPr>
              </a:lvl5pPr>
              <a:lvl6pPr marL="2514600" indent="-228600" fontAlgn="base">
                <a:spcBef>
                  <a:spcPct val="0"/>
                </a:spcBef>
                <a:spcAft>
                  <a:spcPct val="0"/>
                </a:spcAft>
                <a:defRPr>
                  <a:solidFill>
                    <a:schemeClr val="tx1"/>
                  </a:solidFill>
                  <a:latin typeface="Arial" pitchFamily="34" charset="0"/>
                  <a:cs typeface="Arial" pitchFamily="34" charset="0"/>
                </a:defRPr>
              </a:lvl6pPr>
              <a:lvl7pPr marL="2971800" indent="-228600" fontAlgn="base">
                <a:spcBef>
                  <a:spcPct val="0"/>
                </a:spcBef>
                <a:spcAft>
                  <a:spcPct val="0"/>
                </a:spcAft>
                <a:defRPr>
                  <a:solidFill>
                    <a:schemeClr val="tx1"/>
                  </a:solidFill>
                  <a:latin typeface="Arial" pitchFamily="34" charset="0"/>
                  <a:cs typeface="Arial" pitchFamily="34" charset="0"/>
                </a:defRPr>
              </a:lvl7pPr>
              <a:lvl8pPr marL="3429000" indent="-228600" fontAlgn="base">
                <a:spcBef>
                  <a:spcPct val="0"/>
                </a:spcBef>
                <a:spcAft>
                  <a:spcPct val="0"/>
                </a:spcAft>
                <a:defRPr>
                  <a:solidFill>
                    <a:schemeClr val="tx1"/>
                  </a:solidFill>
                  <a:latin typeface="Arial" pitchFamily="34" charset="0"/>
                  <a:cs typeface="Arial" pitchFamily="34" charset="0"/>
                </a:defRPr>
              </a:lvl8pPr>
              <a:lvl9pPr marL="3886200" indent="-228600" fontAlgn="base">
                <a:spcBef>
                  <a:spcPct val="0"/>
                </a:spcBef>
                <a:spcAft>
                  <a:spcPct val="0"/>
                </a:spcAft>
                <a:defRPr>
                  <a:solidFill>
                    <a:schemeClr val="tx1"/>
                  </a:solidFill>
                  <a:latin typeface="Arial" pitchFamily="34" charset="0"/>
                  <a:cs typeface="Arial" pitchFamily="34" charset="0"/>
                </a:defRPr>
              </a:lvl9pPr>
            </a:lstStyle>
            <a:p>
              <a:pPr fontAlgn="base">
                <a:spcBef>
                  <a:spcPct val="0"/>
                </a:spcBef>
                <a:spcAft>
                  <a:spcPct val="0"/>
                </a:spcAft>
              </a:pPr>
              <a:endParaRPr lang="en-US" altLang="en-US" sz="1600" dirty="0">
                <a:solidFill>
                  <a:srgbClr val="003896"/>
                </a:solidFill>
              </a:endParaRPr>
            </a:p>
          </p:txBody>
        </p:sp>
        <p:sp>
          <p:nvSpPr>
            <p:cNvPr id="24" name="Legend3"/>
            <p:cNvSpPr>
              <a:spLocks noChangeArrowheads="1"/>
            </p:cNvSpPr>
            <p:nvPr/>
          </p:nvSpPr>
          <p:spPr bwMode="gray">
            <a:xfrm>
              <a:off x="5096" y="517"/>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defTabSz="893763">
                <a:defRPr>
                  <a:solidFill>
                    <a:schemeClr val="tx1"/>
                  </a:solidFill>
                  <a:latin typeface="Arial" pitchFamily="34" charset="0"/>
                  <a:cs typeface="Arial" pitchFamily="34" charset="0"/>
                </a:defRPr>
              </a:lvl1pPr>
              <a:lvl2pPr marL="742950" indent="-285750" defTabSz="893763">
                <a:defRPr>
                  <a:solidFill>
                    <a:schemeClr val="tx1"/>
                  </a:solidFill>
                  <a:latin typeface="Arial" pitchFamily="34" charset="0"/>
                  <a:cs typeface="Arial" pitchFamily="34" charset="0"/>
                </a:defRPr>
              </a:lvl2pPr>
              <a:lvl3pPr marL="1143000" indent="-228600" defTabSz="893763">
                <a:defRPr>
                  <a:solidFill>
                    <a:schemeClr val="tx1"/>
                  </a:solidFill>
                  <a:latin typeface="Arial" pitchFamily="34" charset="0"/>
                  <a:cs typeface="Arial" pitchFamily="34" charset="0"/>
                </a:defRPr>
              </a:lvl3pPr>
              <a:lvl4pPr marL="1600200" indent="-228600" defTabSz="893763">
                <a:defRPr>
                  <a:solidFill>
                    <a:schemeClr val="tx1"/>
                  </a:solidFill>
                  <a:latin typeface="Arial" pitchFamily="34" charset="0"/>
                  <a:cs typeface="Arial" pitchFamily="34" charset="0"/>
                </a:defRPr>
              </a:lvl4pPr>
              <a:lvl5pPr marL="2057400" indent="-228600" defTabSz="893763">
                <a:defRPr>
                  <a:solidFill>
                    <a:schemeClr val="tx1"/>
                  </a:solidFill>
                  <a:latin typeface="Arial" pitchFamily="34" charset="0"/>
                  <a:cs typeface="Arial" pitchFamily="34" charset="0"/>
                </a:defRPr>
              </a:lvl5pPr>
              <a:lvl6pPr marL="2514600" indent="-228600" defTabSz="893763" fontAlgn="base">
                <a:spcBef>
                  <a:spcPct val="0"/>
                </a:spcBef>
                <a:spcAft>
                  <a:spcPct val="0"/>
                </a:spcAft>
                <a:defRPr>
                  <a:solidFill>
                    <a:schemeClr val="tx1"/>
                  </a:solidFill>
                  <a:latin typeface="Arial" pitchFamily="34" charset="0"/>
                  <a:cs typeface="Arial" pitchFamily="34" charset="0"/>
                </a:defRPr>
              </a:lvl6pPr>
              <a:lvl7pPr marL="2971800" indent="-228600" defTabSz="893763" fontAlgn="base">
                <a:spcBef>
                  <a:spcPct val="0"/>
                </a:spcBef>
                <a:spcAft>
                  <a:spcPct val="0"/>
                </a:spcAft>
                <a:defRPr>
                  <a:solidFill>
                    <a:schemeClr val="tx1"/>
                  </a:solidFill>
                  <a:latin typeface="Arial" pitchFamily="34" charset="0"/>
                  <a:cs typeface="Arial" pitchFamily="34" charset="0"/>
                </a:defRPr>
              </a:lvl7pPr>
              <a:lvl8pPr marL="3429000" indent="-228600" defTabSz="893763" fontAlgn="base">
                <a:spcBef>
                  <a:spcPct val="0"/>
                </a:spcBef>
                <a:spcAft>
                  <a:spcPct val="0"/>
                </a:spcAft>
                <a:defRPr>
                  <a:solidFill>
                    <a:schemeClr val="tx1"/>
                  </a:solidFill>
                  <a:latin typeface="Arial" pitchFamily="34" charset="0"/>
                  <a:cs typeface="Arial" pitchFamily="34" charset="0"/>
                </a:defRPr>
              </a:lvl8pPr>
              <a:lvl9pPr marL="3886200" indent="-228600" defTabSz="893763" fontAlgn="base">
                <a:spcBef>
                  <a:spcPct val="0"/>
                </a:spcBef>
                <a:spcAft>
                  <a:spcPct val="0"/>
                </a:spcAft>
                <a:defRPr>
                  <a:solidFill>
                    <a:schemeClr val="tx1"/>
                  </a:solidFill>
                  <a:latin typeface="Arial" pitchFamily="34" charset="0"/>
                  <a:cs typeface="Arial" pitchFamily="34" charset="0"/>
                </a:defRPr>
              </a:lvl9pPr>
            </a:lstStyle>
            <a:p>
              <a:pPr fontAlgn="base">
                <a:spcBef>
                  <a:spcPct val="0"/>
                </a:spcBef>
                <a:spcAft>
                  <a:spcPct val="0"/>
                </a:spcAft>
                <a:buClr>
                  <a:srgbClr val="83725B"/>
                </a:buClr>
              </a:pPr>
              <a:r>
                <a:rPr lang="en-US" altLang="en-US" sz="1200" dirty="0">
                  <a:solidFill>
                    <a:srgbClr val="003896"/>
                  </a:solidFill>
                </a:rPr>
                <a:t>Legend</a:t>
              </a:r>
            </a:p>
          </p:txBody>
        </p:sp>
        <p:sp>
          <p:nvSpPr>
            <p:cNvPr id="25" name="LegendRectangle3"/>
            <p:cNvSpPr>
              <a:spLocks noChangeArrowheads="1"/>
            </p:cNvSpPr>
            <p:nvPr/>
          </p:nvSpPr>
          <p:spPr bwMode="gray">
            <a:xfrm>
              <a:off x="4936" y="524"/>
              <a:ext cx="104" cy="101"/>
            </a:xfrm>
            <a:prstGeom prst="rect">
              <a:avLst/>
            </a:prstGeom>
            <a:solidFill>
              <a:schemeClr va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itchFamily="34" charset="0"/>
                  <a:cs typeface="Arial" pitchFamily="34" charset="0"/>
                </a:defRPr>
              </a:lvl1pPr>
              <a:lvl2pPr marL="742950" indent="-285750">
                <a:defRPr>
                  <a:solidFill>
                    <a:schemeClr val="tx1"/>
                  </a:solidFill>
                  <a:latin typeface="Arial" pitchFamily="34" charset="0"/>
                  <a:cs typeface="Arial" pitchFamily="34" charset="0"/>
                </a:defRPr>
              </a:lvl2pPr>
              <a:lvl3pPr marL="1143000" indent="-228600">
                <a:defRPr>
                  <a:solidFill>
                    <a:schemeClr val="tx1"/>
                  </a:solidFill>
                  <a:latin typeface="Arial" pitchFamily="34" charset="0"/>
                  <a:cs typeface="Arial" pitchFamily="34" charset="0"/>
                </a:defRPr>
              </a:lvl3pPr>
              <a:lvl4pPr marL="1600200" indent="-228600">
                <a:defRPr>
                  <a:solidFill>
                    <a:schemeClr val="tx1"/>
                  </a:solidFill>
                  <a:latin typeface="Arial" pitchFamily="34" charset="0"/>
                  <a:cs typeface="Arial" pitchFamily="34" charset="0"/>
                </a:defRPr>
              </a:lvl4pPr>
              <a:lvl5pPr marL="2057400" indent="-228600">
                <a:defRPr>
                  <a:solidFill>
                    <a:schemeClr val="tx1"/>
                  </a:solidFill>
                  <a:latin typeface="Arial" pitchFamily="34" charset="0"/>
                  <a:cs typeface="Arial" pitchFamily="34" charset="0"/>
                </a:defRPr>
              </a:lvl5pPr>
              <a:lvl6pPr marL="2514600" indent="-228600" fontAlgn="base">
                <a:spcBef>
                  <a:spcPct val="0"/>
                </a:spcBef>
                <a:spcAft>
                  <a:spcPct val="0"/>
                </a:spcAft>
                <a:defRPr>
                  <a:solidFill>
                    <a:schemeClr val="tx1"/>
                  </a:solidFill>
                  <a:latin typeface="Arial" pitchFamily="34" charset="0"/>
                  <a:cs typeface="Arial" pitchFamily="34" charset="0"/>
                </a:defRPr>
              </a:lvl6pPr>
              <a:lvl7pPr marL="2971800" indent="-228600" fontAlgn="base">
                <a:spcBef>
                  <a:spcPct val="0"/>
                </a:spcBef>
                <a:spcAft>
                  <a:spcPct val="0"/>
                </a:spcAft>
                <a:defRPr>
                  <a:solidFill>
                    <a:schemeClr val="tx1"/>
                  </a:solidFill>
                  <a:latin typeface="Arial" pitchFamily="34" charset="0"/>
                  <a:cs typeface="Arial" pitchFamily="34" charset="0"/>
                </a:defRPr>
              </a:lvl7pPr>
              <a:lvl8pPr marL="3429000" indent="-228600" fontAlgn="base">
                <a:spcBef>
                  <a:spcPct val="0"/>
                </a:spcBef>
                <a:spcAft>
                  <a:spcPct val="0"/>
                </a:spcAft>
                <a:defRPr>
                  <a:solidFill>
                    <a:schemeClr val="tx1"/>
                  </a:solidFill>
                  <a:latin typeface="Arial" pitchFamily="34" charset="0"/>
                  <a:cs typeface="Arial" pitchFamily="34" charset="0"/>
                </a:defRPr>
              </a:lvl8pPr>
              <a:lvl9pPr marL="3886200" indent="-228600" fontAlgn="base">
                <a:spcBef>
                  <a:spcPct val="0"/>
                </a:spcBef>
                <a:spcAft>
                  <a:spcPct val="0"/>
                </a:spcAft>
                <a:defRPr>
                  <a:solidFill>
                    <a:schemeClr val="tx1"/>
                  </a:solidFill>
                  <a:latin typeface="Arial" pitchFamily="34" charset="0"/>
                  <a:cs typeface="Arial" pitchFamily="34" charset="0"/>
                </a:defRPr>
              </a:lvl9pPr>
            </a:lstStyle>
            <a:p>
              <a:pPr fontAlgn="base">
                <a:spcBef>
                  <a:spcPct val="0"/>
                </a:spcBef>
                <a:spcAft>
                  <a:spcPct val="0"/>
                </a:spcAft>
              </a:pPr>
              <a:endParaRPr lang="en-US" altLang="en-US" sz="1600" dirty="0">
                <a:solidFill>
                  <a:srgbClr val="003896"/>
                </a:solidFill>
              </a:endParaRPr>
            </a:p>
          </p:txBody>
        </p:sp>
        <p:sp>
          <p:nvSpPr>
            <p:cNvPr id="26" name="Legend4"/>
            <p:cNvSpPr>
              <a:spLocks noChangeArrowheads="1"/>
            </p:cNvSpPr>
            <p:nvPr/>
          </p:nvSpPr>
          <p:spPr bwMode="gray">
            <a:xfrm>
              <a:off x="5096" y="688"/>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defTabSz="893763">
                <a:defRPr>
                  <a:solidFill>
                    <a:schemeClr val="tx1"/>
                  </a:solidFill>
                  <a:latin typeface="Arial" pitchFamily="34" charset="0"/>
                  <a:cs typeface="Arial" pitchFamily="34" charset="0"/>
                </a:defRPr>
              </a:lvl1pPr>
              <a:lvl2pPr marL="742950" indent="-285750" defTabSz="893763">
                <a:defRPr>
                  <a:solidFill>
                    <a:schemeClr val="tx1"/>
                  </a:solidFill>
                  <a:latin typeface="Arial" pitchFamily="34" charset="0"/>
                  <a:cs typeface="Arial" pitchFamily="34" charset="0"/>
                </a:defRPr>
              </a:lvl2pPr>
              <a:lvl3pPr marL="1143000" indent="-228600" defTabSz="893763">
                <a:defRPr>
                  <a:solidFill>
                    <a:schemeClr val="tx1"/>
                  </a:solidFill>
                  <a:latin typeface="Arial" pitchFamily="34" charset="0"/>
                  <a:cs typeface="Arial" pitchFamily="34" charset="0"/>
                </a:defRPr>
              </a:lvl3pPr>
              <a:lvl4pPr marL="1600200" indent="-228600" defTabSz="893763">
                <a:defRPr>
                  <a:solidFill>
                    <a:schemeClr val="tx1"/>
                  </a:solidFill>
                  <a:latin typeface="Arial" pitchFamily="34" charset="0"/>
                  <a:cs typeface="Arial" pitchFamily="34" charset="0"/>
                </a:defRPr>
              </a:lvl4pPr>
              <a:lvl5pPr marL="2057400" indent="-228600" defTabSz="893763">
                <a:defRPr>
                  <a:solidFill>
                    <a:schemeClr val="tx1"/>
                  </a:solidFill>
                  <a:latin typeface="Arial" pitchFamily="34" charset="0"/>
                  <a:cs typeface="Arial" pitchFamily="34" charset="0"/>
                </a:defRPr>
              </a:lvl5pPr>
              <a:lvl6pPr marL="2514600" indent="-228600" defTabSz="893763" fontAlgn="base">
                <a:spcBef>
                  <a:spcPct val="0"/>
                </a:spcBef>
                <a:spcAft>
                  <a:spcPct val="0"/>
                </a:spcAft>
                <a:defRPr>
                  <a:solidFill>
                    <a:schemeClr val="tx1"/>
                  </a:solidFill>
                  <a:latin typeface="Arial" pitchFamily="34" charset="0"/>
                  <a:cs typeface="Arial" pitchFamily="34" charset="0"/>
                </a:defRPr>
              </a:lvl6pPr>
              <a:lvl7pPr marL="2971800" indent="-228600" defTabSz="893763" fontAlgn="base">
                <a:spcBef>
                  <a:spcPct val="0"/>
                </a:spcBef>
                <a:spcAft>
                  <a:spcPct val="0"/>
                </a:spcAft>
                <a:defRPr>
                  <a:solidFill>
                    <a:schemeClr val="tx1"/>
                  </a:solidFill>
                  <a:latin typeface="Arial" pitchFamily="34" charset="0"/>
                  <a:cs typeface="Arial" pitchFamily="34" charset="0"/>
                </a:defRPr>
              </a:lvl7pPr>
              <a:lvl8pPr marL="3429000" indent="-228600" defTabSz="893763" fontAlgn="base">
                <a:spcBef>
                  <a:spcPct val="0"/>
                </a:spcBef>
                <a:spcAft>
                  <a:spcPct val="0"/>
                </a:spcAft>
                <a:defRPr>
                  <a:solidFill>
                    <a:schemeClr val="tx1"/>
                  </a:solidFill>
                  <a:latin typeface="Arial" pitchFamily="34" charset="0"/>
                  <a:cs typeface="Arial" pitchFamily="34" charset="0"/>
                </a:defRPr>
              </a:lvl8pPr>
              <a:lvl9pPr marL="3886200" indent="-228600" defTabSz="893763" fontAlgn="base">
                <a:spcBef>
                  <a:spcPct val="0"/>
                </a:spcBef>
                <a:spcAft>
                  <a:spcPct val="0"/>
                </a:spcAft>
                <a:defRPr>
                  <a:solidFill>
                    <a:schemeClr val="tx1"/>
                  </a:solidFill>
                  <a:latin typeface="Arial" pitchFamily="34" charset="0"/>
                  <a:cs typeface="Arial" pitchFamily="34" charset="0"/>
                </a:defRPr>
              </a:lvl9pPr>
            </a:lstStyle>
            <a:p>
              <a:pPr fontAlgn="base">
                <a:spcBef>
                  <a:spcPct val="0"/>
                </a:spcBef>
                <a:spcAft>
                  <a:spcPct val="0"/>
                </a:spcAft>
                <a:buClr>
                  <a:srgbClr val="83725B"/>
                </a:buClr>
              </a:pPr>
              <a:r>
                <a:rPr lang="en-US" altLang="en-US" sz="1200" dirty="0">
                  <a:solidFill>
                    <a:srgbClr val="003896"/>
                  </a:solidFill>
                </a:rPr>
                <a:t>Legend</a:t>
              </a:r>
            </a:p>
          </p:txBody>
        </p:sp>
        <p:sp>
          <p:nvSpPr>
            <p:cNvPr id="27" name="LegendRectangle4"/>
            <p:cNvSpPr>
              <a:spLocks noChangeArrowheads="1"/>
            </p:cNvSpPr>
            <p:nvPr/>
          </p:nvSpPr>
          <p:spPr bwMode="gray">
            <a:xfrm>
              <a:off x="4936" y="695"/>
              <a:ext cx="104" cy="101"/>
            </a:xfrm>
            <a:prstGeom prst="rect">
              <a:avLst/>
            </a:prstGeom>
            <a:solidFill>
              <a:schemeClr val="fo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itchFamily="34" charset="0"/>
                  <a:cs typeface="Arial" pitchFamily="34" charset="0"/>
                </a:defRPr>
              </a:lvl1pPr>
              <a:lvl2pPr marL="742950" indent="-285750">
                <a:defRPr>
                  <a:solidFill>
                    <a:schemeClr val="tx1"/>
                  </a:solidFill>
                  <a:latin typeface="Arial" pitchFamily="34" charset="0"/>
                  <a:cs typeface="Arial" pitchFamily="34" charset="0"/>
                </a:defRPr>
              </a:lvl2pPr>
              <a:lvl3pPr marL="1143000" indent="-228600">
                <a:defRPr>
                  <a:solidFill>
                    <a:schemeClr val="tx1"/>
                  </a:solidFill>
                  <a:latin typeface="Arial" pitchFamily="34" charset="0"/>
                  <a:cs typeface="Arial" pitchFamily="34" charset="0"/>
                </a:defRPr>
              </a:lvl3pPr>
              <a:lvl4pPr marL="1600200" indent="-228600">
                <a:defRPr>
                  <a:solidFill>
                    <a:schemeClr val="tx1"/>
                  </a:solidFill>
                  <a:latin typeface="Arial" pitchFamily="34" charset="0"/>
                  <a:cs typeface="Arial" pitchFamily="34" charset="0"/>
                </a:defRPr>
              </a:lvl4pPr>
              <a:lvl5pPr marL="2057400" indent="-228600">
                <a:defRPr>
                  <a:solidFill>
                    <a:schemeClr val="tx1"/>
                  </a:solidFill>
                  <a:latin typeface="Arial" pitchFamily="34" charset="0"/>
                  <a:cs typeface="Arial" pitchFamily="34" charset="0"/>
                </a:defRPr>
              </a:lvl5pPr>
              <a:lvl6pPr marL="2514600" indent="-228600" fontAlgn="base">
                <a:spcBef>
                  <a:spcPct val="0"/>
                </a:spcBef>
                <a:spcAft>
                  <a:spcPct val="0"/>
                </a:spcAft>
                <a:defRPr>
                  <a:solidFill>
                    <a:schemeClr val="tx1"/>
                  </a:solidFill>
                  <a:latin typeface="Arial" pitchFamily="34" charset="0"/>
                  <a:cs typeface="Arial" pitchFamily="34" charset="0"/>
                </a:defRPr>
              </a:lvl6pPr>
              <a:lvl7pPr marL="2971800" indent="-228600" fontAlgn="base">
                <a:spcBef>
                  <a:spcPct val="0"/>
                </a:spcBef>
                <a:spcAft>
                  <a:spcPct val="0"/>
                </a:spcAft>
                <a:defRPr>
                  <a:solidFill>
                    <a:schemeClr val="tx1"/>
                  </a:solidFill>
                  <a:latin typeface="Arial" pitchFamily="34" charset="0"/>
                  <a:cs typeface="Arial" pitchFamily="34" charset="0"/>
                </a:defRPr>
              </a:lvl7pPr>
              <a:lvl8pPr marL="3429000" indent="-228600" fontAlgn="base">
                <a:spcBef>
                  <a:spcPct val="0"/>
                </a:spcBef>
                <a:spcAft>
                  <a:spcPct val="0"/>
                </a:spcAft>
                <a:defRPr>
                  <a:solidFill>
                    <a:schemeClr val="tx1"/>
                  </a:solidFill>
                  <a:latin typeface="Arial" pitchFamily="34" charset="0"/>
                  <a:cs typeface="Arial" pitchFamily="34" charset="0"/>
                </a:defRPr>
              </a:lvl8pPr>
              <a:lvl9pPr marL="3886200" indent="-228600" fontAlgn="base">
                <a:spcBef>
                  <a:spcPct val="0"/>
                </a:spcBef>
                <a:spcAft>
                  <a:spcPct val="0"/>
                </a:spcAft>
                <a:defRPr>
                  <a:solidFill>
                    <a:schemeClr val="tx1"/>
                  </a:solidFill>
                  <a:latin typeface="Arial" pitchFamily="34" charset="0"/>
                  <a:cs typeface="Arial" pitchFamily="34" charset="0"/>
                </a:defRPr>
              </a:lvl9pPr>
            </a:lstStyle>
            <a:p>
              <a:pPr fontAlgn="base">
                <a:spcBef>
                  <a:spcPct val="0"/>
                </a:spcBef>
                <a:spcAft>
                  <a:spcPct val="0"/>
                </a:spcAft>
              </a:pPr>
              <a:endParaRPr lang="en-US" altLang="en-US" sz="1600" dirty="0">
                <a:solidFill>
                  <a:srgbClr val="003896"/>
                </a:solidFill>
              </a:endParaRPr>
            </a:p>
          </p:txBody>
        </p:sp>
      </p:grpSp>
      <p:grpSp>
        <p:nvGrpSpPr>
          <p:cNvPr id="28" name="LegendLines" hidden="1"/>
          <p:cNvGrpSpPr>
            <a:grpSpLocks/>
          </p:cNvGrpSpPr>
          <p:nvPr/>
        </p:nvGrpSpPr>
        <p:grpSpPr bwMode="auto">
          <a:xfrm>
            <a:off x="7786703" y="1047750"/>
            <a:ext cx="1071563" cy="730250"/>
            <a:chOff x="4750" y="176"/>
            <a:chExt cx="675" cy="460"/>
          </a:xfrm>
        </p:grpSpPr>
        <p:sp>
          <p:nvSpPr>
            <p:cNvPr id="29" name="LineLegend1"/>
            <p:cNvSpPr>
              <a:spLocks noChangeShapeType="1"/>
            </p:cNvSpPr>
            <p:nvPr/>
          </p:nvSpPr>
          <p:spPr bwMode="gray">
            <a:xfrm>
              <a:off x="4750" y="233"/>
              <a:ext cx="288" cy="0"/>
            </a:xfrm>
            <a:prstGeom prst="line">
              <a:avLst/>
            </a:prstGeom>
            <a:noFill/>
            <a:ln w="28575">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defRPr/>
              </a:pPr>
              <a:endParaRPr lang="en-US" sz="1600" dirty="0">
                <a:solidFill>
                  <a:srgbClr val="003896"/>
                </a:solidFill>
                <a:cs typeface="Arial" pitchFamily="34" charset="0"/>
              </a:endParaRPr>
            </a:p>
          </p:txBody>
        </p:sp>
        <p:sp>
          <p:nvSpPr>
            <p:cNvPr id="30" name="LineLegend2"/>
            <p:cNvSpPr>
              <a:spLocks noChangeShapeType="1"/>
            </p:cNvSpPr>
            <p:nvPr/>
          </p:nvSpPr>
          <p:spPr bwMode="gray">
            <a:xfrm>
              <a:off x="4750" y="402"/>
              <a:ext cx="288" cy="0"/>
            </a:xfrm>
            <a:prstGeom prst="line">
              <a:avLst/>
            </a:prstGeom>
            <a:noFill/>
            <a:ln w="28575">
              <a:solidFill>
                <a:schemeClr val="accent3"/>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defRPr/>
              </a:pPr>
              <a:endParaRPr lang="en-US" sz="1600" dirty="0">
                <a:solidFill>
                  <a:srgbClr val="003896"/>
                </a:solidFill>
                <a:cs typeface="Arial" pitchFamily="34" charset="0"/>
              </a:endParaRPr>
            </a:p>
          </p:txBody>
        </p:sp>
        <p:sp>
          <p:nvSpPr>
            <p:cNvPr id="31" name="LineLegend3"/>
            <p:cNvSpPr>
              <a:spLocks noChangeShapeType="1"/>
            </p:cNvSpPr>
            <p:nvPr/>
          </p:nvSpPr>
          <p:spPr bwMode="gray">
            <a:xfrm>
              <a:off x="4750" y="577"/>
              <a:ext cx="288" cy="0"/>
            </a:xfrm>
            <a:prstGeom prst="line">
              <a:avLst/>
            </a:prstGeom>
            <a:noFill/>
            <a:ln w="28575">
              <a:solidFill>
                <a:schemeClr val="accent3"/>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defRPr/>
              </a:pPr>
              <a:endParaRPr lang="en-US" sz="1600" dirty="0">
                <a:solidFill>
                  <a:srgbClr val="003896"/>
                </a:solidFill>
                <a:cs typeface="Arial" pitchFamily="34" charset="0"/>
              </a:endParaRPr>
            </a:p>
          </p:txBody>
        </p:sp>
        <p:sp>
          <p:nvSpPr>
            <p:cNvPr id="32" name="Legend1"/>
            <p:cNvSpPr>
              <a:spLocks noChangeArrowheads="1"/>
            </p:cNvSpPr>
            <p:nvPr/>
          </p:nvSpPr>
          <p:spPr bwMode="gray">
            <a:xfrm>
              <a:off x="5104" y="17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defTabSz="893763">
                <a:defRPr>
                  <a:solidFill>
                    <a:schemeClr val="tx1"/>
                  </a:solidFill>
                  <a:latin typeface="Arial" pitchFamily="34" charset="0"/>
                  <a:cs typeface="Arial" pitchFamily="34" charset="0"/>
                </a:defRPr>
              </a:lvl1pPr>
              <a:lvl2pPr marL="742950" indent="-285750" defTabSz="893763">
                <a:defRPr>
                  <a:solidFill>
                    <a:schemeClr val="tx1"/>
                  </a:solidFill>
                  <a:latin typeface="Arial" pitchFamily="34" charset="0"/>
                  <a:cs typeface="Arial" pitchFamily="34" charset="0"/>
                </a:defRPr>
              </a:lvl2pPr>
              <a:lvl3pPr marL="1143000" indent="-228600" defTabSz="893763">
                <a:defRPr>
                  <a:solidFill>
                    <a:schemeClr val="tx1"/>
                  </a:solidFill>
                  <a:latin typeface="Arial" pitchFamily="34" charset="0"/>
                  <a:cs typeface="Arial" pitchFamily="34" charset="0"/>
                </a:defRPr>
              </a:lvl3pPr>
              <a:lvl4pPr marL="1600200" indent="-228600" defTabSz="893763">
                <a:defRPr>
                  <a:solidFill>
                    <a:schemeClr val="tx1"/>
                  </a:solidFill>
                  <a:latin typeface="Arial" pitchFamily="34" charset="0"/>
                  <a:cs typeface="Arial" pitchFamily="34" charset="0"/>
                </a:defRPr>
              </a:lvl4pPr>
              <a:lvl5pPr marL="2057400" indent="-228600" defTabSz="893763">
                <a:defRPr>
                  <a:solidFill>
                    <a:schemeClr val="tx1"/>
                  </a:solidFill>
                  <a:latin typeface="Arial" pitchFamily="34" charset="0"/>
                  <a:cs typeface="Arial" pitchFamily="34" charset="0"/>
                </a:defRPr>
              </a:lvl5pPr>
              <a:lvl6pPr marL="2514600" indent="-228600" defTabSz="893763" fontAlgn="base">
                <a:spcBef>
                  <a:spcPct val="0"/>
                </a:spcBef>
                <a:spcAft>
                  <a:spcPct val="0"/>
                </a:spcAft>
                <a:defRPr>
                  <a:solidFill>
                    <a:schemeClr val="tx1"/>
                  </a:solidFill>
                  <a:latin typeface="Arial" pitchFamily="34" charset="0"/>
                  <a:cs typeface="Arial" pitchFamily="34" charset="0"/>
                </a:defRPr>
              </a:lvl6pPr>
              <a:lvl7pPr marL="2971800" indent="-228600" defTabSz="893763" fontAlgn="base">
                <a:spcBef>
                  <a:spcPct val="0"/>
                </a:spcBef>
                <a:spcAft>
                  <a:spcPct val="0"/>
                </a:spcAft>
                <a:defRPr>
                  <a:solidFill>
                    <a:schemeClr val="tx1"/>
                  </a:solidFill>
                  <a:latin typeface="Arial" pitchFamily="34" charset="0"/>
                  <a:cs typeface="Arial" pitchFamily="34" charset="0"/>
                </a:defRPr>
              </a:lvl7pPr>
              <a:lvl8pPr marL="3429000" indent="-228600" defTabSz="893763" fontAlgn="base">
                <a:spcBef>
                  <a:spcPct val="0"/>
                </a:spcBef>
                <a:spcAft>
                  <a:spcPct val="0"/>
                </a:spcAft>
                <a:defRPr>
                  <a:solidFill>
                    <a:schemeClr val="tx1"/>
                  </a:solidFill>
                  <a:latin typeface="Arial" pitchFamily="34" charset="0"/>
                  <a:cs typeface="Arial" pitchFamily="34" charset="0"/>
                </a:defRPr>
              </a:lvl8pPr>
              <a:lvl9pPr marL="3886200" indent="-228600" defTabSz="893763" fontAlgn="base">
                <a:spcBef>
                  <a:spcPct val="0"/>
                </a:spcBef>
                <a:spcAft>
                  <a:spcPct val="0"/>
                </a:spcAft>
                <a:defRPr>
                  <a:solidFill>
                    <a:schemeClr val="tx1"/>
                  </a:solidFill>
                  <a:latin typeface="Arial" pitchFamily="34" charset="0"/>
                  <a:cs typeface="Arial" pitchFamily="34" charset="0"/>
                </a:defRPr>
              </a:lvl9pPr>
            </a:lstStyle>
            <a:p>
              <a:pPr fontAlgn="base">
                <a:spcBef>
                  <a:spcPct val="0"/>
                </a:spcBef>
                <a:spcAft>
                  <a:spcPct val="0"/>
                </a:spcAft>
                <a:buClr>
                  <a:srgbClr val="83725B"/>
                </a:buClr>
              </a:pPr>
              <a:r>
                <a:rPr lang="en-US" altLang="en-US" sz="1200" dirty="0">
                  <a:solidFill>
                    <a:srgbClr val="003896"/>
                  </a:solidFill>
                </a:rPr>
                <a:t>Legend</a:t>
              </a:r>
            </a:p>
          </p:txBody>
        </p:sp>
        <p:sp>
          <p:nvSpPr>
            <p:cNvPr id="33" name="Legend2"/>
            <p:cNvSpPr>
              <a:spLocks noChangeArrowheads="1"/>
            </p:cNvSpPr>
            <p:nvPr/>
          </p:nvSpPr>
          <p:spPr bwMode="gray">
            <a:xfrm>
              <a:off x="5104" y="344"/>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defTabSz="893763">
                <a:defRPr>
                  <a:solidFill>
                    <a:schemeClr val="tx1"/>
                  </a:solidFill>
                  <a:latin typeface="Arial" pitchFamily="34" charset="0"/>
                  <a:cs typeface="Arial" pitchFamily="34" charset="0"/>
                </a:defRPr>
              </a:lvl1pPr>
              <a:lvl2pPr marL="742950" indent="-285750" defTabSz="893763">
                <a:defRPr>
                  <a:solidFill>
                    <a:schemeClr val="tx1"/>
                  </a:solidFill>
                  <a:latin typeface="Arial" pitchFamily="34" charset="0"/>
                  <a:cs typeface="Arial" pitchFamily="34" charset="0"/>
                </a:defRPr>
              </a:lvl2pPr>
              <a:lvl3pPr marL="1143000" indent="-228600" defTabSz="893763">
                <a:defRPr>
                  <a:solidFill>
                    <a:schemeClr val="tx1"/>
                  </a:solidFill>
                  <a:latin typeface="Arial" pitchFamily="34" charset="0"/>
                  <a:cs typeface="Arial" pitchFamily="34" charset="0"/>
                </a:defRPr>
              </a:lvl3pPr>
              <a:lvl4pPr marL="1600200" indent="-228600" defTabSz="893763">
                <a:defRPr>
                  <a:solidFill>
                    <a:schemeClr val="tx1"/>
                  </a:solidFill>
                  <a:latin typeface="Arial" pitchFamily="34" charset="0"/>
                  <a:cs typeface="Arial" pitchFamily="34" charset="0"/>
                </a:defRPr>
              </a:lvl4pPr>
              <a:lvl5pPr marL="2057400" indent="-228600" defTabSz="893763">
                <a:defRPr>
                  <a:solidFill>
                    <a:schemeClr val="tx1"/>
                  </a:solidFill>
                  <a:latin typeface="Arial" pitchFamily="34" charset="0"/>
                  <a:cs typeface="Arial" pitchFamily="34" charset="0"/>
                </a:defRPr>
              </a:lvl5pPr>
              <a:lvl6pPr marL="2514600" indent="-228600" defTabSz="893763" fontAlgn="base">
                <a:spcBef>
                  <a:spcPct val="0"/>
                </a:spcBef>
                <a:spcAft>
                  <a:spcPct val="0"/>
                </a:spcAft>
                <a:defRPr>
                  <a:solidFill>
                    <a:schemeClr val="tx1"/>
                  </a:solidFill>
                  <a:latin typeface="Arial" pitchFamily="34" charset="0"/>
                  <a:cs typeface="Arial" pitchFamily="34" charset="0"/>
                </a:defRPr>
              </a:lvl6pPr>
              <a:lvl7pPr marL="2971800" indent="-228600" defTabSz="893763" fontAlgn="base">
                <a:spcBef>
                  <a:spcPct val="0"/>
                </a:spcBef>
                <a:spcAft>
                  <a:spcPct val="0"/>
                </a:spcAft>
                <a:defRPr>
                  <a:solidFill>
                    <a:schemeClr val="tx1"/>
                  </a:solidFill>
                  <a:latin typeface="Arial" pitchFamily="34" charset="0"/>
                  <a:cs typeface="Arial" pitchFamily="34" charset="0"/>
                </a:defRPr>
              </a:lvl7pPr>
              <a:lvl8pPr marL="3429000" indent="-228600" defTabSz="893763" fontAlgn="base">
                <a:spcBef>
                  <a:spcPct val="0"/>
                </a:spcBef>
                <a:spcAft>
                  <a:spcPct val="0"/>
                </a:spcAft>
                <a:defRPr>
                  <a:solidFill>
                    <a:schemeClr val="tx1"/>
                  </a:solidFill>
                  <a:latin typeface="Arial" pitchFamily="34" charset="0"/>
                  <a:cs typeface="Arial" pitchFamily="34" charset="0"/>
                </a:defRPr>
              </a:lvl8pPr>
              <a:lvl9pPr marL="3886200" indent="-228600" defTabSz="893763" fontAlgn="base">
                <a:spcBef>
                  <a:spcPct val="0"/>
                </a:spcBef>
                <a:spcAft>
                  <a:spcPct val="0"/>
                </a:spcAft>
                <a:defRPr>
                  <a:solidFill>
                    <a:schemeClr val="tx1"/>
                  </a:solidFill>
                  <a:latin typeface="Arial" pitchFamily="34" charset="0"/>
                  <a:cs typeface="Arial" pitchFamily="34" charset="0"/>
                </a:defRPr>
              </a:lvl9pPr>
            </a:lstStyle>
            <a:p>
              <a:pPr fontAlgn="base">
                <a:spcBef>
                  <a:spcPct val="0"/>
                </a:spcBef>
                <a:spcAft>
                  <a:spcPct val="0"/>
                </a:spcAft>
                <a:buClr>
                  <a:srgbClr val="83725B"/>
                </a:buClr>
              </a:pPr>
              <a:r>
                <a:rPr lang="en-US" altLang="en-US" sz="1200" dirty="0">
                  <a:solidFill>
                    <a:srgbClr val="003896"/>
                  </a:solidFill>
                </a:rPr>
                <a:t>Legend</a:t>
              </a:r>
            </a:p>
          </p:txBody>
        </p:sp>
        <p:sp>
          <p:nvSpPr>
            <p:cNvPr id="34" name="Legend3"/>
            <p:cNvSpPr>
              <a:spLocks noChangeArrowheads="1"/>
            </p:cNvSpPr>
            <p:nvPr/>
          </p:nvSpPr>
          <p:spPr bwMode="gray">
            <a:xfrm>
              <a:off x="5104" y="520"/>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defTabSz="893763">
                <a:defRPr>
                  <a:solidFill>
                    <a:schemeClr val="tx1"/>
                  </a:solidFill>
                  <a:latin typeface="Arial" pitchFamily="34" charset="0"/>
                  <a:cs typeface="Arial" pitchFamily="34" charset="0"/>
                </a:defRPr>
              </a:lvl1pPr>
              <a:lvl2pPr marL="742950" indent="-285750" defTabSz="893763">
                <a:defRPr>
                  <a:solidFill>
                    <a:schemeClr val="tx1"/>
                  </a:solidFill>
                  <a:latin typeface="Arial" pitchFamily="34" charset="0"/>
                  <a:cs typeface="Arial" pitchFamily="34" charset="0"/>
                </a:defRPr>
              </a:lvl2pPr>
              <a:lvl3pPr marL="1143000" indent="-228600" defTabSz="893763">
                <a:defRPr>
                  <a:solidFill>
                    <a:schemeClr val="tx1"/>
                  </a:solidFill>
                  <a:latin typeface="Arial" pitchFamily="34" charset="0"/>
                  <a:cs typeface="Arial" pitchFamily="34" charset="0"/>
                </a:defRPr>
              </a:lvl3pPr>
              <a:lvl4pPr marL="1600200" indent="-228600" defTabSz="893763">
                <a:defRPr>
                  <a:solidFill>
                    <a:schemeClr val="tx1"/>
                  </a:solidFill>
                  <a:latin typeface="Arial" pitchFamily="34" charset="0"/>
                  <a:cs typeface="Arial" pitchFamily="34" charset="0"/>
                </a:defRPr>
              </a:lvl4pPr>
              <a:lvl5pPr marL="2057400" indent="-228600" defTabSz="893763">
                <a:defRPr>
                  <a:solidFill>
                    <a:schemeClr val="tx1"/>
                  </a:solidFill>
                  <a:latin typeface="Arial" pitchFamily="34" charset="0"/>
                  <a:cs typeface="Arial" pitchFamily="34" charset="0"/>
                </a:defRPr>
              </a:lvl5pPr>
              <a:lvl6pPr marL="2514600" indent="-228600" defTabSz="893763" fontAlgn="base">
                <a:spcBef>
                  <a:spcPct val="0"/>
                </a:spcBef>
                <a:spcAft>
                  <a:spcPct val="0"/>
                </a:spcAft>
                <a:defRPr>
                  <a:solidFill>
                    <a:schemeClr val="tx1"/>
                  </a:solidFill>
                  <a:latin typeface="Arial" pitchFamily="34" charset="0"/>
                  <a:cs typeface="Arial" pitchFamily="34" charset="0"/>
                </a:defRPr>
              </a:lvl6pPr>
              <a:lvl7pPr marL="2971800" indent="-228600" defTabSz="893763" fontAlgn="base">
                <a:spcBef>
                  <a:spcPct val="0"/>
                </a:spcBef>
                <a:spcAft>
                  <a:spcPct val="0"/>
                </a:spcAft>
                <a:defRPr>
                  <a:solidFill>
                    <a:schemeClr val="tx1"/>
                  </a:solidFill>
                  <a:latin typeface="Arial" pitchFamily="34" charset="0"/>
                  <a:cs typeface="Arial" pitchFamily="34" charset="0"/>
                </a:defRPr>
              </a:lvl7pPr>
              <a:lvl8pPr marL="3429000" indent="-228600" defTabSz="893763" fontAlgn="base">
                <a:spcBef>
                  <a:spcPct val="0"/>
                </a:spcBef>
                <a:spcAft>
                  <a:spcPct val="0"/>
                </a:spcAft>
                <a:defRPr>
                  <a:solidFill>
                    <a:schemeClr val="tx1"/>
                  </a:solidFill>
                  <a:latin typeface="Arial" pitchFamily="34" charset="0"/>
                  <a:cs typeface="Arial" pitchFamily="34" charset="0"/>
                </a:defRPr>
              </a:lvl8pPr>
              <a:lvl9pPr marL="3886200" indent="-228600" defTabSz="893763" fontAlgn="base">
                <a:spcBef>
                  <a:spcPct val="0"/>
                </a:spcBef>
                <a:spcAft>
                  <a:spcPct val="0"/>
                </a:spcAft>
                <a:defRPr>
                  <a:solidFill>
                    <a:schemeClr val="tx1"/>
                  </a:solidFill>
                  <a:latin typeface="Arial" pitchFamily="34" charset="0"/>
                  <a:cs typeface="Arial" pitchFamily="34" charset="0"/>
                </a:defRPr>
              </a:lvl9pPr>
            </a:lstStyle>
            <a:p>
              <a:pPr fontAlgn="base">
                <a:spcBef>
                  <a:spcPct val="0"/>
                </a:spcBef>
                <a:spcAft>
                  <a:spcPct val="0"/>
                </a:spcAft>
                <a:buClr>
                  <a:srgbClr val="83725B"/>
                </a:buClr>
              </a:pPr>
              <a:r>
                <a:rPr lang="en-US" altLang="en-US" sz="1200" dirty="0">
                  <a:solidFill>
                    <a:srgbClr val="003896"/>
                  </a:solidFill>
                </a:rPr>
                <a:t>Legend</a:t>
              </a:r>
            </a:p>
          </p:txBody>
        </p:sp>
      </p:grpSp>
      <p:grpSp>
        <p:nvGrpSpPr>
          <p:cNvPr id="35" name="McKSticker" hidden="1"/>
          <p:cNvGrpSpPr>
            <a:grpSpLocks/>
          </p:cNvGrpSpPr>
          <p:nvPr/>
        </p:nvGrpSpPr>
        <p:grpSpPr bwMode="auto">
          <a:xfrm>
            <a:off x="7764466" y="1047750"/>
            <a:ext cx="1089025" cy="217488"/>
            <a:chOff x="7652146" y="285750"/>
            <a:chExt cx="1088629" cy="216680"/>
          </a:xfrm>
        </p:grpSpPr>
        <p:sp>
          <p:nvSpPr>
            <p:cNvPr id="36" name="StickerRectangle"/>
            <p:cNvSpPr>
              <a:spLocks noChangeArrowheads="1"/>
            </p:cNvSpPr>
            <p:nvPr/>
          </p:nvSpPr>
          <p:spPr bwMode="gray">
            <a:xfrm>
              <a:off x="7674268" y="285750"/>
              <a:ext cx="1066507" cy="211577"/>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7432" tIns="0" rIns="0" bIns="27432">
              <a:spAutoFit/>
            </a:bodyPr>
            <a:lstStyle>
              <a:lvl1pPr defTabSz="893763">
                <a:defRPr>
                  <a:solidFill>
                    <a:schemeClr val="tx1"/>
                  </a:solidFill>
                  <a:latin typeface="Arial" pitchFamily="34" charset="0"/>
                  <a:cs typeface="Arial" pitchFamily="34" charset="0"/>
                </a:defRPr>
              </a:lvl1pPr>
              <a:lvl2pPr marL="742950" indent="-285750" defTabSz="893763">
                <a:defRPr>
                  <a:solidFill>
                    <a:schemeClr val="tx1"/>
                  </a:solidFill>
                  <a:latin typeface="Arial" pitchFamily="34" charset="0"/>
                  <a:cs typeface="Arial" pitchFamily="34" charset="0"/>
                </a:defRPr>
              </a:lvl2pPr>
              <a:lvl3pPr marL="1143000" indent="-228600" defTabSz="893763">
                <a:defRPr>
                  <a:solidFill>
                    <a:schemeClr val="tx1"/>
                  </a:solidFill>
                  <a:latin typeface="Arial" pitchFamily="34" charset="0"/>
                  <a:cs typeface="Arial" pitchFamily="34" charset="0"/>
                </a:defRPr>
              </a:lvl3pPr>
              <a:lvl4pPr marL="1600200" indent="-228600" defTabSz="893763">
                <a:defRPr>
                  <a:solidFill>
                    <a:schemeClr val="tx1"/>
                  </a:solidFill>
                  <a:latin typeface="Arial" pitchFamily="34" charset="0"/>
                  <a:cs typeface="Arial" pitchFamily="34" charset="0"/>
                </a:defRPr>
              </a:lvl4pPr>
              <a:lvl5pPr marL="2057400" indent="-228600" defTabSz="893763">
                <a:defRPr>
                  <a:solidFill>
                    <a:schemeClr val="tx1"/>
                  </a:solidFill>
                  <a:latin typeface="Arial" pitchFamily="34" charset="0"/>
                  <a:cs typeface="Arial" pitchFamily="34" charset="0"/>
                </a:defRPr>
              </a:lvl5pPr>
              <a:lvl6pPr marL="2514600" indent="-228600" defTabSz="893763" fontAlgn="base">
                <a:spcBef>
                  <a:spcPct val="0"/>
                </a:spcBef>
                <a:spcAft>
                  <a:spcPct val="0"/>
                </a:spcAft>
                <a:defRPr>
                  <a:solidFill>
                    <a:schemeClr val="tx1"/>
                  </a:solidFill>
                  <a:latin typeface="Arial" pitchFamily="34" charset="0"/>
                  <a:cs typeface="Arial" pitchFamily="34" charset="0"/>
                </a:defRPr>
              </a:lvl6pPr>
              <a:lvl7pPr marL="2971800" indent="-228600" defTabSz="893763" fontAlgn="base">
                <a:spcBef>
                  <a:spcPct val="0"/>
                </a:spcBef>
                <a:spcAft>
                  <a:spcPct val="0"/>
                </a:spcAft>
                <a:defRPr>
                  <a:solidFill>
                    <a:schemeClr val="tx1"/>
                  </a:solidFill>
                  <a:latin typeface="Arial" pitchFamily="34" charset="0"/>
                  <a:cs typeface="Arial" pitchFamily="34" charset="0"/>
                </a:defRPr>
              </a:lvl7pPr>
              <a:lvl8pPr marL="3429000" indent="-228600" defTabSz="893763" fontAlgn="base">
                <a:spcBef>
                  <a:spcPct val="0"/>
                </a:spcBef>
                <a:spcAft>
                  <a:spcPct val="0"/>
                </a:spcAft>
                <a:defRPr>
                  <a:solidFill>
                    <a:schemeClr val="tx1"/>
                  </a:solidFill>
                  <a:latin typeface="Arial" pitchFamily="34" charset="0"/>
                  <a:cs typeface="Arial" pitchFamily="34" charset="0"/>
                </a:defRPr>
              </a:lvl8pPr>
              <a:lvl9pPr marL="3886200" indent="-228600" defTabSz="893763" fontAlgn="base">
                <a:spcBef>
                  <a:spcPct val="0"/>
                </a:spcBef>
                <a:spcAft>
                  <a:spcPct val="0"/>
                </a:spcAft>
                <a:defRPr>
                  <a:solidFill>
                    <a:schemeClr val="tx1"/>
                  </a:solidFill>
                  <a:latin typeface="Arial" pitchFamily="34" charset="0"/>
                  <a:cs typeface="Arial" pitchFamily="34" charset="0"/>
                </a:defRPr>
              </a:lvl9pPr>
            </a:lstStyle>
            <a:p>
              <a:pPr algn="r" fontAlgn="base">
                <a:spcBef>
                  <a:spcPct val="0"/>
                </a:spcBef>
                <a:spcAft>
                  <a:spcPct val="0"/>
                </a:spcAft>
                <a:buClr>
                  <a:srgbClr val="83725B"/>
                </a:buClr>
              </a:pPr>
              <a:r>
                <a:rPr lang="en-US" altLang="en-US" sz="1200" dirty="0">
                  <a:solidFill>
                    <a:srgbClr val="808080"/>
                  </a:solidFill>
                </a:rPr>
                <a:t>PRELIMINARY</a:t>
              </a:r>
            </a:p>
          </p:txBody>
        </p:sp>
        <p:cxnSp>
          <p:nvCxnSpPr>
            <p:cNvPr id="37" name="AutoShape 31"/>
            <p:cNvCxnSpPr>
              <a:cxnSpLocks noChangeShapeType="1"/>
            </p:cNvCxnSpPr>
            <p:nvPr/>
          </p:nvCxnSpPr>
          <p:spPr bwMode="gray">
            <a:xfrm>
              <a:off x="7652146" y="285750"/>
              <a:ext cx="0" cy="216680"/>
            </a:xfrm>
            <a:prstGeom prst="straightConnector1">
              <a:avLst/>
            </a:prstGeom>
            <a:noFill/>
            <a:ln w="9525">
              <a:solidFill>
                <a:srgbClr val="808080"/>
              </a:solidFill>
              <a:round/>
              <a:headEnd/>
              <a:tailEnd/>
            </a:ln>
            <a:extLst>
              <a:ext uri="{909E8E84-426E-40DD-AFC4-6F175D3DCCD1}">
                <a14:hiddenFill xmlns:a14="http://schemas.microsoft.com/office/drawing/2010/main">
                  <a:noFill/>
                </a14:hiddenFill>
              </a:ext>
            </a:extLst>
          </p:spPr>
        </p:cxnSp>
        <p:cxnSp>
          <p:nvCxnSpPr>
            <p:cNvPr id="38" name="AutoShape 32"/>
            <p:cNvCxnSpPr>
              <a:cxnSpLocks noChangeShapeType="1"/>
            </p:cNvCxnSpPr>
            <p:nvPr/>
          </p:nvCxnSpPr>
          <p:spPr bwMode="gray">
            <a:xfrm>
              <a:off x="7652146" y="502430"/>
              <a:ext cx="1088629" cy="0"/>
            </a:xfrm>
            <a:prstGeom prst="straightConnector1">
              <a:avLst/>
            </a:prstGeom>
            <a:noFill/>
            <a:ln w="25400">
              <a:solidFill>
                <a:srgbClr val="808080"/>
              </a:solidFill>
              <a:round/>
              <a:headEnd/>
              <a:tailEnd/>
            </a:ln>
            <a:extLst>
              <a:ext uri="{909E8E84-426E-40DD-AFC4-6F175D3DCCD1}">
                <a14:hiddenFill xmlns:a14="http://schemas.microsoft.com/office/drawing/2010/main">
                  <a:noFill/>
                </a14:hiddenFill>
              </a:ext>
            </a:extLst>
          </p:spPr>
        </p:cxnSp>
      </p:grpSp>
      <p:grpSp>
        <p:nvGrpSpPr>
          <p:cNvPr id="39" name="LegendMoons" hidden="1"/>
          <p:cNvGrpSpPr>
            <a:grpSpLocks/>
          </p:cNvGrpSpPr>
          <p:nvPr/>
        </p:nvGrpSpPr>
        <p:grpSpPr bwMode="auto">
          <a:xfrm>
            <a:off x="8027985" y="1047754"/>
            <a:ext cx="830643" cy="1306513"/>
            <a:chOff x="6655594" y="273840"/>
            <a:chExt cx="830092" cy="1306516"/>
          </a:xfrm>
        </p:grpSpPr>
        <p:grpSp>
          <p:nvGrpSpPr>
            <p:cNvPr id="40" name="MoonLegend1"/>
            <p:cNvGrpSpPr>
              <a:grpSpLocks noChangeAspect="1"/>
            </p:cNvGrpSpPr>
            <p:nvPr>
              <p:custDataLst>
                <p:tags r:id="rId4"/>
              </p:custDataLst>
            </p:nvPr>
          </p:nvGrpSpPr>
          <p:grpSpPr bwMode="auto">
            <a:xfrm>
              <a:off x="6655594" y="273840"/>
              <a:ext cx="209550" cy="209551"/>
              <a:chOff x="4533" y="183"/>
              <a:chExt cx="144" cy="144"/>
            </a:xfrm>
          </p:grpSpPr>
          <p:sp>
            <p:nvSpPr>
              <p:cNvPr id="58" name="Oval 38"/>
              <p:cNvSpPr>
                <a:spLocks noChangeAspect="1" noChangeArrowheads="1"/>
              </p:cNvSpPr>
              <p:nvPr>
                <p:custDataLst>
                  <p:tags r:id="rId17"/>
                </p:custDataLst>
              </p:nvPr>
            </p:nvSpPr>
            <p:spPr bwMode="gray">
              <a:xfrm>
                <a:off x="4533" y="183"/>
                <a:ext cx="144" cy="144"/>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defRPr/>
                </a:pPr>
                <a:endParaRPr lang="en-US" sz="1600" dirty="0">
                  <a:solidFill>
                    <a:srgbClr val="003896"/>
                  </a:solidFill>
                  <a:cs typeface="Arial" pitchFamily="34" charset="0"/>
                </a:endParaRPr>
              </a:p>
            </p:txBody>
          </p:sp>
          <p:sp>
            <p:nvSpPr>
              <p:cNvPr id="59" name="Arc 39" hidden="1"/>
              <p:cNvSpPr>
                <a:spLocks noChangeAspect="1"/>
              </p:cNvSpPr>
              <p:nvPr>
                <p:custDataLst>
                  <p:tags r:id="rId18"/>
                </p:custDataLst>
              </p:nvPr>
            </p:nvSpPr>
            <p:spPr bwMode="gray">
              <a:xfrm>
                <a:off x="4533" y="183"/>
                <a:ext cx="144" cy="144"/>
              </a:xfrm>
              <a:prstGeom prst="arc">
                <a:avLst>
                  <a:gd name="adj1" fmla="val 16200000"/>
                  <a:gd name="adj2" fmla="val 54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defRPr/>
                </a:pPr>
                <a:endParaRPr lang="en-US" sz="1600" dirty="0">
                  <a:solidFill>
                    <a:srgbClr val="003896"/>
                  </a:solidFill>
                  <a:cs typeface="Arial" pitchFamily="34" charset="0"/>
                </a:endParaRPr>
              </a:p>
            </p:txBody>
          </p:sp>
        </p:grpSp>
        <p:grpSp>
          <p:nvGrpSpPr>
            <p:cNvPr id="41" name="MoonLegend2"/>
            <p:cNvGrpSpPr>
              <a:grpSpLocks noChangeAspect="1"/>
            </p:cNvGrpSpPr>
            <p:nvPr>
              <p:custDataLst>
                <p:tags r:id="rId5"/>
              </p:custDataLst>
            </p:nvPr>
          </p:nvGrpSpPr>
          <p:grpSpPr bwMode="auto">
            <a:xfrm>
              <a:off x="6655594" y="548081"/>
              <a:ext cx="209550" cy="209551"/>
              <a:chOff x="1694" y="2044"/>
              <a:chExt cx="160" cy="160"/>
            </a:xfrm>
          </p:grpSpPr>
          <p:sp>
            <p:nvSpPr>
              <p:cNvPr id="56" name="Oval 41"/>
              <p:cNvSpPr>
                <a:spLocks noChangeAspect="1" noChangeArrowheads="1"/>
              </p:cNvSpPr>
              <p:nvPr>
                <p:custDataLst>
                  <p:tags r:id="rId15"/>
                </p:custDataLst>
              </p:nvPr>
            </p:nvSpPr>
            <p:spPr bwMode="gray">
              <a:xfrm>
                <a:off x="1694" y="2044"/>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defRPr/>
                </a:pPr>
                <a:endParaRPr lang="en-US" sz="1600" dirty="0">
                  <a:solidFill>
                    <a:srgbClr val="003896"/>
                  </a:solidFill>
                  <a:cs typeface="Arial" pitchFamily="34" charset="0"/>
                </a:endParaRPr>
              </a:p>
            </p:txBody>
          </p:sp>
          <p:sp>
            <p:nvSpPr>
              <p:cNvPr id="57" name="Arc 42"/>
              <p:cNvSpPr>
                <a:spLocks noChangeAspect="1"/>
              </p:cNvSpPr>
              <p:nvPr>
                <p:custDataLst>
                  <p:tags r:id="rId16"/>
                </p:custDataLst>
              </p:nvPr>
            </p:nvSpPr>
            <p:spPr bwMode="gray">
              <a:xfrm>
                <a:off x="1694" y="2044"/>
                <a:ext cx="160" cy="160"/>
              </a:xfrm>
              <a:prstGeom prst="arc">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defRPr/>
                </a:pPr>
                <a:endParaRPr lang="en-US" sz="1600" dirty="0">
                  <a:solidFill>
                    <a:srgbClr val="003896"/>
                  </a:solidFill>
                  <a:cs typeface="Arial" pitchFamily="34" charset="0"/>
                </a:endParaRPr>
              </a:p>
            </p:txBody>
          </p:sp>
        </p:grpSp>
        <p:grpSp>
          <p:nvGrpSpPr>
            <p:cNvPr id="42" name="MoonLegend4"/>
            <p:cNvGrpSpPr>
              <a:grpSpLocks noChangeAspect="1"/>
            </p:cNvGrpSpPr>
            <p:nvPr>
              <p:custDataLst>
                <p:tags r:id="rId6"/>
              </p:custDataLst>
            </p:nvPr>
          </p:nvGrpSpPr>
          <p:grpSpPr bwMode="auto">
            <a:xfrm>
              <a:off x="6655594" y="1096563"/>
              <a:ext cx="209550" cy="209551"/>
              <a:chOff x="4495" y="1198"/>
              <a:chExt cx="160" cy="160"/>
            </a:xfrm>
          </p:grpSpPr>
          <p:sp>
            <p:nvSpPr>
              <p:cNvPr id="54" name="Oval 47"/>
              <p:cNvSpPr>
                <a:spLocks noChangeAspect="1" noChangeArrowheads="1"/>
              </p:cNvSpPr>
              <p:nvPr>
                <p:custDataLst>
                  <p:tags r:id="rId13"/>
                </p:custDataLst>
              </p:nvPr>
            </p:nvSpPr>
            <p:spPr bwMode="gray">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defRPr/>
                </a:pPr>
                <a:endParaRPr lang="en-US" sz="1600" dirty="0">
                  <a:solidFill>
                    <a:srgbClr val="003896"/>
                  </a:solidFill>
                  <a:cs typeface="Arial" pitchFamily="34" charset="0"/>
                </a:endParaRPr>
              </a:p>
            </p:txBody>
          </p:sp>
          <p:sp>
            <p:nvSpPr>
              <p:cNvPr id="55" name="Arc 48"/>
              <p:cNvSpPr>
                <a:spLocks noChangeAspect="1"/>
              </p:cNvSpPr>
              <p:nvPr>
                <p:custDataLst>
                  <p:tags r:id="rId14"/>
                </p:custDataLst>
              </p:nvPr>
            </p:nvSpPr>
            <p:spPr bwMode="gray">
              <a:xfrm>
                <a:off x="4495" y="1198"/>
                <a:ext cx="160" cy="160"/>
              </a:xfrm>
              <a:prstGeom prst="arc">
                <a:avLst>
                  <a:gd name="adj1" fmla="val 16200000"/>
                  <a:gd name="adj2" fmla="val 108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defRPr/>
                </a:pPr>
                <a:endParaRPr lang="en-US" sz="1600" dirty="0">
                  <a:solidFill>
                    <a:srgbClr val="003896"/>
                  </a:solidFill>
                  <a:cs typeface="Arial" pitchFamily="34" charset="0"/>
                </a:endParaRPr>
              </a:p>
            </p:txBody>
          </p:sp>
        </p:grpSp>
        <p:grpSp>
          <p:nvGrpSpPr>
            <p:cNvPr id="43" name="MoonLegend5"/>
            <p:cNvGrpSpPr>
              <a:grpSpLocks noChangeAspect="1"/>
            </p:cNvGrpSpPr>
            <p:nvPr>
              <p:custDataLst>
                <p:tags r:id="rId7"/>
              </p:custDataLst>
            </p:nvPr>
          </p:nvGrpSpPr>
          <p:grpSpPr bwMode="auto">
            <a:xfrm>
              <a:off x="6655594" y="1370805"/>
              <a:ext cx="209550" cy="209551"/>
              <a:chOff x="4495" y="1440"/>
              <a:chExt cx="160" cy="160"/>
            </a:xfrm>
          </p:grpSpPr>
          <p:sp>
            <p:nvSpPr>
              <p:cNvPr id="52" name="Oval 50"/>
              <p:cNvSpPr>
                <a:spLocks noChangeAspect="1" noChangeArrowheads="1"/>
              </p:cNvSpPr>
              <p:nvPr>
                <p:custDataLst>
                  <p:tags r:id="rId11"/>
                </p:custDataLst>
              </p:nvPr>
            </p:nvSpPr>
            <p:spPr bwMode="gray">
              <a:xfrm>
                <a:off x="4495" y="1440"/>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defRPr/>
                </a:pPr>
                <a:endParaRPr lang="en-US" sz="1600" dirty="0">
                  <a:solidFill>
                    <a:srgbClr val="003896"/>
                  </a:solidFill>
                  <a:cs typeface="Arial" pitchFamily="34" charset="0"/>
                </a:endParaRPr>
              </a:p>
            </p:txBody>
          </p:sp>
          <p:sp>
            <p:nvSpPr>
              <p:cNvPr id="53" name="Oval 51"/>
              <p:cNvSpPr>
                <a:spLocks noChangeAspect="1" noChangeArrowheads="1"/>
              </p:cNvSpPr>
              <p:nvPr>
                <p:custDataLst>
                  <p:tags r:id="rId12"/>
                </p:custDataLst>
              </p:nvPr>
            </p:nvSpPr>
            <p:spPr bwMode="gray">
              <a:xfrm>
                <a:off x="4495" y="1440"/>
                <a:ext cx="160" cy="160"/>
              </a:xfrm>
              <a:prstGeom prst="arc">
                <a:avLst>
                  <a:gd name="adj1" fmla="val 16200000"/>
                  <a:gd name="adj2" fmla="val 162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defRPr/>
                </a:pPr>
                <a:endParaRPr lang="en-US" sz="1600" dirty="0">
                  <a:solidFill>
                    <a:srgbClr val="003896"/>
                  </a:solidFill>
                  <a:cs typeface="Arial" pitchFamily="34" charset="0"/>
                </a:endParaRPr>
              </a:p>
            </p:txBody>
          </p:sp>
        </p:grpSp>
        <p:sp>
          <p:nvSpPr>
            <p:cNvPr id="44" name="Legend1"/>
            <p:cNvSpPr>
              <a:spLocks noChangeArrowheads="1"/>
            </p:cNvSpPr>
            <p:nvPr/>
          </p:nvSpPr>
          <p:spPr bwMode="gray">
            <a:xfrm>
              <a:off x="6976269" y="286540"/>
              <a:ext cx="509417"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defTabSz="893763">
                <a:defRPr>
                  <a:solidFill>
                    <a:schemeClr val="tx1"/>
                  </a:solidFill>
                  <a:latin typeface="Arial" pitchFamily="34" charset="0"/>
                  <a:cs typeface="Arial" pitchFamily="34" charset="0"/>
                </a:defRPr>
              </a:lvl1pPr>
              <a:lvl2pPr marL="742950" indent="-285750" defTabSz="893763">
                <a:defRPr>
                  <a:solidFill>
                    <a:schemeClr val="tx1"/>
                  </a:solidFill>
                  <a:latin typeface="Arial" pitchFamily="34" charset="0"/>
                  <a:cs typeface="Arial" pitchFamily="34" charset="0"/>
                </a:defRPr>
              </a:lvl2pPr>
              <a:lvl3pPr marL="1143000" indent="-228600" defTabSz="893763">
                <a:defRPr>
                  <a:solidFill>
                    <a:schemeClr val="tx1"/>
                  </a:solidFill>
                  <a:latin typeface="Arial" pitchFamily="34" charset="0"/>
                  <a:cs typeface="Arial" pitchFamily="34" charset="0"/>
                </a:defRPr>
              </a:lvl3pPr>
              <a:lvl4pPr marL="1600200" indent="-228600" defTabSz="893763">
                <a:defRPr>
                  <a:solidFill>
                    <a:schemeClr val="tx1"/>
                  </a:solidFill>
                  <a:latin typeface="Arial" pitchFamily="34" charset="0"/>
                  <a:cs typeface="Arial" pitchFamily="34" charset="0"/>
                </a:defRPr>
              </a:lvl4pPr>
              <a:lvl5pPr marL="2057400" indent="-228600" defTabSz="893763">
                <a:defRPr>
                  <a:solidFill>
                    <a:schemeClr val="tx1"/>
                  </a:solidFill>
                  <a:latin typeface="Arial" pitchFamily="34" charset="0"/>
                  <a:cs typeface="Arial" pitchFamily="34" charset="0"/>
                </a:defRPr>
              </a:lvl5pPr>
              <a:lvl6pPr marL="2514600" indent="-228600" defTabSz="893763" fontAlgn="base">
                <a:spcBef>
                  <a:spcPct val="0"/>
                </a:spcBef>
                <a:spcAft>
                  <a:spcPct val="0"/>
                </a:spcAft>
                <a:defRPr>
                  <a:solidFill>
                    <a:schemeClr val="tx1"/>
                  </a:solidFill>
                  <a:latin typeface="Arial" pitchFamily="34" charset="0"/>
                  <a:cs typeface="Arial" pitchFamily="34" charset="0"/>
                </a:defRPr>
              </a:lvl6pPr>
              <a:lvl7pPr marL="2971800" indent="-228600" defTabSz="893763" fontAlgn="base">
                <a:spcBef>
                  <a:spcPct val="0"/>
                </a:spcBef>
                <a:spcAft>
                  <a:spcPct val="0"/>
                </a:spcAft>
                <a:defRPr>
                  <a:solidFill>
                    <a:schemeClr val="tx1"/>
                  </a:solidFill>
                  <a:latin typeface="Arial" pitchFamily="34" charset="0"/>
                  <a:cs typeface="Arial" pitchFamily="34" charset="0"/>
                </a:defRPr>
              </a:lvl7pPr>
              <a:lvl8pPr marL="3429000" indent="-228600" defTabSz="893763" fontAlgn="base">
                <a:spcBef>
                  <a:spcPct val="0"/>
                </a:spcBef>
                <a:spcAft>
                  <a:spcPct val="0"/>
                </a:spcAft>
                <a:defRPr>
                  <a:solidFill>
                    <a:schemeClr val="tx1"/>
                  </a:solidFill>
                  <a:latin typeface="Arial" pitchFamily="34" charset="0"/>
                  <a:cs typeface="Arial" pitchFamily="34" charset="0"/>
                </a:defRPr>
              </a:lvl8pPr>
              <a:lvl9pPr marL="3886200" indent="-228600" defTabSz="893763" fontAlgn="base">
                <a:spcBef>
                  <a:spcPct val="0"/>
                </a:spcBef>
                <a:spcAft>
                  <a:spcPct val="0"/>
                </a:spcAft>
                <a:defRPr>
                  <a:solidFill>
                    <a:schemeClr val="tx1"/>
                  </a:solidFill>
                  <a:latin typeface="Arial" pitchFamily="34" charset="0"/>
                  <a:cs typeface="Arial" pitchFamily="34" charset="0"/>
                </a:defRPr>
              </a:lvl9pPr>
            </a:lstStyle>
            <a:p>
              <a:pPr fontAlgn="base">
                <a:spcBef>
                  <a:spcPct val="0"/>
                </a:spcBef>
                <a:spcAft>
                  <a:spcPct val="0"/>
                </a:spcAft>
                <a:buClr>
                  <a:srgbClr val="83725B"/>
                </a:buClr>
              </a:pPr>
              <a:r>
                <a:rPr lang="en-US" altLang="en-US" sz="1200" dirty="0">
                  <a:solidFill>
                    <a:srgbClr val="003896"/>
                  </a:solidFill>
                </a:rPr>
                <a:t>Legend</a:t>
              </a:r>
            </a:p>
          </p:txBody>
        </p:sp>
        <p:sp>
          <p:nvSpPr>
            <p:cNvPr id="45" name="Legend2"/>
            <p:cNvSpPr>
              <a:spLocks noChangeArrowheads="1"/>
            </p:cNvSpPr>
            <p:nvPr/>
          </p:nvSpPr>
          <p:spPr bwMode="gray">
            <a:xfrm>
              <a:off x="6976269" y="561178"/>
              <a:ext cx="509417"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defTabSz="893763">
                <a:defRPr>
                  <a:solidFill>
                    <a:schemeClr val="tx1"/>
                  </a:solidFill>
                  <a:latin typeface="Arial" pitchFamily="34" charset="0"/>
                  <a:cs typeface="Arial" pitchFamily="34" charset="0"/>
                </a:defRPr>
              </a:lvl1pPr>
              <a:lvl2pPr marL="742950" indent="-285750" defTabSz="893763">
                <a:defRPr>
                  <a:solidFill>
                    <a:schemeClr val="tx1"/>
                  </a:solidFill>
                  <a:latin typeface="Arial" pitchFamily="34" charset="0"/>
                  <a:cs typeface="Arial" pitchFamily="34" charset="0"/>
                </a:defRPr>
              </a:lvl2pPr>
              <a:lvl3pPr marL="1143000" indent="-228600" defTabSz="893763">
                <a:defRPr>
                  <a:solidFill>
                    <a:schemeClr val="tx1"/>
                  </a:solidFill>
                  <a:latin typeface="Arial" pitchFamily="34" charset="0"/>
                  <a:cs typeface="Arial" pitchFamily="34" charset="0"/>
                </a:defRPr>
              </a:lvl3pPr>
              <a:lvl4pPr marL="1600200" indent="-228600" defTabSz="893763">
                <a:defRPr>
                  <a:solidFill>
                    <a:schemeClr val="tx1"/>
                  </a:solidFill>
                  <a:latin typeface="Arial" pitchFamily="34" charset="0"/>
                  <a:cs typeface="Arial" pitchFamily="34" charset="0"/>
                </a:defRPr>
              </a:lvl4pPr>
              <a:lvl5pPr marL="2057400" indent="-228600" defTabSz="893763">
                <a:defRPr>
                  <a:solidFill>
                    <a:schemeClr val="tx1"/>
                  </a:solidFill>
                  <a:latin typeface="Arial" pitchFamily="34" charset="0"/>
                  <a:cs typeface="Arial" pitchFamily="34" charset="0"/>
                </a:defRPr>
              </a:lvl5pPr>
              <a:lvl6pPr marL="2514600" indent="-228600" defTabSz="893763" fontAlgn="base">
                <a:spcBef>
                  <a:spcPct val="0"/>
                </a:spcBef>
                <a:spcAft>
                  <a:spcPct val="0"/>
                </a:spcAft>
                <a:defRPr>
                  <a:solidFill>
                    <a:schemeClr val="tx1"/>
                  </a:solidFill>
                  <a:latin typeface="Arial" pitchFamily="34" charset="0"/>
                  <a:cs typeface="Arial" pitchFamily="34" charset="0"/>
                </a:defRPr>
              </a:lvl6pPr>
              <a:lvl7pPr marL="2971800" indent="-228600" defTabSz="893763" fontAlgn="base">
                <a:spcBef>
                  <a:spcPct val="0"/>
                </a:spcBef>
                <a:spcAft>
                  <a:spcPct val="0"/>
                </a:spcAft>
                <a:defRPr>
                  <a:solidFill>
                    <a:schemeClr val="tx1"/>
                  </a:solidFill>
                  <a:latin typeface="Arial" pitchFamily="34" charset="0"/>
                  <a:cs typeface="Arial" pitchFamily="34" charset="0"/>
                </a:defRPr>
              </a:lvl7pPr>
              <a:lvl8pPr marL="3429000" indent="-228600" defTabSz="893763" fontAlgn="base">
                <a:spcBef>
                  <a:spcPct val="0"/>
                </a:spcBef>
                <a:spcAft>
                  <a:spcPct val="0"/>
                </a:spcAft>
                <a:defRPr>
                  <a:solidFill>
                    <a:schemeClr val="tx1"/>
                  </a:solidFill>
                  <a:latin typeface="Arial" pitchFamily="34" charset="0"/>
                  <a:cs typeface="Arial" pitchFamily="34" charset="0"/>
                </a:defRPr>
              </a:lvl8pPr>
              <a:lvl9pPr marL="3886200" indent="-228600" defTabSz="893763" fontAlgn="base">
                <a:spcBef>
                  <a:spcPct val="0"/>
                </a:spcBef>
                <a:spcAft>
                  <a:spcPct val="0"/>
                </a:spcAft>
                <a:defRPr>
                  <a:solidFill>
                    <a:schemeClr val="tx1"/>
                  </a:solidFill>
                  <a:latin typeface="Arial" pitchFamily="34" charset="0"/>
                  <a:cs typeface="Arial" pitchFamily="34" charset="0"/>
                </a:defRPr>
              </a:lvl9pPr>
            </a:lstStyle>
            <a:p>
              <a:pPr fontAlgn="base">
                <a:spcBef>
                  <a:spcPct val="0"/>
                </a:spcBef>
                <a:spcAft>
                  <a:spcPct val="0"/>
                </a:spcAft>
                <a:buClr>
                  <a:srgbClr val="83725B"/>
                </a:buClr>
              </a:pPr>
              <a:r>
                <a:rPr lang="en-US" altLang="en-US" sz="1200" dirty="0">
                  <a:solidFill>
                    <a:srgbClr val="003896"/>
                  </a:solidFill>
                </a:rPr>
                <a:t>Legend</a:t>
              </a:r>
            </a:p>
          </p:txBody>
        </p:sp>
        <p:sp>
          <p:nvSpPr>
            <p:cNvPr id="46" name="Legend3"/>
            <p:cNvSpPr>
              <a:spLocks noChangeArrowheads="1"/>
            </p:cNvSpPr>
            <p:nvPr/>
          </p:nvSpPr>
          <p:spPr bwMode="gray">
            <a:xfrm>
              <a:off x="6976269" y="835817"/>
              <a:ext cx="509417"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defTabSz="893763">
                <a:defRPr>
                  <a:solidFill>
                    <a:schemeClr val="tx1"/>
                  </a:solidFill>
                  <a:latin typeface="Arial" pitchFamily="34" charset="0"/>
                  <a:cs typeface="Arial" pitchFamily="34" charset="0"/>
                </a:defRPr>
              </a:lvl1pPr>
              <a:lvl2pPr marL="742950" indent="-285750" defTabSz="893763">
                <a:defRPr>
                  <a:solidFill>
                    <a:schemeClr val="tx1"/>
                  </a:solidFill>
                  <a:latin typeface="Arial" pitchFamily="34" charset="0"/>
                  <a:cs typeface="Arial" pitchFamily="34" charset="0"/>
                </a:defRPr>
              </a:lvl2pPr>
              <a:lvl3pPr marL="1143000" indent="-228600" defTabSz="893763">
                <a:defRPr>
                  <a:solidFill>
                    <a:schemeClr val="tx1"/>
                  </a:solidFill>
                  <a:latin typeface="Arial" pitchFamily="34" charset="0"/>
                  <a:cs typeface="Arial" pitchFamily="34" charset="0"/>
                </a:defRPr>
              </a:lvl3pPr>
              <a:lvl4pPr marL="1600200" indent="-228600" defTabSz="893763">
                <a:defRPr>
                  <a:solidFill>
                    <a:schemeClr val="tx1"/>
                  </a:solidFill>
                  <a:latin typeface="Arial" pitchFamily="34" charset="0"/>
                  <a:cs typeface="Arial" pitchFamily="34" charset="0"/>
                </a:defRPr>
              </a:lvl4pPr>
              <a:lvl5pPr marL="2057400" indent="-228600" defTabSz="893763">
                <a:defRPr>
                  <a:solidFill>
                    <a:schemeClr val="tx1"/>
                  </a:solidFill>
                  <a:latin typeface="Arial" pitchFamily="34" charset="0"/>
                  <a:cs typeface="Arial" pitchFamily="34" charset="0"/>
                </a:defRPr>
              </a:lvl5pPr>
              <a:lvl6pPr marL="2514600" indent="-228600" defTabSz="893763" fontAlgn="base">
                <a:spcBef>
                  <a:spcPct val="0"/>
                </a:spcBef>
                <a:spcAft>
                  <a:spcPct val="0"/>
                </a:spcAft>
                <a:defRPr>
                  <a:solidFill>
                    <a:schemeClr val="tx1"/>
                  </a:solidFill>
                  <a:latin typeface="Arial" pitchFamily="34" charset="0"/>
                  <a:cs typeface="Arial" pitchFamily="34" charset="0"/>
                </a:defRPr>
              </a:lvl6pPr>
              <a:lvl7pPr marL="2971800" indent="-228600" defTabSz="893763" fontAlgn="base">
                <a:spcBef>
                  <a:spcPct val="0"/>
                </a:spcBef>
                <a:spcAft>
                  <a:spcPct val="0"/>
                </a:spcAft>
                <a:defRPr>
                  <a:solidFill>
                    <a:schemeClr val="tx1"/>
                  </a:solidFill>
                  <a:latin typeface="Arial" pitchFamily="34" charset="0"/>
                  <a:cs typeface="Arial" pitchFamily="34" charset="0"/>
                </a:defRPr>
              </a:lvl7pPr>
              <a:lvl8pPr marL="3429000" indent="-228600" defTabSz="893763" fontAlgn="base">
                <a:spcBef>
                  <a:spcPct val="0"/>
                </a:spcBef>
                <a:spcAft>
                  <a:spcPct val="0"/>
                </a:spcAft>
                <a:defRPr>
                  <a:solidFill>
                    <a:schemeClr val="tx1"/>
                  </a:solidFill>
                  <a:latin typeface="Arial" pitchFamily="34" charset="0"/>
                  <a:cs typeface="Arial" pitchFamily="34" charset="0"/>
                </a:defRPr>
              </a:lvl8pPr>
              <a:lvl9pPr marL="3886200" indent="-228600" defTabSz="893763" fontAlgn="base">
                <a:spcBef>
                  <a:spcPct val="0"/>
                </a:spcBef>
                <a:spcAft>
                  <a:spcPct val="0"/>
                </a:spcAft>
                <a:defRPr>
                  <a:solidFill>
                    <a:schemeClr val="tx1"/>
                  </a:solidFill>
                  <a:latin typeface="Arial" pitchFamily="34" charset="0"/>
                  <a:cs typeface="Arial" pitchFamily="34" charset="0"/>
                </a:defRPr>
              </a:lvl9pPr>
            </a:lstStyle>
            <a:p>
              <a:pPr fontAlgn="base">
                <a:spcBef>
                  <a:spcPct val="0"/>
                </a:spcBef>
                <a:spcAft>
                  <a:spcPct val="0"/>
                </a:spcAft>
                <a:buClr>
                  <a:srgbClr val="83725B"/>
                </a:buClr>
              </a:pPr>
              <a:r>
                <a:rPr lang="en-US" altLang="en-US" sz="1200" dirty="0">
                  <a:solidFill>
                    <a:srgbClr val="003896"/>
                  </a:solidFill>
                </a:rPr>
                <a:t>Legend</a:t>
              </a:r>
            </a:p>
          </p:txBody>
        </p:sp>
        <p:sp>
          <p:nvSpPr>
            <p:cNvPr id="47" name="Legend4"/>
            <p:cNvSpPr>
              <a:spLocks noChangeArrowheads="1"/>
            </p:cNvSpPr>
            <p:nvPr/>
          </p:nvSpPr>
          <p:spPr bwMode="gray">
            <a:xfrm>
              <a:off x="6976269" y="1107280"/>
              <a:ext cx="509417"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defTabSz="893763">
                <a:defRPr>
                  <a:solidFill>
                    <a:schemeClr val="tx1"/>
                  </a:solidFill>
                  <a:latin typeface="Arial" pitchFamily="34" charset="0"/>
                  <a:cs typeface="Arial" pitchFamily="34" charset="0"/>
                </a:defRPr>
              </a:lvl1pPr>
              <a:lvl2pPr marL="742950" indent="-285750" defTabSz="893763">
                <a:defRPr>
                  <a:solidFill>
                    <a:schemeClr val="tx1"/>
                  </a:solidFill>
                  <a:latin typeface="Arial" pitchFamily="34" charset="0"/>
                  <a:cs typeface="Arial" pitchFamily="34" charset="0"/>
                </a:defRPr>
              </a:lvl2pPr>
              <a:lvl3pPr marL="1143000" indent="-228600" defTabSz="893763">
                <a:defRPr>
                  <a:solidFill>
                    <a:schemeClr val="tx1"/>
                  </a:solidFill>
                  <a:latin typeface="Arial" pitchFamily="34" charset="0"/>
                  <a:cs typeface="Arial" pitchFamily="34" charset="0"/>
                </a:defRPr>
              </a:lvl3pPr>
              <a:lvl4pPr marL="1600200" indent="-228600" defTabSz="893763">
                <a:defRPr>
                  <a:solidFill>
                    <a:schemeClr val="tx1"/>
                  </a:solidFill>
                  <a:latin typeface="Arial" pitchFamily="34" charset="0"/>
                  <a:cs typeface="Arial" pitchFamily="34" charset="0"/>
                </a:defRPr>
              </a:lvl4pPr>
              <a:lvl5pPr marL="2057400" indent="-228600" defTabSz="893763">
                <a:defRPr>
                  <a:solidFill>
                    <a:schemeClr val="tx1"/>
                  </a:solidFill>
                  <a:latin typeface="Arial" pitchFamily="34" charset="0"/>
                  <a:cs typeface="Arial" pitchFamily="34" charset="0"/>
                </a:defRPr>
              </a:lvl5pPr>
              <a:lvl6pPr marL="2514600" indent="-228600" defTabSz="893763" fontAlgn="base">
                <a:spcBef>
                  <a:spcPct val="0"/>
                </a:spcBef>
                <a:spcAft>
                  <a:spcPct val="0"/>
                </a:spcAft>
                <a:defRPr>
                  <a:solidFill>
                    <a:schemeClr val="tx1"/>
                  </a:solidFill>
                  <a:latin typeface="Arial" pitchFamily="34" charset="0"/>
                  <a:cs typeface="Arial" pitchFamily="34" charset="0"/>
                </a:defRPr>
              </a:lvl6pPr>
              <a:lvl7pPr marL="2971800" indent="-228600" defTabSz="893763" fontAlgn="base">
                <a:spcBef>
                  <a:spcPct val="0"/>
                </a:spcBef>
                <a:spcAft>
                  <a:spcPct val="0"/>
                </a:spcAft>
                <a:defRPr>
                  <a:solidFill>
                    <a:schemeClr val="tx1"/>
                  </a:solidFill>
                  <a:latin typeface="Arial" pitchFamily="34" charset="0"/>
                  <a:cs typeface="Arial" pitchFamily="34" charset="0"/>
                </a:defRPr>
              </a:lvl7pPr>
              <a:lvl8pPr marL="3429000" indent="-228600" defTabSz="893763" fontAlgn="base">
                <a:spcBef>
                  <a:spcPct val="0"/>
                </a:spcBef>
                <a:spcAft>
                  <a:spcPct val="0"/>
                </a:spcAft>
                <a:defRPr>
                  <a:solidFill>
                    <a:schemeClr val="tx1"/>
                  </a:solidFill>
                  <a:latin typeface="Arial" pitchFamily="34" charset="0"/>
                  <a:cs typeface="Arial" pitchFamily="34" charset="0"/>
                </a:defRPr>
              </a:lvl8pPr>
              <a:lvl9pPr marL="3886200" indent="-228600" defTabSz="893763" fontAlgn="base">
                <a:spcBef>
                  <a:spcPct val="0"/>
                </a:spcBef>
                <a:spcAft>
                  <a:spcPct val="0"/>
                </a:spcAft>
                <a:defRPr>
                  <a:solidFill>
                    <a:schemeClr val="tx1"/>
                  </a:solidFill>
                  <a:latin typeface="Arial" pitchFamily="34" charset="0"/>
                  <a:cs typeface="Arial" pitchFamily="34" charset="0"/>
                </a:defRPr>
              </a:lvl9pPr>
            </a:lstStyle>
            <a:p>
              <a:pPr fontAlgn="base">
                <a:spcBef>
                  <a:spcPct val="0"/>
                </a:spcBef>
                <a:spcAft>
                  <a:spcPct val="0"/>
                </a:spcAft>
                <a:buClr>
                  <a:srgbClr val="83725B"/>
                </a:buClr>
              </a:pPr>
              <a:r>
                <a:rPr lang="en-US" altLang="en-US" sz="1200" dirty="0">
                  <a:solidFill>
                    <a:srgbClr val="003896"/>
                  </a:solidFill>
                </a:rPr>
                <a:t>Legend</a:t>
              </a:r>
            </a:p>
          </p:txBody>
        </p:sp>
        <p:sp>
          <p:nvSpPr>
            <p:cNvPr id="48" name="Legend5"/>
            <p:cNvSpPr>
              <a:spLocks noChangeArrowheads="1"/>
            </p:cNvSpPr>
            <p:nvPr/>
          </p:nvSpPr>
          <p:spPr bwMode="gray">
            <a:xfrm>
              <a:off x="6976269" y="1383505"/>
              <a:ext cx="509417"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defTabSz="893763">
                <a:defRPr>
                  <a:solidFill>
                    <a:schemeClr val="tx1"/>
                  </a:solidFill>
                  <a:latin typeface="Arial" pitchFamily="34" charset="0"/>
                  <a:cs typeface="Arial" pitchFamily="34" charset="0"/>
                </a:defRPr>
              </a:lvl1pPr>
              <a:lvl2pPr marL="742950" indent="-285750" defTabSz="893763">
                <a:defRPr>
                  <a:solidFill>
                    <a:schemeClr val="tx1"/>
                  </a:solidFill>
                  <a:latin typeface="Arial" pitchFamily="34" charset="0"/>
                  <a:cs typeface="Arial" pitchFamily="34" charset="0"/>
                </a:defRPr>
              </a:lvl2pPr>
              <a:lvl3pPr marL="1143000" indent="-228600" defTabSz="893763">
                <a:defRPr>
                  <a:solidFill>
                    <a:schemeClr val="tx1"/>
                  </a:solidFill>
                  <a:latin typeface="Arial" pitchFamily="34" charset="0"/>
                  <a:cs typeface="Arial" pitchFamily="34" charset="0"/>
                </a:defRPr>
              </a:lvl3pPr>
              <a:lvl4pPr marL="1600200" indent="-228600" defTabSz="893763">
                <a:defRPr>
                  <a:solidFill>
                    <a:schemeClr val="tx1"/>
                  </a:solidFill>
                  <a:latin typeface="Arial" pitchFamily="34" charset="0"/>
                  <a:cs typeface="Arial" pitchFamily="34" charset="0"/>
                </a:defRPr>
              </a:lvl4pPr>
              <a:lvl5pPr marL="2057400" indent="-228600" defTabSz="893763">
                <a:defRPr>
                  <a:solidFill>
                    <a:schemeClr val="tx1"/>
                  </a:solidFill>
                  <a:latin typeface="Arial" pitchFamily="34" charset="0"/>
                  <a:cs typeface="Arial" pitchFamily="34" charset="0"/>
                </a:defRPr>
              </a:lvl5pPr>
              <a:lvl6pPr marL="2514600" indent="-228600" defTabSz="893763" fontAlgn="base">
                <a:spcBef>
                  <a:spcPct val="0"/>
                </a:spcBef>
                <a:spcAft>
                  <a:spcPct val="0"/>
                </a:spcAft>
                <a:defRPr>
                  <a:solidFill>
                    <a:schemeClr val="tx1"/>
                  </a:solidFill>
                  <a:latin typeface="Arial" pitchFamily="34" charset="0"/>
                  <a:cs typeface="Arial" pitchFamily="34" charset="0"/>
                </a:defRPr>
              </a:lvl6pPr>
              <a:lvl7pPr marL="2971800" indent="-228600" defTabSz="893763" fontAlgn="base">
                <a:spcBef>
                  <a:spcPct val="0"/>
                </a:spcBef>
                <a:spcAft>
                  <a:spcPct val="0"/>
                </a:spcAft>
                <a:defRPr>
                  <a:solidFill>
                    <a:schemeClr val="tx1"/>
                  </a:solidFill>
                  <a:latin typeface="Arial" pitchFamily="34" charset="0"/>
                  <a:cs typeface="Arial" pitchFamily="34" charset="0"/>
                </a:defRPr>
              </a:lvl7pPr>
              <a:lvl8pPr marL="3429000" indent="-228600" defTabSz="893763" fontAlgn="base">
                <a:spcBef>
                  <a:spcPct val="0"/>
                </a:spcBef>
                <a:spcAft>
                  <a:spcPct val="0"/>
                </a:spcAft>
                <a:defRPr>
                  <a:solidFill>
                    <a:schemeClr val="tx1"/>
                  </a:solidFill>
                  <a:latin typeface="Arial" pitchFamily="34" charset="0"/>
                  <a:cs typeface="Arial" pitchFamily="34" charset="0"/>
                </a:defRPr>
              </a:lvl8pPr>
              <a:lvl9pPr marL="3886200" indent="-228600" defTabSz="893763" fontAlgn="base">
                <a:spcBef>
                  <a:spcPct val="0"/>
                </a:spcBef>
                <a:spcAft>
                  <a:spcPct val="0"/>
                </a:spcAft>
                <a:defRPr>
                  <a:solidFill>
                    <a:schemeClr val="tx1"/>
                  </a:solidFill>
                  <a:latin typeface="Arial" pitchFamily="34" charset="0"/>
                  <a:cs typeface="Arial" pitchFamily="34" charset="0"/>
                </a:defRPr>
              </a:lvl9pPr>
            </a:lstStyle>
            <a:p>
              <a:pPr fontAlgn="base">
                <a:spcBef>
                  <a:spcPct val="0"/>
                </a:spcBef>
                <a:spcAft>
                  <a:spcPct val="0"/>
                </a:spcAft>
                <a:buClr>
                  <a:srgbClr val="83725B"/>
                </a:buClr>
              </a:pPr>
              <a:r>
                <a:rPr lang="en-US" altLang="en-US" sz="1200" dirty="0">
                  <a:solidFill>
                    <a:srgbClr val="003896"/>
                  </a:solidFill>
                </a:rPr>
                <a:t>Legend</a:t>
              </a:r>
            </a:p>
          </p:txBody>
        </p:sp>
        <p:grpSp>
          <p:nvGrpSpPr>
            <p:cNvPr id="49" name="MoonLegend3"/>
            <p:cNvGrpSpPr>
              <a:grpSpLocks noChangeAspect="1"/>
            </p:cNvGrpSpPr>
            <p:nvPr>
              <p:custDataLst>
                <p:tags r:id="rId8"/>
              </p:custDataLst>
            </p:nvPr>
          </p:nvGrpSpPr>
          <p:grpSpPr bwMode="auto">
            <a:xfrm>
              <a:off x="6655594" y="822322"/>
              <a:ext cx="209550" cy="209551"/>
              <a:chOff x="4495" y="1198"/>
              <a:chExt cx="160" cy="160"/>
            </a:xfrm>
          </p:grpSpPr>
          <p:sp>
            <p:nvSpPr>
              <p:cNvPr id="50" name="Oval 47"/>
              <p:cNvSpPr>
                <a:spLocks noChangeAspect="1" noChangeArrowheads="1"/>
              </p:cNvSpPr>
              <p:nvPr>
                <p:custDataLst>
                  <p:tags r:id="rId9"/>
                </p:custDataLst>
              </p:nvPr>
            </p:nvSpPr>
            <p:spPr bwMode="gray">
              <a:xfrm>
                <a:off x="4495" y="1197"/>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defRPr/>
                </a:pPr>
                <a:endParaRPr lang="en-US" sz="1600" dirty="0">
                  <a:solidFill>
                    <a:srgbClr val="003896"/>
                  </a:solidFill>
                  <a:cs typeface="Arial" pitchFamily="34" charset="0"/>
                </a:endParaRPr>
              </a:p>
            </p:txBody>
          </p:sp>
          <p:sp>
            <p:nvSpPr>
              <p:cNvPr id="51" name="Arc 48"/>
              <p:cNvSpPr>
                <a:spLocks noChangeAspect="1"/>
              </p:cNvSpPr>
              <p:nvPr>
                <p:custDataLst>
                  <p:tags r:id="rId10"/>
                </p:custDataLst>
              </p:nvPr>
            </p:nvSpPr>
            <p:spPr bwMode="gray">
              <a:xfrm>
                <a:off x="4495" y="1197"/>
                <a:ext cx="160" cy="160"/>
              </a:xfrm>
              <a:prstGeom prst="arc">
                <a:avLst>
                  <a:gd name="adj1" fmla="val 16200000"/>
                  <a:gd name="adj2" fmla="val 54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defRPr/>
                </a:pPr>
                <a:endParaRPr lang="en-US" sz="1600" dirty="0">
                  <a:solidFill>
                    <a:srgbClr val="003896"/>
                  </a:solidFill>
                  <a:cs typeface="Arial" pitchFamily="34" charset="0"/>
                </a:endParaRPr>
              </a:p>
            </p:txBody>
          </p:sp>
        </p:grpSp>
      </p:grpSp>
      <p:graphicFrame>
        <p:nvGraphicFramePr>
          <p:cNvPr id="60" name="Object 67" hidden="1"/>
          <p:cNvGraphicFramePr>
            <a:graphicFrameLocks noChangeAspect="1"/>
          </p:cNvGraphicFramePr>
          <p:nvPr userDrawn="1">
            <p:custDataLst>
              <p:tags r:id="rId3"/>
            </p:custDataLst>
          </p:nvPr>
        </p:nvGraphicFramePr>
        <p:xfrm>
          <a:off x="1591" y="1592"/>
          <a:ext cx="1587" cy="1587"/>
        </p:xfrm>
        <a:graphic>
          <a:graphicData uri="http://schemas.openxmlformats.org/presentationml/2006/ole">
            <mc:AlternateContent xmlns:mc="http://schemas.openxmlformats.org/markup-compatibility/2006">
              <mc:Choice xmlns:v="urn:schemas-microsoft-com:vml" Requires="v">
                <p:oleObj spid="_x0000_s33953" name="think-cell Slide" r:id="rId24" imgW="360" imgH="360" progId="TCLayout.ActiveDocument.1">
                  <p:embed/>
                </p:oleObj>
              </mc:Choice>
              <mc:Fallback>
                <p:oleObj name="think-cell Slide" r:id="rId24" imgW="360" imgH="360" progId="TCLayout.ActiveDocument.1">
                  <p:embed/>
                  <p:pic>
                    <p:nvPicPr>
                      <p:cNvPr id="60" name="Object 67" hidden="1"/>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1591" y="1592"/>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6" name="Title Placeholder 2"/>
          <p:cNvSpPr>
            <a:spLocks noGrp="1" noChangeArrowheads="1"/>
          </p:cNvSpPr>
          <p:nvPr>
            <p:ph type="title"/>
          </p:nvPr>
        </p:nvSpPr>
        <p:spPr bwMode="gray">
          <a:xfrm>
            <a:off x="122238" y="410747"/>
            <a:ext cx="7002570" cy="3139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lvl="0"/>
            <a:r>
              <a:rPr lang="en-US" noProof="0"/>
              <a:t>Click to edit Master title style</a:t>
            </a:r>
            <a:endParaRPr lang="en-US" noProof="0" dirty="0"/>
          </a:p>
        </p:txBody>
      </p:sp>
    </p:spTree>
    <p:extLst>
      <p:ext uri="{BB962C8B-B14F-4D97-AF65-F5344CB8AC3E}">
        <p14:creationId xmlns:p14="http://schemas.microsoft.com/office/powerpoint/2010/main" val="28781125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a:defRPr/>
            </a:lvl1pPr>
          </a:lstStyle>
          <a:p>
            <a:endParaRPr lang="en-ZA" dirty="0"/>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endParaRPr lang="en-ZA" dirty="0">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A4BFAA45-4215-457A-ADD7-0104AD7035BD}" type="slidenum">
              <a:rPr lang="en-ZA" smtClean="0"/>
              <a:pPr/>
              <a:t>‹#›</a:t>
            </a:fld>
            <a:endParaRPr lang="en-ZA" dirty="0"/>
          </a:p>
        </p:txBody>
      </p:sp>
    </p:spTree>
    <p:extLst>
      <p:ext uri="{BB962C8B-B14F-4D97-AF65-F5344CB8AC3E}">
        <p14:creationId xmlns:p14="http://schemas.microsoft.com/office/powerpoint/2010/main" val="79710958"/>
      </p:ext>
    </p:extLst>
  </p:cSld>
  <p:clrMapOvr>
    <a:masterClrMapping/>
  </p:clrMapOvr>
  <p:transition spd="slow">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75" y="166688"/>
            <a:ext cx="2093913" cy="6315075"/>
          </a:xfrm>
        </p:spPr>
        <p:txBody>
          <a:bodyPr vert="eaVert"/>
          <a:lstStyle/>
          <a:p>
            <a:r>
              <a:rPr lang="en-US"/>
              <a:t>Click to edit Master title style</a:t>
            </a:r>
            <a:endParaRPr lang="en-ZA"/>
          </a:p>
        </p:txBody>
      </p:sp>
      <p:sp>
        <p:nvSpPr>
          <p:cNvPr id="3" name="Vertical Text Placeholder 2"/>
          <p:cNvSpPr>
            <a:spLocks noGrp="1"/>
          </p:cNvSpPr>
          <p:nvPr>
            <p:ph type="body" orient="vert" idx="1"/>
          </p:nvPr>
        </p:nvSpPr>
        <p:spPr>
          <a:xfrm>
            <a:off x="436563" y="166688"/>
            <a:ext cx="6132512" cy="63150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a:defRPr/>
            </a:lvl1pPr>
          </a:lstStyle>
          <a:p>
            <a:endParaRPr lang="en-ZA" dirty="0"/>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endParaRPr lang="en-ZA" dirty="0">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A4BFAA45-4215-457A-ADD7-0104AD7035BD}" type="slidenum">
              <a:rPr lang="en-ZA" smtClean="0"/>
              <a:pPr/>
              <a:t>‹#›</a:t>
            </a:fld>
            <a:endParaRPr lang="en-ZA" dirty="0"/>
          </a:p>
        </p:txBody>
      </p:sp>
    </p:spTree>
    <p:extLst>
      <p:ext uri="{BB962C8B-B14F-4D97-AF65-F5344CB8AC3E}">
        <p14:creationId xmlns:p14="http://schemas.microsoft.com/office/powerpoint/2010/main" val="921035240"/>
      </p:ext>
    </p:extLst>
  </p:cSld>
  <p:clrMapOvr>
    <a:masterClrMapping/>
  </p:clrMapOvr>
  <p:transition spd="slow">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36563" y="166688"/>
            <a:ext cx="8378825" cy="63150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3" name="Date Placeholder 2"/>
          <p:cNvSpPr>
            <a:spLocks noGrp="1"/>
          </p:cNvSpPr>
          <p:nvPr>
            <p:ph type="dt" sz="half" idx="10"/>
          </p:nvPr>
        </p:nvSpPr>
        <p:spPr/>
        <p:txBody>
          <a:bodyPr/>
          <a:lstStyle>
            <a:lvl1pPr>
              <a:defRPr/>
            </a:lvl1pPr>
          </a:lstStyle>
          <a:p>
            <a:endParaRPr lang="en-ZA" dirty="0"/>
          </a:p>
        </p:txBody>
      </p:sp>
      <p:sp>
        <p:nvSpPr>
          <p:cNvPr id="4" name="Slide Number Placeholder 4"/>
          <p:cNvSpPr>
            <a:spLocks noGrp="1"/>
          </p:cNvSpPr>
          <p:nvPr>
            <p:ph type="sldNum" sz="quarter" idx="11"/>
          </p:nvPr>
        </p:nvSpPr>
        <p:spPr>
          <a:xfrm>
            <a:off x="3851275" y="6453188"/>
            <a:ext cx="1008063" cy="268287"/>
          </a:xfrm>
        </p:spPr>
        <p:txBody>
          <a:bodyPr/>
          <a:lstStyle>
            <a:lvl1pPr>
              <a:defRPr/>
            </a:lvl1pPr>
          </a:lstStyle>
          <a:p>
            <a:fld id="{A4BFAA45-4215-457A-ADD7-0104AD7035BD}" type="slidenum">
              <a:rPr lang="en-ZA" smtClean="0"/>
              <a:pPr/>
              <a:t>‹#›</a:t>
            </a:fld>
            <a:endParaRPr lang="en-ZA" dirty="0"/>
          </a:p>
        </p:txBody>
      </p:sp>
    </p:spTree>
    <p:extLst>
      <p:ext uri="{BB962C8B-B14F-4D97-AF65-F5344CB8AC3E}">
        <p14:creationId xmlns:p14="http://schemas.microsoft.com/office/powerpoint/2010/main" val="403913792"/>
      </p:ext>
    </p:extLst>
  </p:cSld>
  <p:clrMapOvr>
    <a:masterClrMapping/>
  </p:clrMapOvr>
  <p:transition spd="slow">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3_Blank">
    <p:spTree>
      <p:nvGrpSpPr>
        <p:cNvPr id="1" name=""/>
        <p:cNvGrpSpPr/>
        <p:nvPr/>
      </p:nvGrpSpPr>
      <p:grpSpPr>
        <a:xfrm>
          <a:off x="0" y="0"/>
          <a:ext cx="0" cy="0"/>
          <a:chOff x="0" y="0"/>
          <a:chExt cx="0" cy="0"/>
        </a:xfrm>
      </p:grpSpPr>
      <p:sp>
        <p:nvSpPr>
          <p:cNvPr id="4" name="Rectangle 39"/>
          <p:cNvSpPr>
            <a:spLocks noGrp="1" noChangeArrowheads="1"/>
          </p:cNvSpPr>
          <p:nvPr>
            <p:ph type="sldNum" sz="quarter" idx="12"/>
          </p:nvPr>
        </p:nvSpPr>
        <p:spPr>
          <a:xfrm>
            <a:off x="3924300" y="6608456"/>
            <a:ext cx="935038" cy="268287"/>
          </a:xfrm>
        </p:spPr>
        <p:txBody>
          <a:bodyPr/>
          <a:lstStyle>
            <a:lvl1pPr>
              <a:defRPr/>
            </a:lvl1pPr>
          </a:lstStyle>
          <a:p>
            <a:pPr>
              <a:defRPr/>
            </a:pPr>
            <a:fld id="{62B4E9A9-4880-454B-920C-00734D8F9B0C}" type="slidenum">
              <a:rPr lang="en-ZA"/>
              <a:pPr>
                <a:defRPr/>
              </a:pPr>
              <a:t>‹#›</a:t>
            </a:fld>
            <a:endParaRPr lang="en-ZA" dirty="0"/>
          </a:p>
        </p:txBody>
      </p:sp>
      <p:sp>
        <p:nvSpPr>
          <p:cNvPr id="5" name="Title 4"/>
          <p:cNvSpPr>
            <a:spLocks noGrp="1"/>
          </p:cNvSpPr>
          <p:nvPr>
            <p:ph type="title"/>
          </p:nvPr>
        </p:nvSpPr>
        <p:spPr>
          <a:xfrm>
            <a:off x="288000" y="144000"/>
            <a:ext cx="7056000" cy="648000"/>
          </a:xfrm>
        </p:spPr>
        <p:txBody>
          <a:bodyPr/>
          <a:lstStyle/>
          <a:p>
            <a:r>
              <a:rPr lang="en-US"/>
              <a:t>Click to edit Master title style</a:t>
            </a:r>
            <a:endParaRPr lang="en-ZA"/>
          </a:p>
        </p:txBody>
      </p:sp>
      <p:sp>
        <p:nvSpPr>
          <p:cNvPr id="6" name="Content Placeholder 1"/>
          <p:cNvSpPr>
            <a:spLocks noGrp="1"/>
          </p:cNvSpPr>
          <p:nvPr>
            <p:ph idx="13"/>
          </p:nvPr>
        </p:nvSpPr>
        <p:spPr>
          <a:xfrm>
            <a:off x="289707" y="1127074"/>
            <a:ext cx="8532000" cy="5472000"/>
          </a:xfrm>
        </p:spPr>
        <p:txBody>
          <a:bodyPr/>
          <a:lstStyle>
            <a:lvl1pPr marL="0" indent="0">
              <a:buNone/>
              <a:defRPr sz="1100"/>
            </a:lvl1pPr>
            <a:lvl2pPr marL="446087" indent="0">
              <a:buNone/>
              <a:defRPr sz="1100"/>
            </a:lvl2pPr>
            <a:lvl3pPr marL="896937" indent="0">
              <a:buNone/>
              <a:defRPr sz="1100"/>
            </a:lvl3pPr>
            <a:lvl4pPr marL="1255712" indent="0">
              <a:buNone/>
              <a:defRPr sz="1100"/>
            </a:lvl4pPr>
            <a:lvl5pPr marL="1614487" indent="0">
              <a:buNone/>
              <a:defRPr sz="1100"/>
            </a:lvl5pPr>
          </a:lstStyle>
          <a:p>
            <a:pPr lvl="0"/>
            <a:r>
              <a:rPr lang="en-US" dirty="0"/>
              <a:t>Click to edit Master text styles</a:t>
            </a:r>
            <a:endParaRPr lang="en-ZA" dirty="0"/>
          </a:p>
        </p:txBody>
      </p:sp>
    </p:spTree>
    <p:extLst>
      <p:ext uri="{BB962C8B-B14F-4D97-AF65-F5344CB8AC3E}">
        <p14:creationId xmlns:p14="http://schemas.microsoft.com/office/powerpoint/2010/main" val="805514681"/>
      </p:ext>
    </p:extLst>
  </p:cSld>
  <p:clrMapOvr>
    <a:masterClrMapping/>
  </p:clrMapOvr>
  <p:transition spd="slow">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4" name="Picture 43" descr="logo small"/>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662863" y="341313"/>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17" descr="topsoli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012" name="Rectangle 2"/>
          <p:cNvSpPr>
            <a:spLocks noGrp="1" noChangeArrowheads="1"/>
          </p:cNvSpPr>
          <p:nvPr>
            <p:ph type="ctrTitle"/>
          </p:nvPr>
        </p:nvSpPr>
        <p:spPr>
          <a:xfrm>
            <a:off x="685800" y="2130425"/>
            <a:ext cx="7772400" cy="1470025"/>
          </a:xfrm>
        </p:spPr>
        <p:txBody>
          <a:bodyPr/>
          <a:lstStyle>
            <a:lvl1pPr>
              <a:defRPr smtClean="0"/>
            </a:lvl1pPr>
          </a:lstStyle>
          <a:p>
            <a:pPr lvl="0"/>
            <a:r>
              <a:rPr lang="en-GB" noProof="0"/>
              <a:t>Click to edit Master title style</a:t>
            </a:r>
          </a:p>
        </p:txBody>
      </p:sp>
      <p:sp>
        <p:nvSpPr>
          <p:cNvPr id="43013" name="Rectangle 3"/>
          <p:cNvSpPr>
            <a:spLocks noGrp="1" noChangeArrowheads="1"/>
          </p:cNvSpPr>
          <p:nvPr>
            <p:ph type="subTitle" idx="1"/>
          </p:nvPr>
        </p:nvSpPr>
        <p:spPr>
          <a:xfrm>
            <a:off x="1371600" y="3886200"/>
            <a:ext cx="6400800" cy="1752600"/>
          </a:xfrm>
        </p:spPr>
        <p:txBody>
          <a:bodyPr/>
          <a:lstStyle>
            <a:lvl1pPr marL="0" indent="0" algn="ctr">
              <a:buFontTx/>
              <a:buNone/>
              <a:defRPr smtClean="0"/>
            </a:lvl1pPr>
          </a:lstStyle>
          <a:p>
            <a:pPr lvl="0"/>
            <a:r>
              <a:rPr lang="en-GB" noProof="0"/>
              <a:t>Click to edit Master subtitle style</a:t>
            </a:r>
          </a:p>
        </p:txBody>
      </p:sp>
      <p:sp>
        <p:nvSpPr>
          <p:cNvPr id="6" name="Rectangle 37"/>
          <p:cNvSpPr>
            <a:spLocks noGrp="1" noChangeArrowheads="1"/>
          </p:cNvSpPr>
          <p:nvPr>
            <p:ph type="dt" sz="half" idx="10"/>
          </p:nvPr>
        </p:nvSpPr>
        <p:spPr>
          <a:xfrm>
            <a:off x="457200" y="6245225"/>
            <a:ext cx="2133600" cy="476250"/>
          </a:xfrm>
        </p:spPr>
        <p:txBody>
          <a:bodyPr/>
          <a:lstStyle>
            <a:lvl1pPr>
              <a:defRPr sz="1000">
                <a:solidFill>
                  <a:srgbClr val="83725B"/>
                </a:solidFill>
              </a:defRPr>
            </a:lvl1pPr>
          </a:lstStyle>
          <a:p>
            <a:pPr>
              <a:defRPr/>
            </a:pPr>
            <a:fld id="{BE26D199-33A4-4DD2-9D06-7DD6EB7C82CE}" type="datetime1">
              <a:rPr lang="en-ZA"/>
              <a:pPr>
                <a:defRPr/>
              </a:pPr>
              <a:t>2022/08/24</a:t>
            </a:fld>
            <a:endParaRPr lang="en-ZA" dirty="0"/>
          </a:p>
        </p:txBody>
      </p:sp>
      <p:sp>
        <p:nvSpPr>
          <p:cNvPr id="7" name="Rectangle 38"/>
          <p:cNvSpPr>
            <a:spLocks noGrp="1" noChangeArrowheads="1"/>
          </p:cNvSpPr>
          <p:nvPr>
            <p:ph type="ftr" sz="quarter" idx="11"/>
          </p:nvPr>
        </p:nvSpPr>
        <p:spPr>
          <a:xfrm>
            <a:off x="3124200" y="6245225"/>
            <a:ext cx="2895600" cy="476250"/>
          </a:xfrm>
          <a:prstGeom prst="rect">
            <a:avLst/>
          </a:prstGeom>
        </p:spPr>
        <p:txBody>
          <a:bodyPr/>
          <a:lstStyle>
            <a:lvl1pPr>
              <a:defRPr>
                <a:latin typeface="Arial" charset="0"/>
                <a:cs typeface="Arial" charset="0"/>
              </a:defRPr>
            </a:lvl1pPr>
          </a:lstStyle>
          <a:p>
            <a:pPr fontAlgn="base">
              <a:spcBef>
                <a:spcPct val="0"/>
              </a:spcBef>
              <a:spcAft>
                <a:spcPct val="0"/>
              </a:spcAft>
              <a:defRPr/>
            </a:pPr>
            <a:endParaRPr lang="en-GB" dirty="0">
              <a:solidFill>
                <a:srgbClr val="003896"/>
              </a:solidFill>
            </a:endParaRPr>
          </a:p>
        </p:txBody>
      </p:sp>
      <p:sp>
        <p:nvSpPr>
          <p:cNvPr id="8" name="Rectangle 39"/>
          <p:cNvSpPr>
            <a:spLocks noGrp="1" noChangeArrowheads="1"/>
          </p:cNvSpPr>
          <p:nvPr>
            <p:ph type="sldNum" sz="quarter" idx="12"/>
          </p:nvPr>
        </p:nvSpPr>
        <p:spPr>
          <a:xfrm>
            <a:off x="6553200" y="6245225"/>
            <a:ext cx="2133600" cy="476250"/>
          </a:xfrm>
        </p:spPr>
        <p:txBody>
          <a:bodyPr/>
          <a:lstStyle>
            <a:lvl1pPr algn="r">
              <a:defRPr sz="1000">
                <a:solidFill>
                  <a:srgbClr val="83725B"/>
                </a:solidFill>
              </a:defRPr>
            </a:lvl1pPr>
          </a:lstStyle>
          <a:p>
            <a:pPr>
              <a:defRPr/>
            </a:pPr>
            <a:fld id="{4DED6888-2785-4920-860F-2712D3EBED58}" type="slidenum">
              <a:rPr lang="en-ZA"/>
              <a:pPr>
                <a:defRPr/>
              </a:pPr>
              <a:t>‹#›</a:t>
            </a:fld>
            <a:endParaRPr lang="en-ZA" dirty="0"/>
          </a:p>
        </p:txBody>
      </p:sp>
    </p:spTree>
    <p:extLst>
      <p:ext uri="{BB962C8B-B14F-4D97-AF65-F5344CB8AC3E}">
        <p14:creationId xmlns:p14="http://schemas.microsoft.com/office/powerpoint/2010/main" val="1409391945"/>
      </p:ext>
    </p:extLst>
  </p:cSld>
  <p:clrMapOvr>
    <a:masterClrMapping/>
  </p:clrMapOvr>
  <p:transition spd="slow">
    <p:fade/>
  </p:transition>
  <p:hf hdr="0" ftr="0"/>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150"/>
          <p:cNvGrpSpPr>
            <a:grpSpLocks/>
          </p:cNvGrpSpPr>
          <p:nvPr userDrawn="1"/>
        </p:nvGrpSpPr>
        <p:grpSpPr bwMode="auto">
          <a:xfrm>
            <a:off x="-4763" y="0"/>
            <a:ext cx="9148763" cy="6858000"/>
            <a:chOff x="-3" y="0"/>
            <a:chExt cx="5763" cy="4320"/>
          </a:xfrm>
        </p:grpSpPr>
        <p:pic>
          <p:nvPicPr>
            <p:cNvPr id="5" name="Picture 148" descr="logo small"/>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088" y="326"/>
              <a:ext cx="1352" cy="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91"/>
            <p:cNvSpPr>
              <a:spLocks noChangeArrowheads="1"/>
            </p:cNvSpPr>
            <p:nvPr userDrawn="1"/>
          </p:nvSpPr>
          <p:spPr bwMode="auto">
            <a:xfrm>
              <a:off x="-3" y="0"/>
              <a:ext cx="5763"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pic>
          <p:nvPicPr>
            <p:cNvPr id="7" name="Picture 23" descr="d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 y="0"/>
              <a:ext cx="115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Oval 101"/>
            <p:cNvSpPr>
              <a:spLocks noChangeArrowheads="1"/>
            </p:cNvSpPr>
            <p:nvPr userDrawn="1"/>
          </p:nvSpPr>
          <p:spPr bwMode="auto">
            <a:xfrm>
              <a:off x="232" y="819"/>
              <a:ext cx="1448" cy="1447"/>
            </a:xfrm>
            <a:prstGeom prst="ellipse">
              <a:avLst/>
            </a:prstGeom>
            <a:solidFill>
              <a:srgbClr val="83725B"/>
            </a:solidFill>
            <a:ln w="9525">
              <a:solidFill>
                <a:srgbClr val="83725B"/>
              </a:solidFill>
              <a:round/>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9" name="Oval 102" descr="coolers"/>
            <p:cNvSpPr>
              <a:spLocks noChangeArrowheads="1"/>
            </p:cNvSpPr>
            <p:nvPr userDrawn="1"/>
          </p:nvSpPr>
          <p:spPr bwMode="auto">
            <a:xfrm>
              <a:off x="275" y="858"/>
              <a:ext cx="1362" cy="1369"/>
            </a:xfrm>
            <a:prstGeom prst="ellipse">
              <a:avLst/>
            </a:prstGeom>
            <a:blipFill dpi="0" rotWithShape="1">
              <a:blip r:embed="rId4"/>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10" name="Oval 103"/>
            <p:cNvSpPr>
              <a:spLocks noChangeArrowheads="1"/>
            </p:cNvSpPr>
            <p:nvPr userDrawn="1"/>
          </p:nvSpPr>
          <p:spPr bwMode="auto">
            <a:xfrm>
              <a:off x="217" y="772"/>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11" name="Oval 104"/>
            <p:cNvSpPr>
              <a:spLocks noChangeArrowheads="1"/>
            </p:cNvSpPr>
            <p:nvPr userDrawn="1"/>
          </p:nvSpPr>
          <p:spPr bwMode="auto">
            <a:xfrm>
              <a:off x="162" y="772"/>
              <a:ext cx="1487"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12" name="Oval 105"/>
            <p:cNvSpPr>
              <a:spLocks noChangeArrowheads="1"/>
            </p:cNvSpPr>
            <p:nvPr userDrawn="1"/>
          </p:nvSpPr>
          <p:spPr bwMode="auto">
            <a:xfrm>
              <a:off x="240" y="803"/>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13" name="Oval 106"/>
            <p:cNvSpPr>
              <a:spLocks noChangeArrowheads="1"/>
            </p:cNvSpPr>
            <p:nvPr userDrawn="1"/>
          </p:nvSpPr>
          <p:spPr bwMode="auto">
            <a:xfrm>
              <a:off x="194"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14" name="Oval 107"/>
            <p:cNvSpPr>
              <a:spLocks noChangeArrowheads="1"/>
            </p:cNvSpPr>
            <p:nvPr userDrawn="1"/>
          </p:nvSpPr>
          <p:spPr bwMode="auto">
            <a:xfrm>
              <a:off x="279"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15" name="Oval 108"/>
            <p:cNvSpPr>
              <a:spLocks noChangeArrowheads="1"/>
            </p:cNvSpPr>
            <p:nvPr userDrawn="1"/>
          </p:nvSpPr>
          <p:spPr bwMode="auto">
            <a:xfrm>
              <a:off x="108"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16" name="Oval 109"/>
            <p:cNvSpPr>
              <a:spLocks noChangeArrowheads="1"/>
            </p:cNvSpPr>
            <p:nvPr userDrawn="1"/>
          </p:nvSpPr>
          <p:spPr bwMode="auto">
            <a:xfrm>
              <a:off x="287"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17" name="Oval 110"/>
            <p:cNvSpPr>
              <a:spLocks noChangeArrowheads="1"/>
            </p:cNvSpPr>
            <p:nvPr userDrawn="1"/>
          </p:nvSpPr>
          <p:spPr bwMode="auto">
            <a:xfrm>
              <a:off x="614" y="422"/>
              <a:ext cx="739" cy="747"/>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18" name="Oval 111"/>
            <p:cNvSpPr>
              <a:spLocks noChangeArrowheads="1"/>
            </p:cNvSpPr>
            <p:nvPr userDrawn="1"/>
          </p:nvSpPr>
          <p:spPr bwMode="auto">
            <a:xfrm>
              <a:off x="629" y="445"/>
              <a:ext cx="708" cy="708"/>
            </a:xfrm>
            <a:prstGeom prst="ellipse">
              <a:avLst/>
            </a:prstGeom>
            <a:solidFill>
              <a:srgbClr val="8C7F6D"/>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19" name="Oval 112"/>
            <p:cNvSpPr>
              <a:spLocks noChangeArrowheads="1"/>
            </p:cNvSpPr>
            <p:nvPr userDrawn="1"/>
          </p:nvSpPr>
          <p:spPr bwMode="auto">
            <a:xfrm>
              <a:off x="598" y="399"/>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20" name="Oval 113"/>
            <p:cNvSpPr>
              <a:spLocks noChangeArrowheads="1"/>
            </p:cNvSpPr>
            <p:nvPr userDrawn="1"/>
          </p:nvSpPr>
          <p:spPr bwMode="auto">
            <a:xfrm>
              <a:off x="575" y="399"/>
              <a:ext cx="762"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21" name="Oval 114"/>
            <p:cNvSpPr>
              <a:spLocks noChangeArrowheads="1"/>
            </p:cNvSpPr>
            <p:nvPr userDrawn="1"/>
          </p:nvSpPr>
          <p:spPr bwMode="auto">
            <a:xfrm>
              <a:off x="614" y="414"/>
              <a:ext cx="770" cy="771"/>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22" name="Oval 115"/>
            <p:cNvSpPr>
              <a:spLocks noChangeArrowheads="1"/>
            </p:cNvSpPr>
            <p:nvPr userDrawn="1"/>
          </p:nvSpPr>
          <p:spPr bwMode="auto">
            <a:xfrm>
              <a:off x="590" y="391"/>
              <a:ext cx="763"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23" name="Oval 116"/>
            <p:cNvSpPr>
              <a:spLocks noChangeArrowheads="1"/>
            </p:cNvSpPr>
            <p:nvPr userDrawn="1"/>
          </p:nvSpPr>
          <p:spPr bwMode="auto">
            <a:xfrm>
              <a:off x="629" y="445"/>
              <a:ext cx="708" cy="708"/>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24" name="Oval 117"/>
            <p:cNvSpPr>
              <a:spLocks noChangeArrowheads="1"/>
            </p:cNvSpPr>
            <p:nvPr userDrawn="1"/>
          </p:nvSpPr>
          <p:spPr bwMode="auto">
            <a:xfrm>
              <a:off x="637" y="445"/>
              <a:ext cx="693" cy="693"/>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25" name="Oval 118" descr="face"/>
            <p:cNvSpPr>
              <a:spLocks noChangeArrowheads="1"/>
            </p:cNvSpPr>
            <p:nvPr userDrawn="1"/>
          </p:nvSpPr>
          <p:spPr bwMode="auto">
            <a:xfrm>
              <a:off x="633" y="445"/>
              <a:ext cx="700" cy="701"/>
            </a:xfrm>
            <a:prstGeom prst="ellipse">
              <a:avLst/>
            </a:prstGeom>
            <a:blipFill dpi="0" rotWithShape="1">
              <a:blip r:embed="rId5">
                <a:lum contrast="6000"/>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26" name="Oval 119"/>
            <p:cNvSpPr>
              <a:spLocks noChangeArrowheads="1"/>
            </p:cNvSpPr>
            <p:nvPr userDrawn="1"/>
          </p:nvSpPr>
          <p:spPr bwMode="auto">
            <a:xfrm>
              <a:off x="637" y="391"/>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27" name="Oval 120"/>
            <p:cNvSpPr>
              <a:spLocks noChangeArrowheads="1"/>
            </p:cNvSpPr>
            <p:nvPr userDrawn="1"/>
          </p:nvSpPr>
          <p:spPr bwMode="auto">
            <a:xfrm>
              <a:off x="544" y="438"/>
              <a:ext cx="770"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28" name="Oval 121"/>
            <p:cNvSpPr>
              <a:spLocks noChangeArrowheads="1"/>
            </p:cNvSpPr>
            <p:nvPr userDrawn="1"/>
          </p:nvSpPr>
          <p:spPr bwMode="auto">
            <a:xfrm>
              <a:off x="637" y="438"/>
              <a:ext cx="763"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29" name="Oval 122"/>
            <p:cNvSpPr>
              <a:spLocks noChangeArrowheads="1"/>
            </p:cNvSpPr>
            <p:nvPr userDrawn="1"/>
          </p:nvSpPr>
          <p:spPr bwMode="auto">
            <a:xfrm>
              <a:off x="264" y="2002"/>
              <a:ext cx="1213" cy="1205"/>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30" name="Oval 123"/>
            <p:cNvSpPr>
              <a:spLocks noChangeArrowheads="1"/>
            </p:cNvSpPr>
            <p:nvPr userDrawn="1"/>
          </p:nvSpPr>
          <p:spPr bwMode="auto">
            <a:xfrm>
              <a:off x="303" y="2033"/>
              <a:ext cx="1135" cy="114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31" name="Oval 124"/>
            <p:cNvSpPr>
              <a:spLocks noChangeArrowheads="1"/>
            </p:cNvSpPr>
            <p:nvPr userDrawn="1"/>
          </p:nvSpPr>
          <p:spPr bwMode="auto">
            <a:xfrm>
              <a:off x="248" y="1963"/>
              <a:ext cx="1245"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32" name="Oval 125"/>
            <p:cNvSpPr>
              <a:spLocks noChangeArrowheads="1"/>
            </p:cNvSpPr>
            <p:nvPr userDrawn="1"/>
          </p:nvSpPr>
          <p:spPr bwMode="auto">
            <a:xfrm>
              <a:off x="209" y="1963"/>
              <a:ext cx="1237"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33" name="Oval 126"/>
            <p:cNvSpPr>
              <a:spLocks noChangeArrowheads="1"/>
            </p:cNvSpPr>
            <p:nvPr userDrawn="1"/>
          </p:nvSpPr>
          <p:spPr bwMode="auto">
            <a:xfrm>
              <a:off x="271" y="1986"/>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34" name="Oval 127"/>
            <p:cNvSpPr>
              <a:spLocks noChangeArrowheads="1"/>
            </p:cNvSpPr>
            <p:nvPr userDrawn="1"/>
          </p:nvSpPr>
          <p:spPr bwMode="auto">
            <a:xfrm>
              <a:off x="232"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35" name="Oval 128" descr="new smal workers"/>
            <p:cNvSpPr>
              <a:spLocks noChangeArrowheads="1"/>
            </p:cNvSpPr>
            <p:nvPr userDrawn="1"/>
          </p:nvSpPr>
          <p:spPr bwMode="auto">
            <a:xfrm>
              <a:off x="304" y="2033"/>
              <a:ext cx="1135" cy="1143"/>
            </a:xfrm>
            <a:prstGeom prst="ellipse">
              <a:avLst/>
            </a:prstGeom>
            <a:blipFill dpi="0" rotWithShape="1">
              <a:blip r:embed="rId6">
                <a:lum contrast="12000"/>
              </a:blip>
              <a:srcRect/>
              <a:stretch>
                <a:fillRect/>
              </a:stretch>
            </a:blipFill>
            <a:ln>
              <a:noFill/>
            </a:ln>
            <a:extLst>
              <a:ext uri="{91240B29-F687-4F45-9708-019B960494DF}">
                <a14:hiddenLine xmlns:a14="http://schemas.microsoft.com/office/drawing/2010/main" w="0">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36" name="Oval 129"/>
            <p:cNvSpPr>
              <a:spLocks noChangeArrowheads="1"/>
            </p:cNvSpPr>
            <p:nvPr userDrawn="1"/>
          </p:nvSpPr>
          <p:spPr bwMode="auto">
            <a:xfrm>
              <a:off x="162" y="2017"/>
              <a:ext cx="1238"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37" name="Oval 130"/>
            <p:cNvSpPr>
              <a:spLocks noChangeArrowheads="1"/>
            </p:cNvSpPr>
            <p:nvPr userDrawn="1"/>
          </p:nvSpPr>
          <p:spPr bwMode="auto">
            <a:xfrm>
              <a:off x="310"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38" name="Oval 131"/>
            <p:cNvSpPr>
              <a:spLocks noChangeArrowheads="1"/>
            </p:cNvSpPr>
            <p:nvPr userDrawn="1"/>
          </p:nvSpPr>
          <p:spPr bwMode="auto">
            <a:xfrm>
              <a:off x="303" y="2017"/>
              <a:ext cx="1244"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39" name="Oval 132"/>
            <p:cNvSpPr>
              <a:spLocks noChangeArrowheads="1"/>
            </p:cNvSpPr>
            <p:nvPr userDrawn="1"/>
          </p:nvSpPr>
          <p:spPr bwMode="auto">
            <a:xfrm>
              <a:off x="614" y="2990"/>
              <a:ext cx="1003" cy="1011"/>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40" name="Oval 133"/>
            <p:cNvSpPr>
              <a:spLocks noChangeArrowheads="1"/>
            </p:cNvSpPr>
            <p:nvPr userDrawn="1"/>
          </p:nvSpPr>
          <p:spPr bwMode="auto">
            <a:xfrm>
              <a:off x="645" y="3021"/>
              <a:ext cx="941" cy="949"/>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41" name="Oval 134"/>
            <p:cNvSpPr>
              <a:spLocks noChangeArrowheads="1"/>
            </p:cNvSpPr>
            <p:nvPr userDrawn="1"/>
          </p:nvSpPr>
          <p:spPr bwMode="auto">
            <a:xfrm>
              <a:off x="598" y="2959"/>
              <a:ext cx="1035"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42" name="Oval 135"/>
            <p:cNvSpPr>
              <a:spLocks noChangeArrowheads="1"/>
            </p:cNvSpPr>
            <p:nvPr userDrawn="1"/>
          </p:nvSpPr>
          <p:spPr bwMode="auto">
            <a:xfrm>
              <a:off x="567" y="2959"/>
              <a:ext cx="1027"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43" name="Oval 136"/>
            <p:cNvSpPr>
              <a:spLocks noChangeArrowheads="1"/>
            </p:cNvSpPr>
            <p:nvPr userDrawn="1"/>
          </p:nvSpPr>
          <p:spPr bwMode="auto">
            <a:xfrm>
              <a:off x="622" y="2982"/>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44" name="Oval 137"/>
            <p:cNvSpPr>
              <a:spLocks noChangeArrowheads="1"/>
            </p:cNvSpPr>
            <p:nvPr userDrawn="1"/>
          </p:nvSpPr>
          <p:spPr bwMode="auto">
            <a:xfrm>
              <a:off x="583" y="2951"/>
              <a:ext cx="1034"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45" name="Oval 138" descr="boom"/>
            <p:cNvSpPr>
              <a:spLocks noChangeArrowheads="1"/>
            </p:cNvSpPr>
            <p:nvPr userDrawn="1"/>
          </p:nvSpPr>
          <p:spPr bwMode="auto">
            <a:xfrm>
              <a:off x="638" y="3018"/>
              <a:ext cx="949" cy="957"/>
            </a:xfrm>
            <a:prstGeom prst="ellipse">
              <a:avLst/>
            </a:prstGeom>
            <a:blipFill dpi="0" rotWithShape="1">
              <a:blip r:embed="rId7">
                <a:lum contrast="6000"/>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46" name="Oval 139"/>
            <p:cNvSpPr>
              <a:spLocks noChangeArrowheads="1"/>
            </p:cNvSpPr>
            <p:nvPr userDrawn="1"/>
          </p:nvSpPr>
          <p:spPr bwMode="auto">
            <a:xfrm>
              <a:off x="528" y="3005"/>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47" name="Oval 140"/>
            <p:cNvSpPr>
              <a:spLocks noChangeArrowheads="1"/>
            </p:cNvSpPr>
            <p:nvPr userDrawn="1"/>
          </p:nvSpPr>
          <p:spPr bwMode="auto">
            <a:xfrm>
              <a:off x="645" y="3005"/>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48" name="Oval 141"/>
            <p:cNvSpPr>
              <a:spLocks noChangeArrowheads="1"/>
            </p:cNvSpPr>
            <p:nvPr userDrawn="1"/>
          </p:nvSpPr>
          <p:spPr bwMode="auto">
            <a:xfrm>
              <a:off x="653" y="2951"/>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grpSp>
      <p:sp>
        <p:nvSpPr>
          <p:cNvPr id="3075" name="Rectangle 3"/>
          <p:cNvSpPr>
            <a:spLocks noGrp="1" noChangeArrowheads="1"/>
          </p:cNvSpPr>
          <p:nvPr>
            <p:ph type="ctrTitle"/>
          </p:nvPr>
        </p:nvSpPr>
        <p:spPr>
          <a:xfrm>
            <a:off x="3059113" y="3271838"/>
            <a:ext cx="5545137" cy="676275"/>
          </a:xfrm>
        </p:spPr>
        <p:txBody>
          <a:bodyPr anchor="b"/>
          <a:lstStyle>
            <a:lvl1pPr>
              <a:defRPr>
                <a:solidFill>
                  <a:srgbClr val="003896"/>
                </a:solidFill>
              </a:defRPr>
            </a:lvl1pPr>
          </a:lstStyle>
          <a:p>
            <a:r>
              <a:rPr lang="en-ZA"/>
              <a:t>Click to edit Master title style</a:t>
            </a:r>
          </a:p>
        </p:txBody>
      </p:sp>
      <p:sp>
        <p:nvSpPr>
          <p:cNvPr id="3076" name="Rectangle 4"/>
          <p:cNvSpPr>
            <a:spLocks noGrp="1" noChangeArrowheads="1"/>
          </p:cNvSpPr>
          <p:nvPr>
            <p:ph type="subTitle" idx="1"/>
          </p:nvPr>
        </p:nvSpPr>
        <p:spPr>
          <a:xfrm>
            <a:off x="3059113" y="4092575"/>
            <a:ext cx="5545137" cy="2220913"/>
          </a:xfrm>
        </p:spPr>
        <p:txBody>
          <a:bodyPr/>
          <a:lstStyle>
            <a:lvl1pPr marL="0" indent="0">
              <a:buFontTx/>
              <a:buNone/>
              <a:defRPr sz="1800">
                <a:solidFill>
                  <a:srgbClr val="83725B"/>
                </a:solidFill>
              </a:defRPr>
            </a:lvl1pPr>
          </a:lstStyle>
          <a:p>
            <a:r>
              <a:rPr lang="en-ZA"/>
              <a:t>Click to edit Master subtitle style</a:t>
            </a:r>
          </a:p>
        </p:txBody>
      </p:sp>
    </p:spTree>
    <p:extLst>
      <p:ext uri="{BB962C8B-B14F-4D97-AF65-F5344CB8AC3E}">
        <p14:creationId xmlns:p14="http://schemas.microsoft.com/office/powerpoint/2010/main" val="3272646002"/>
      </p:ext>
    </p:extLst>
  </p:cSld>
  <p:clrMapOvr>
    <a:masterClrMapping/>
  </p:clrMapOvr>
  <p:transitio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2_Title Only">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email">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4891084" y="2132856"/>
            <a:ext cx="4255717" cy="4725144"/>
          </a:xfrm>
          <a:prstGeom prst="rect">
            <a:avLst/>
          </a:prstGeom>
        </p:spPr>
      </p:pic>
      <p:sp>
        <p:nvSpPr>
          <p:cNvPr id="2" name="Title 1"/>
          <p:cNvSpPr>
            <a:spLocks noGrp="1"/>
          </p:cNvSpPr>
          <p:nvPr>
            <p:ph type="title"/>
          </p:nvPr>
        </p:nvSpPr>
        <p:spPr/>
        <p:txBody>
          <a:bodyPr/>
          <a:lstStyle/>
          <a:p>
            <a:r>
              <a:rPr lang="en-US"/>
              <a:t>Click to edit Master title style</a:t>
            </a:r>
            <a:endParaRPr lang="en-ZA"/>
          </a:p>
        </p:txBody>
      </p:sp>
      <p:sp>
        <p:nvSpPr>
          <p:cNvPr id="4" name="Rectangle 37"/>
          <p:cNvSpPr>
            <a:spLocks noGrp="1" noChangeArrowheads="1"/>
          </p:cNvSpPr>
          <p:nvPr>
            <p:ph type="dt" sz="half" idx="10"/>
          </p:nvPr>
        </p:nvSpPr>
        <p:spPr/>
        <p:txBody>
          <a:bodyPr/>
          <a:lstStyle>
            <a:lvl1pPr>
              <a:defRPr/>
            </a:lvl1pPr>
          </a:lstStyle>
          <a:p>
            <a:pPr>
              <a:defRPr/>
            </a:pPr>
            <a:endParaRPr lang="en-ZA" dirty="0"/>
          </a:p>
        </p:txBody>
      </p:sp>
      <p:sp>
        <p:nvSpPr>
          <p:cNvPr id="5" name="Rectangle 38"/>
          <p:cNvSpPr>
            <a:spLocks noGrp="1" noChangeArrowheads="1"/>
          </p:cNvSpPr>
          <p:nvPr>
            <p:ph type="ftr" sz="quarter" idx="11"/>
          </p:nvPr>
        </p:nvSpPr>
        <p:spPr>
          <a:xfrm>
            <a:off x="3131531" y="6453195"/>
            <a:ext cx="2880946" cy="268287"/>
          </a:xfrm>
          <a:prstGeom prst="rect">
            <a:avLst/>
          </a:prstGeom>
        </p:spPr>
        <p:txBody>
          <a:bodyPr/>
          <a:lstStyle>
            <a:lvl1pPr>
              <a:defRPr/>
            </a:lvl1pPr>
          </a:lstStyle>
          <a:p>
            <a:pPr>
              <a:defRPr/>
            </a:pPr>
            <a:endParaRPr lang="en-ZA" dirty="0">
              <a:solidFill>
                <a:srgbClr val="000000"/>
              </a:solidFill>
            </a:endParaRPr>
          </a:p>
        </p:txBody>
      </p:sp>
      <p:sp>
        <p:nvSpPr>
          <p:cNvPr id="6" name="Rectangle 39"/>
          <p:cNvSpPr>
            <a:spLocks noGrp="1" noChangeArrowheads="1"/>
          </p:cNvSpPr>
          <p:nvPr>
            <p:ph type="sldNum" sz="quarter" idx="12"/>
          </p:nvPr>
        </p:nvSpPr>
        <p:spPr/>
        <p:txBody>
          <a:bodyPr/>
          <a:lstStyle>
            <a:lvl1pPr>
              <a:defRPr/>
            </a:lvl1pPr>
          </a:lstStyle>
          <a:p>
            <a:pPr>
              <a:defRPr/>
            </a:pPr>
            <a:fld id="{C7634F85-7D5C-4AC2-857B-12A1F52DBC27}" type="slidenum">
              <a:rPr lang="en-ZA"/>
              <a:pPr>
                <a:defRPr/>
              </a:pPr>
              <a:t>‹#›</a:t>
            </a:fld>
            <a:endParaRPr lang="en-ZA" dirty="0"/>
          </a:p>
        </p:txBody>
      </p:sp>
    </p:spTree>
    <p:extLst>
      <p:ext uri="{BB962C8B-B14F-4D97-AF65-F5344CB8AC3E}">
        <p14:creationId xmlns:p14="http://schemas.microsoft.com/office/powerpoint/2010/main" val="3722890609"/>
      </p:ext>
    </p:extLst>
  </p:cSld>
  <p:clrMapOvr>
    <a:masterClrMapping/>
  </p:clrMapOvr>
  <p:transition spd="slow">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3"/>
          <p:cNvSpPr/>
          <p:nvPr userDrawn="1"/>
        </p:nvSpPr>
        <p:spPr>
          <a:xfrm>
            <a:off x="8221663" y="6165850"/>
            <a:ext cx="647700" cy="5270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ZA" dirty="0">
              <a:solidFill>
                <a:srgbClr val="FFFFFF"/>
              </a:solidFill>
            </a:endParaRPr>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37"/>
          <p:cNvSpPr>
            <a:spLocks noGrp="1" noChangeArrowheads="1"/>
          </p:cNvSpPr>
          <p:nvPr>
            <p:ph type="dt" sz="half" idx="10"/>
          </p:nvPr>
        </p:nvSpPr>
        <p:spPr/>
        <p:txBody>
          <a:bodyPr/>
          <a:lstStyle>
            <a:lvl1pPr>
              <a:defRPr/>
            </a:lvl1pPr>
          </a:lstStyle>
          <a:p>
            <a:pPr>
              <a:defRPr/>
            </a:pPr>
            <a:fld id="{62F39710-5FED-45CB-BDEC-EB32744D9E40}" type="datetime1">
              <a:rPr lang="en-ZA"/>
              <a:pPr>
                <a:defRPr/>
              </a:pPr>
              <a:t>2022/08/24</a:t>
            </a:fld>
            <a:endParaRPr lang="en-ZA" dirty="0"/>
          </a:p>
        </p:txBody>
      </p:sp>
      <p:sp>
        <p:nvSpPr>
          <p:cNvPr id="6" name="Rectangle 38"/>
          <p:cNvSpPr>
            <a:spLocks noGrp="1" noChangeArrowheads="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pPr fontAlgn="base">
              <a:spcBef>
                <a:spcPct val="0"/>
              </a:spcBef>
              <a:spcAft>
                <a:spcPct val="0"/>
              </a:spcAft>
              <a:defRPr/>
            </a:pPr>
            <a:endParaRPr lang="en-GB" dirty="0">
              <a:solidFill>
                <a:srgbClr val="003896"/>
              </a:solidFill>
            </a:endParaRPr>
          </a:p>
        </p:txBody>
      </p:sp>
      <p:sp>
        <p:nvSpPr>
          <p:cNvPr id="7" name="Rectangle 39"/>
          <p:cNvSpPr>
            <a:spLocks noGrp="1" noChangeArrowheads="1"/>
          </p:cNvSpPr>
          <p:nvPr>
            <p:ph type="sldNum" sz="quarter" idx="12"/>
          </p:nvPr>
        </p:nvSpPr>
        <p:spPr/>
        <p:txBody>
          <a:bodyPr/>
          <a:lstStyle>
            <a:lvl1pPr>
              <a:defRPr/>
            </a:lvl1pPr>
          </a:lstStyle>
          <a:p>
            <a:pPr>
              <a:defRPr/>
            </a:pPr>
            <a:fld id="{68DF2DDB-F2E8-444F-AA05-7261F28F3588}" type="slidenum">
              <a:rPr lang="en-ZA"/>
              <a:pPr>
                <a:defRPr/>
              </a:pPr>
              <a:t>‹#›</a:t>
            </a:fld>
            <a:endParaRPr lang="en-ZA" dirty="0"/>
          </a:p>
        </p:txBody>
      </p:sp>
    </p:spTree>
    <p:extLst>
      <p:ext uri="{BB962C8B-B14F-4D97-AF65-F5344CB8AC3E}">
        <p14:creationId xmlns:p14="http://schemas.microsoft.com/office/powerpoint/2010/main" val="2128749461"/>
      </p:ext>
    </p:extLst>
  </p:cSld>
  <p:clrMapOvr>
    <a:masterClrMapping/>
  </p:clrMapOvr>
  <p:transition spd="slow">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Rectangle 3"/>
          <p:cNvSpPr/>
          <p:nvPr userDrawn="1"/>
        </p:nvSpPr>
        <p:spPr>
          <a:xfrm>
            <a:off x="8221663" y="6165850"/>
            <a:ext cx="647700" cy="5270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ZA" dirty="0">
              <a:solidFill>
                <a:srgbClr val="FFFFFF"/>
              </a:solidFill>
            </a:endParaRPr>
          </a:p>
        </p:txBody>
      </p:sp>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5" name="Rectangle 37"/>
          <p:cNvSpPr>
            <a:spLocks noGrp="1" noChangeArrowheads="1"/>
          </p:cNvSpPr>
          <p:nvPr>
            <p:ph type="dt" sz="half" idx="10"/>
          </p:nvPr>
        </p:nvSpPr>
        <p:spPr/>
        <p:txBody>
          <a:bodyPr/>
          <a:lstStyle>
            <a:lvl1pPr>
              <a:defRPr/>
            </a:lvl1pPr>
          </a:lstStyle>
          <a:p>
            <a:pPr>
              <a:defRPr/>
            </a:pPr>
            <a:fld id="{FD4A6DA5-318B-4075-943D-15C07559C982}" type="datetime1">
              <a:rPr lang="en-ZA"/>
              <a:pPr>
                <a:defRPr/>
              </a:pPr>
              <a:t>2022/08/24</a:t>
            </a:fld>
            <a:endParaRPr lang="en-ZA" dirty="0"/>
          </a:p>
        </p:txBody>
      </p:sp>
      <p:sp>
        <p:nvSpPr>
          <p:cNvPr id="6" name="Rectangle 38"/>
          <p:cNvSpPr>
            <a:spLocks noGrp="1" noChangeArrowheads="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pPr fontAlgn="base">
              <a:spcBef>
                <a:spcPct val="0"/>
              </a:spcBef>
              <a:spcAft>
                <a:spcPct val="0"/>
              </a:spcAft>
              <a:defRPr/>
            </a:pPr>
            <a:endParaRPr lang="en-GB" dirty="0">
              <a:solidFill>
                <a:srgbClr val="003896"/>
              </a:solidFill>
            </a:endParaRPr>
          </a:p>
        </p:txBody>
      </p:sp>
      <p:sp>
        <p:nvSpPr>
          <p:cNvPr id="7" name="Rectangle 39"/>
          <p:cNvSpPr>
            <a:spLocks noGrp="1" noChangeArrowheads="1"/>
          </p:cNvSpPr>
          <p:nvPr>
            <p:ph type="sldNum" sz="quarter" idx="12"/>
          </p:nvPr>
        </p:nvSpPr>
        <p:spPr/>
        <p:txBody>
          <a:bodyPr/>
          <a:lstStyle>
            <a:lvl1pPr>
              <a:defRPr/>
            </a:lvl1pPr>
          </a:lstStyle>
          <a:p>
            <a:pPr>
              <a:defRPr/>
            </a:pPr>
            <a:fld id="{70E8D483-FDD5-446C-A898-A6C8D04FF974}" type="slidenum">
              <a:rPr lang="en-ZA"/>
              <a:pPr>
                <a:defRPr/>
              </a:pPr>
              <a:t>‹#›</a:t>
            </a:fld>
            <a:endParaRPr lang="en-ZA" dirty="0"/>
          </a:p>
        </p:txBody>
      </p:sp>
    </p:spTree>
    <p:extLst>
      <p:ext uri="{BB962C8B-B14F-4D97-AF65-F5344CB8AC3E}">
        <p14:creationId xmlns:p14="http://schemas.microsoft.com/office/powerpoint/2010/main" val="2507220287"/>
      </p:ext>
    </p:extLst>
  </p:cSld>
  <p:clrMapOvr>
    <a:masterClrMapping/>
  </p:clrMapOvr>
  <p:transition spd="slow">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Rectangle 4"/>
          <p:cNvSpPr/>
          <p:nvPr userDrawn="1"/>
        </p:nvSpPr>
        <p:spPr>
          <a:xfrm>
            <a:off x="8221663" y="6165850"/>
            <a:ext cx="647700" cy="5270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ZA" dirty="0">
              <a:solidFill>
                <a:srgbClr val="FFFFFF"/>
              </a:solidFill>
            </a:endParaRPr>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36563" y="1436688"/>
            <a:ext cx="4113212"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02175" y="1436688"/>
            <a:ext cx="4113213"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37"/>
          <p:cNvSpPr>
            <a:spLocks noGrp="1" noChangeArrowheads="1"/>
          </p:cNvSpPr>
          <p:nvPr>
            <p:ph type="dt" sz="half" idx="10"/>
          </p:nvPr>
        </p:nvSpPr>
        <p:spPr/>
        <p:txBody>
          <a:bodyPr/>
          <a:lstStyle>
            <a:lvl1pPr>
              <a:defRPr/>
            </a:lvl1pPr>
          </a:lstStyle>
          <a:p>
            <a:pPr>
              <a:defRPr/>
            </a:pPr>
            <a:fld id="{A4739EC2-E5B2-46A0-971D-A9D003A2A8F7}" type="datetime1">
              <a:rPr lang="en-ZA"/>
              <a:pPr>
                <a:defRPr/>
              </a:pPr>
              <a:t>2022/08/24</a:t>
            </a:fld>
            <a:endParaRPr lang="en-ZA" dirty="0"/>
          </a:p>
        </p:txBody>
      </p:sp>
      <p:sp>
        <p:nvSpPr>
          <p:cNvPr id="7" name="Rectangle 38"/>
          <p:cNvSpPr>
            <a:spLocks noGrp="1" noChangeArrowheads="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pPr fontAlgn="base">
              <a:spcBef>
                <a:spcPct val="0"/>
              </a:spcBef>
              <a:spcAft>
                <a:spcPct val="0"/>
              </a:spcAft>
              <a:defRPr/>
            </a:pPr>
            <a:endParaRPr lang="en-GB" dirty="0">
              <a:solidFill>
                <a:srgbClr val="003896"/>
              </a:solidFill>
            </a:endParaRPr>
          </a:p>
        </p:txBody>
      </p:sp>
      <p:sp>
        <p:nvSpPr>
          <p:cNvPr id="8" name="Rectangle 39"/>
          <p:cNvSpPr>
            <a:spLocks noGrp="1" noChangeArrowheads="1"/>
          </p:cNvSpPr>
          <p:nvPr>
            <p:ph type="sldNum" sz="quarter" idx="12"/>
          </p:nvPr>
        </p:nvSpPr>
        <p:spPr/>
        <p:txBody>
          <a:bodyPr/>
          <a:lstStyle>
            <a:lvl1pPr>
              <a:defRPr/>
            </a:lvl1pPr>
          </a:lstStyle>
          <a:p>
            <a:pPr>
              <a:defRPr/>
            </a:pPr>
            <a:fld id="{D63D4A32-C114-42EF-A6A5-59DA480F168C}" type="slidenum">
              <a:rPr lang="en-ZA"/>
              <a:pPr>
                <a:defRPr/>
              </a:pPr>
              <a:t>‹#›</a:t>
            </a:fld>
            <a:endParaRPr lang="en-ZA" dirty="0"/>
          </a:p>
        </p:txBody>
      </p:sp>
    </p:spTree>
    <p:extLst>
      <p:ext uri="{BB962C8B-B14F-4D97-AF65-F5344CB8AC3E}">
        <p14:creationId xmlns:p14="http://schemas.microsoft.com/office/powerpoint/2010/main" val="579151947"/>
      </p:ext>
    </p:extLst>
  </p:cSld>
  <p:clrMapOvr>
    <a:masterClrMapping/>
  </p:clrMapOvr>
  <p:transition spd="slow">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Rectangle 6"/>
          <p:cNvSpPr/>
          <p:nvPr userDrawn="1"/>
        </p:nvSpPr>
        <p:spPr>
          <a:xfrm>
            <a:off x="8221663" y="6165850"/>
            <a:ext cx="647700" cy="5270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ZA" dirty="0">
              <a:solidFill>
                <a:srgbClr val="FFFFFF"/>
              </a:solidFill>
            </a:endParaRPr>
          </a:p>
        </p:txBody>
      </p:sp>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Rectangle 37"/>
          <p:cNvSpPr>
            <a:spLocks noGrp="1" noChangeArrowheads="1"/>
          </p:cNvSpPr>
          <p:nvPr>
            <p:ph type="dt" sz="half" idx="10"/>
          </p:nvPr>
        </p:nvSpPr>
        <p:spPr/>
        <p:txBody>
          <a:bodyPr/>
          <a:lstStyle>
            <a:lvl1pPr>
              <a:defRPr/>
            </a:lvl1pPr>
          </a:lstStyle>
          <a:p>
            <a:pPr>
              <a:defRPr/>
            </a:pPr>
            <a:fld id="{C8F79473-7A09-492B-AD65-E2C15A0AF5CD}" type="datetime1">
              <a:rPr lang="en-ZA"/>
              <a:pPr>
                <a:defRPr/>
              </a:pPr>
              <a:t>2022/08/24</a:t>
            </a:fld>
            <a:endParaRPr lang="en-ZA" dirty="0"/>
          </a:p>
        </p:txBody>
      </p:sp>
      <p:sp>
        <p:nvSpPr>
          <p:cNvPr id="9" name="Rectangle 38"/>
          <p:cNvSpPr>
            <a:spLocks noGrp="1" noChangeArrowheads="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pPr fontAlgn="base">
              <a:spcBef>
                <a:spcPct val="0"/>
              </a:spcBef>
              <a:spcAft>
                <a:spcPct val="0"/>
              </a:spcAft>
              <a:defRPr/>
            </a:pPr>
            <a:endParaRPr lang="en-GB" dirty="0">
              <a:solidFill>
                <a:srgbClr val="003896"/>
              </a:solidFill>
            </a:endParaRPr>
          </a:p>
        </p:txBody>
      </p:sp>
      <p:sp>
        <p:nvSpPr>
          <p:cNvPr id="10" name="Rectangle 39"/>
          <p:cNvSpPr>
            <a:spLocks noGrp="1" noChangeArrowheads="1"/>
          </p:cNvSpPr>
          <p:nvPr>
            <p:ph type="sldNum" sz="quarter" idx="12"/>
          </p:nvPr>
        </p:nvSpPr>
        <p:spPr/>
        <p:txBody>
          <a:bodyPr/>
          <a:lstStyle>
            <a:lvl1pPr>
              <a:defRPr/>
            </a:lvl1pPr>
          </a:lstStyle>
          <a:p>
            <a:pPr>
              <a:defRPr/>
            </a:pPr>
            <a:fld id="{8187DD99-E4E9-4BEF-A2BF-B389FE12A408}" type="slidenum">
              <a:rPr lang="en-ZA"/>
              <a:pPr>
                <a:defRPr/>
              </a:pPr>
              <a:t>‹#›</a:t>
            </a:fld>
            <a:endParaRPr lang="en-ZA" dirty="0"/>
          </a:p>
        </p:txBody>
      </p:sp>
    </p:spTree>
    <p:extLst>
      <p:ext uri="{BB962C8B-B14F-4D97-AF65-F5344CB8AC3E}">
        <p14:creationId xmlns:p14="http://schemas.microsoft.com/office/powerpoint/2010/main" val="1919734588"/>
      </p:ext>
    </p:extLst>
  </p:cSld>
  <p:clrMapOvr>
    <a:masterClrMapping/>
  </p:clrMapOvr>
  <p:transition spd="slow">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Rectangle 2"/>
          <p:cNvSpPr/>
          <p:nvPr userDrawn="1"/>
        </p:nvSpPr>
        <p:spPr>
          <a:xfrm>
            <a:off x="8221663" y="6165850"/>
            <a:ext cx="647700" cy="5270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ZA" dirty="0">
              <a:solidFill>
                <a:srgbClr val="FFFFFF"/>
              </a:solidFill>
            </a:endParaRPr>
          </a:p>
        </p:txBody>
      </p:sp>
      <p:sp>
        <p:nvSpPr>
          <p:cNvPr id="2" name="Title 1"/>
          <p:cNvSpPr>
            <a:spLocks noGrp="1"/>
          </p:cNvSpPr>
          <p:nvPr>
            <p:ph type="title"/>
          </p:nvPr>
        </p:nvSpPr>
        <p:spPr/>
        <p:txBody>
          <a:bodyPr/>
          <a:lstStyle/>
          <a:p>
            <a:r>
              <a:rPr lang="en-US"/>
              <a:t>Click to edit Master title style</a:t>
            </a:r>
          </a:p>
        </p:txBody>
      </p:sp>
      <p:sp>
        <p:nvSpPr>
          <p:cNvPr id="4" name="Rectangle 37"/>
          <p:cNvSpPr>
            <a:spLocks noGrp="1" noChangeArrowheads="1"/>
          </p:cNvSpPr>
          <p:nvPr>
            <p:ph type="dt" sz="half" idx="10"/>
          </p:nvPr>
        </p:nvSpPr>
        <p:spPr/>
        <p:txBody>
          <a:bodyPr/>
          <a:lstStyle>
            <a:lvl1pPr>
              <a:defRPr/>
            </a:lvl1pPr>
          </a:lstStyle>
          <a:p>
            <a:pPr>
              <a:defRPr/>
            </a:pPr>
            <a:fld id="{31473772-221E-4A94-8CF6-246C271D0F5E}" type="datetime1">
              <a:rPr lang="en-ZA"/>
              <a:pPr>
                <a:defRPr/>
              </a:pPr>
              <a:t>2022/08/24</a:t>
            </a:fld>
            <a:endParaRPr lang="en-ZA" dirty="0"/>
          </a:p>
        </p:txBody>
      </p:sp>
      <p:sp>
        <p:nvSpPr>
          <p:cNvPr id="5" name="Rectangle 38"/>
          <p:cNvSpPr>
            <a:spLocks noGrp="1" noChangeArrowheads="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pPr fontAlgn="base">
              <a:spcBef>
                <a:spcPct val="0"/>
              </a:spcBef>
              <a:spcAft>
                <a:spcPct val="0"/>
              </a:spcAft>
              <a:defRPr/>
            </a:pPr>
            <a:endParaRPr lang="en-GB" dirty="0">
              <a:solidFill>
                <a:srgbClr val="003896"/>
              </a:solidFill>
            </a:endParaRPr>
          </a:p>
        </p:txBody>
      </p:sp>
      <p:sp>
        <p:nvSpPr>
          <p:cNvPr id="6" name="Rectangle 39"/>
          <p:cNvSpPr>
            <a:spLocks noGrp="1" noChangeArrowheads="1"/>
          </p:cNvSpPr>
          <p:nvPr>
            <p:ph type="sldNum" sz="quarter" idx="12"/>
          </p:nvPr>
        </p:nvSpPr>
        <p:spPr/>
        <p:txBody>
          <a:bodyPr/>
          <a:lstStyle>
            <a:lvl1pPr>
              <a:defRPr/>
            </a:lvl1pPr>
          </a:lstStyle>
          <a:p>
            <a:pPr>
              <a:defRPr/>
            </a:pPr>
            <a:fld id="{7112B8FF-8206-4686-A8CA-30F61F295E28}" type="slidenum">
              <a:rPr lang="en-ZA"/>
              <a:pPr>
                <a:defRPr/>
              </a:pPr>
              <a:t>‹#›</a:t>
            </a:fld>
            <a:endParaRPr lang="en-ZA" dirty="0"/>
          </a:p>
        </p:txBody>
      </p:sp>
    </p:spTree>
    <p:extLst>
      <p:ext uri="{BB962C8B-B14F-4D97-AF65-F5344CB8AC3E}">
        <p14:creationId xmlns:p14="http://schemas.microsoft.com/office/powerpoint/2010/main" val="2131372768"/>
      </p:ext>
    </p:extLst>
  </p:cSld>
  <p:clrMapOvr>
    <a:masterClrMapping/>
  </p:clrMapOvr>
  <p:transition spd="slow">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
          <p:cNvSpPr/>
          <p:nvPr userDrawn="1"/>
        </p:nvSpPr>
        <p:spPr>
          <a:xfrm>
            <a:off x="8221663" y="6165850"/>
            <a:ext cx="647700" cy="5270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ZA" dirty="0">
              <a:solidFill>
                <a:srgbClr val="FFFFFF"/>
              </a:solidFill>
            </a:endParaRPr>
          </a:p>
        </p:txBody>
      </p:sp>
      <p:sp>
        <p:nvSpPr>
          <p:cNvPr id="3" name="Rectangle 37"/>
          <p:cNvSpPr>
            <a:spLocks noGrp="1" noChangeArrowheads="1"/>
          </p:cNvSpPr>
          <p:nvPr>
            <p:ph type="dt" sz="half" idx="10"/>
          </p:nvPr>
        </p:nvSpPr>
        <p:spPr/>
        <p:txBody>
          <a:bodyPr/>
          <a:lstStyle>
            <a:lvl1pPr>
              <a:defRPr/>
            </a:lvl1pPr>
          </a:lstStyle>
          <a:p>
            <a:pPr>
              <a:defRPr/>
            </a:pPr>
            <a:fld id="{EEC23CD7-1AA9-4AC1-88A7-BC78A3345DB3}" type="datetime1">
              <a:rPr lang="en-ZA"/>
              <a:pPr>
                <a:defRPr/>
              </a:pPr>
              <a:t>2022/08/24</a:t>
            </a:fld>
            <a:endParaRPr lang="en-ZA" dirty="0"/>
          </a:p>
        </p:txBody>
      </p:sp>
      <p:sp>
        <p:nvSpPr>
          <p:cNvPr id="4" name="Rectangle 38"/>
          <p:cNvSpPr>
            <a:spLocks noGrp="1" noChangeArrowheads="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pPr fontAlgn="base">
              <a:spcBef>
                <a:spcPct val="0"/>
              </a:spcBef>
              <a:spcAft>
                <a:spcPct val="0"/>
              </a:spcAft>
              <a:defRPr/>
            </a:pPr>
            <a:endParaRPr lang="en-GB" dirty="0">
              <a:solidFill>
                <a:srgbClr val="003896"/>
              </a:solidFill>
            </a:endParaRPr>
          </a:p>
        </p:txBody>
      </p:sp>
      <p:sp>
        <p:nvSpPr>
          <p:cNvPr id="5" name="Rectangle 39"/>
          <p:cNvSpPr>
            <a:spLocks noGrp="1" noChangeArrowheads="1"/>
          </p:cNvSpPr>
          <p:nvPr>
            <p:ph type="sldNum" sz="quarter" idx="12"/>
          </p:nvPr>
        </p:nvSpPr>
        <p:spPr/>
        <p:txBody>
          <a:bodyPr/>
          <a:lstStyle>
            <a:lvl1pPr>
              <a:defRPr/>
            </a:lvl1pPr>
          </a:lstStyle>
          <a:p>
            <a:pPr>
              <a:defRPr/>
            </a:pPr>
            <a:fld id="{118B0E61-878E-4B60-A8E5-80E3B31CAFBD}" type="slidenum">
              <a:rPr lang="en-ZA"/>
              <a:pPr>
                <a:defRPr/>
              </a:pPr>
              <a:t>‹#›</a:t>
            </a:fld>
            <a:endParaRPr lang="en-ZA" dirty="0"/>
          </a:p>
        </p:txBody>
      </p:sp>
    </p:spTree>
    <p:extLst>
      <p:ext uri="{BB962C8B-B14F-4D97-AF65-F5344CB8AC3E}">
        <p14:creationId xmlns:p14="http://schemas.microsoft.com/office/powerpoint/2010/main" val="2286311395"/>
      </p:ext>
    </p:extLst>
  </p:cSld>
  <p:clrMapOvr>
    <a:masterClrMapping/>
  </p:clrMapOvr>
  <p:transition spd="slow">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7"/>
          <p:cNvSpPr>
            <a:spLocks noGrp="1" noChangeArrowheads="1"/>
          </p:cNvSpPr>
          <p:nvPr>
            <p:ph type="dt" sz="half" idx="10"/>
          </p:nvPr>
        </p:nvSpPr>
        <p:spPr/>
        <p:txBody>
          <a:bodyPr/>
          <a:lstStyle>
            <a:lvl1pPr>
              <a:defRPr/>
            </a:lvl1pPr>
          </a:lstStyle>
          <a:p>
            <a:pPr>
              <a:defRPr/>
            </a:pPr>
            <a:fld id="{A69DA6AA-C25B-4BB5-8995-1F4C6B3C2AC8}" type="datetime1">
              <a:rPr lang="en-ZA"/>
              <a:pPr>
                <a:defRPr/>
              </a:pPr>
              <a:t>2022/08/24</a:t>
            </a:fld>
            <a:endParaRPr lang="en-ZA" dirty="0"/>
          </a:p>
        </p:txBody>
      </p:sp>
      <p:sp>
        <p:nvSpPr>
          <p:cNvPr id="6" name="Rectangle 38"/>
          <p:cNvSpPr>
            <a:spLocks noGrp="1" noChangeArrowheads="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pPr fontAlgn="base">
              <a:spcBef>
                <a:spcPct val="0"/>
              </a:spcBef>
              <a:spcAft>
                <a:spcPct val="0"/>
              </a:spcAft>
              <a:defRPr/>
            </a:pPr>
            <a:endParaRPr lang="en-GB" dirty="0">
              <a:solidFill>
                <a:srgbClr val="003896"/>
              </a:solidFill>
            </a:endParaRPr>
          </a:p>
        </p:txBody>
      </p:sp>
      <p:sp>
        <p:nvSpPr>
          <p:cNvPr id="7" name="Rectangle 39"/>
          <p:cNvSpPr>
            <a:spLocks noGrp="1" noChangeArrowheads="1"/>
          </p:cNvSpPr>
          <p:nvPr>
            <p:ph type="sldNum" sz="quarter" idx="12"/>
          </p:nvPr>
        </p:nvSpPr>
        <p:spPr/>
        <p:txBody>
          <a:bodyPr/>
          <a:lstStyle>
            <a:lvl1pPr>
              <a:defRPr/>
            </a:lvl1pPr>
          </a:lstStyle>
          <a:p>
            <a:pPr>
              <a:defRPr/>
            </a:pPr>
            <a:fld id="{069BD257-1351-4902-B3E2-2D8A85C538E1}" type="slidenum">
              <a:rPr lang="en-ZA"/>
              <a:pPr>
                <a:defRPr/>
              </a:pPr>
              <a:t>‹#›</a:t>
            </a:fld>
            <a:endParaRPr lang="en-ZA" dirty="0"/>
          </a:p>
        </p:txBody>
      </p:sp>
    </p:spTree>
    <p:extLst>
      <p:ext uri="{BB962C8B-B14F-4D97-AF65-F5344CB8AC3E}">
        <p14:creationId xmlns:p14="http://schemas.microsoft.com/office/powerpoint/2010/main" val="2621270170"/>
      </p:ext>
    </p:extLst>
  </p:cSld>
  <p:clrMapOvr>
    <a:masterClrMapping/>
  </p:clrMapOvr>
  <p:transition spd="slow">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7"/>
          <p:cNvSpPr>
            <a:spLocks noGrp="1" noChangeArrowheads="1"/>
          </p:cNvSpPr>
          <p:nvPr>
            <p:ph type="dt" sz="half" idx="10"/>
          </p:nvPr>
        </p:nvSpPr>
        <p:spPr/>
        <p:txBody>
          <a:bodyPr/>
          <a:lstStyle>
            <a:lvl1pPr>
              <a:defRPr/>
            </a:lvl1pPr>
          </a:lstStyle>
          <a:p>
            <a:pPr>
              <a:defRPr/>
            </a:pPr>
            <a:fld id="{B8295BF8-7ABE-4886-BF1B-56A4420B8C33}" type="datetime1">
              <a:rPr lang="en-ZA"/>
              <a:pPr>
                <a:defRPr/>
              </a:pPr>
              <a:t>2022/08/24</a:t>
            </a:fld>
            <a:endParaRPr lang="en-ZA" dirty="0"/>
          </a:p>
        </p:txBody>
      </p:sp>
      <p:sp>
        <p:nvSpPr>
          <p:cNvPr id="6" name="Rectangle 38"/>
          <p:cNvSpPr>
            <a:spLocks noGrp="1" noChangeArrowheads="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pPr fontAlgn="base">
              <a:spcBef>
                <a:spcPct val="0"/>
              </a:spcBef>
              <a:spcAft>
                <a:spcPct val="0"/>
              </a:spcAft>
              <a:defRPr/>
            </a:pPr>
            <a:endParaRPr lang="en-GB" dirty="0">
              <a:solidFill>
                <a:srgbClr val="003896"/>
              </a:solidFill>
            </a:endParaRPr>
          </a:p>
        </p:txBody>
      </p:sp>
      <p:sp>
        <p:nvSpPr>
          <p:cNvPr id="7" name="Rectangle 39"/>
          <p:cNvSpPr>
            <a:spLocks noGrp="1" noChangeArrowheads="1"/>
          </p:cNvSpPr>
          <p:nvPr>
            <p:ph type="sldNum" sz="quarter" idx="12"/>
          </p:nvPr>
        </p:nvSpPr>
        <p:spPr/>
        <p:txBody>
          <a:bodyPr/>
          <a:lstStyle>
            <a:lvl1pPr>
              <a:defRPr/>
            </a:lvl1pPr>
          </a:lstStyle>
          <a:p>
            <a:pPr>
              <a:defRPr/>
            </a:pPr>
            <a:fld id="{FAEC5CD3-AC7B-4317-8BA8-13CC06028124}" type="slidenum">
              <a:rPr lang="en-ZA"/>
              <a:pPr>
                <a:defRPr/>
              </a:pPr>
              <a:t>‹#›</a:t>
            </a:fld>
            <a:endParaRPr lang="en-ZA" dirty="0"/>
          </a:p>
        </p:txBody>
      </p:sp>
    </p:spTree>
    <p:extLst>
      <p:ext uri="{BB962C8B-B14F-4D97-AF65-F5344CB8AC3E}">
        <p14:creationId xmlns:p14="http://schemas.microsoft.com/office/powerpoint/2010/main" val="430313743"/>
      </p:ext>
    </p:extLst>
  </p:cSld>
  <p:clrMapOvr>
    <a:masterClrMapping/>
  </p:clrMapOvr>
  <p:transition spd="slow">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7"/>
          <p:cNvSpPr>
            <a:spLocks noGrp="1" noChangeArrowheads="1"/>
          </p:cNvSpPr>
          <p:nvPr>
            <p:ph type="dt" sz="half" idx="10"/>
          </p:nvPr>
        </p:nvSpPr>
        <p:spPr/>
        <p:txBody>
          <a:bodyPr/>
          <a:lstStyle>
            <a:lvl1pPr>
              <a:defRPr/>
            </a:lvl1pPr>
          </a:lstStyle>
          <a:p>
            <a:pPr>
              <a:defRPr/>
            </a:pPr>
            <a:fld id="{84D5BB57-6532-4788-964B-CF9FA2D2417A}" type="datetime1">
              <a:rPr lang="en-ZA"/>
              <a:pPr>
                <a:defRPr/>
              </a:pPr>
              <a:t>2022/08/24</a:t>
            </a:fld>
            <a:endParaRPr lang="en-ZA" dirty="0"/>
          </a:p>
        </p:txBody>
      </p:sp>
      <p:sp>
        <p:nvSpPr>
          <p:cNvPr id="5" name="Rectangle 38"/>
          <p:cNvSpPr>
            <a:spLocks noGrp="1" noChangeArrowheads="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pPr fontAlgn="base">
              <a:spcBef>
                <a:spcPct val="0"/>
              </a:spcBef>
              <a:spcAft>
                <a:spcPct val="0"/>
              </a:spcAft>
              <a:defRPr/>
            </a:pPr>
            <a:endParaRPr lang="en-GB" dirty="0">
              <a:solidFill>
                <a:srgbClr val="003896"/>
              </a:solidFill>
            </a:endParaRPr>
          </a:p>
        </p:txBody>
      </p:sp>
      <p:sp>
        <p:nvSpPr>
          <p:cNvPr id="6" name="Rectangle 39"/>
          <p:cNvSpPr>
            <a:spLocks noGrp="1" noChangeArrowheads="1"/>
          </p:cNvSpPr>
          <p:nvPr>
            <p:ph type="sldNum" sz="quarter" idx="12"/>
          </p:nvPr>
        </p:nvSpPr>
        <p:spPr/>
        <p:txBody>
          <a:bodyPr/>
          <a:lstStyle>
            <a:lvl1pPr>
              <a:defRPr/>
            </a:lvl1pPr>
          </a:lstStyle>
          <a:p>
            <a:pPr>
              <a:defRPr/>
            </a:pPr>
            <a:fld id="{C9DA80B1-5F01-4C45-84E3-8A749CDA77EE}" type="slidenum">
              <a:rPr lang="en-ZA"/>
              <a:pPr>
                <a:defRPr/>
              </a:pPr>
              <a:t>‹#›</a:t>
            </a:fld>
            <a:endParaRPr lang="en-ZA" dirty="0"/>
          </a:p>
        </p:txBody>
      </p:sp>
    </p:spTree>
    <p:extLst>
      <p:ext uri="{BB962C8B-B14F-4D97-AF65-F5344CB8AC3E}">
        <p14:creationId xmlns:p14="http://schemas.microsoft.com/office/powerpoint/2010/main" val="3090811663"/>
      </p:ext>
    </p:extLst>
  </p:cSld>
  <p:clrMapOvr>
    <a:masterClrMapping/>
  </p:clrMapOvr>
  <p:transition spd="slow">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Rectangle 3"/>
          <p:cNvSpPr/>
          <p:nvPr userDrawn="1"/>
        </p:nvSpPr>
        <p:spPr>
          <a:xfrm>
            <a:off x="8221663" y="6165850"/>
            <a:ext cx="647700" cy="5270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ZA" dirty="0">
              <a:solidFill>
                <a:srgbClr val="FFFFFF"/>
              </a:solidFill>
            </a:endParaRPr>
          </a:p>
        </p:txBody>
      </p:sp>
      <p:sp>
        <p:nvSpPr>
          <p:cNvPr id="2" name="Vertical Title 1"/>
          <p:cNvSpPr>
            <a:spLocks noGrp="1"/>
          </p:cNvSpPr>
          <p:nvPr>
            <p:ph type="title" orient="vert"/>
          </p:nvPr>
        </p:nvSpPr>
        <p:spPr>
          <a:xfrm>
            <a:off x="6721475" y="166688"/>
            <a:ext cx="2093913" cy="631507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36563" y="166688"/>
            <a:ext cx="6132512" cy="63150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37"/>
          <p:cNvSpPr>
            <a:spLocks noGrp="1" noChangeArrowheads="1"/>
          </p:cNvSpPr>
          <p:nvPr>
            <p:ph type="dt" sz="half" idx="10"/>
          </p:nvPr>
        </p:nvSpPr>
        <p:spPr/>
        <p:txBody>
          <a:bodyPr/>
          <a:lstStyle>
            <a:lvl1pPr>
              <a:defRPr/>
            </a:lvl1pPr>
          </a:lstStyle>
          <a:p>
            <a:pPr>
              <a:defRPr/>
            </a:pPr>
            <a:fld id="{A5416EAE-C9DE-4E33-9D3B-8BAE5462E343}" type="datetime1">
              <a:rPr lang="en-ZA"/>
              <a:pPr>
                <a:defRPr/>
              </a:pPr>
              <a:t>2022/08/24</a:t>
            </a:fld>
            <a:endParaRPr lang="en-ZA" dirty="0"/>
          </a:p>
        </p:txBody>
      </p:sp>
      <p:sp>
        <p:nvSpPr>
          <p:cNvPr id="6" name="Rectangle 38"/>
          <p:cNvSpPr>
            <a:spLocks noGrp="1" noChangeArrowheads="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pPr fontAlgn="base">
              <a:spcBef>
                <a:spcPct val="0"/>
              </a:spcBef>
              <a:spcAft>
                <a:spcPct val="0"/>
              </a:spcAft>
              <a:defRPr/>
            </a:pPr>
            <a:endParaRPr lang="en-GB" dirty="0">
              <a:solidFill>
                <a:srgbClr val="003896"/>
              </a:solidFill>
            </a:endParaRPr>
          </a:p>
        </p:txBody>
      </p:sp>
      <p:sp>
        <p:nvSpPr>
          <p:cNvPr id="7" name="Rectangle 39"/>
          <p:cNvSpPr>
            <a:spLocks noGrp="1" noChangeArrowheads="1"/>
          </p:cNvSpPr>
          <p:nvPr>
            <p:ph type="sldNum" sz="quarter" idx="12"/>
          </p:nvPr>
        </p:nvSpPr>
        <p:spPr/>
        <p:txBody>
          <a:bodyPr/>
          <a:lstStyle>
            <a:lvl1pPr>
              <a:defRPr/>
            </a:lvl1pPr>
          </a:lstStyle>
          <a:p>
            <a:pPr>
              <a:defRPr/>
            </a:pPr>
            <a:fld id="{AFDA68D6-109B-42D4-B2D8-63F07A43FD7A}" type="slidenum">
              <a:rPr lang="en-ZA"/>
              <a:pPr>
                <a:defRPr/>
              </a:pPr>
              <a:t>‹#›</a:t>
            </a:fld>
            <a:endParaRPr lang="en-ZA" dirty="0"/>
          </a:p>
        </p:txBody>
      </p:sp>
    </p:spTree>
    <p:extLst>
      <p:ext uri="{BB962C8B-B14F-4D97-AF65-F5344CB8AC3E}">
        <p14:creationId xmlns:p14="http://schemas.microsoft.com/office/powerpoint/2010/main" val="1166446108"/>
      </p:ext>
    </p:extLst>
  </p:cSld>
  <p:clrMapOvr>
    <a:masterClrMapping/>
  </p:clrMapOvr>
  <p:transition spd="slow">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pic>
        <p:nvPicPr>
          <p:cNvPr id="3" name="Picture 2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ltGray">
          <a:xfrm>
            <a:off x="0" y="971550"/>
            <a:ext cx="9144000" cy="5886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 Placeholder 2"/>
          <p:cNvSpPr>
            <a:spLocks noGrp="1"/>
          </p:cNvSpPr>
          <p:nvPr>
            <p:ph type="body" idx="1"/>
          </p:nvPr>
        </p:nvSpPr>
        <p:spPr>
          <a:xfrm>
            <a:off x="4572000" y="1628803"/>
            <a:ext cx="3922713" cy="792087"/>
          </a:xfrm>
        </p:spPr>
        <p:txBody>
          <a:bodyPr anchor="b"/>
          <a:lstStyle>
            <a:lvl1pPr marL="0" indent="0">
              <a:buNone/>
              <a:defRPr sz="2000"/>
            </a:lvl1pPr>
            <a:lvl2pPr marL="457117" indent="0">
              <a:buNone/>
              <a:defRPr sz="1800"/>
            </a:lvl2pPr>
            <a:lvl3pPr marL="914235" indent="0">
              <a:buNone/>
              <a:defRPr sz="1600"/>
            </a:lvl3pPr>
            <a:lvl4pPr marL="1371353" indent="0">
              <a:buNone/>
              <a:defRPr sz="1400"/>
            </a:lvl4pPr>
            <a:lvl5pPr marL="1828470" indent="0">
              <a:buNone/>
              <a:defRPr sz="1400"/>
            </a:lvl5pPr>
            <a:lvl6pPr marL="2285588" indent="0">
              <a:buNone/>
              <a:defRPr sz="1400"/>
            </a:lvl6pPr>
            <a:lvl7pPr marL="2742705" indent="0">
              <a:buNone/>
              <a:defRPr sz="1400"/>
            </a:lvl7pPr>
            <a:lvl8pPr marL="3199823" indent="0">
              <a:buNone/>
              <a:defRPr sz="1400"/>
            </a:lvl8pPr>
            <a:lvl9pPr marL="3656940" indent="0">
              <a:buNone/>
              <a:defRPr sz="1400"/>
            </a:lvl9pPr>
          </a:lstStyle>
          <a:p>
            <a:pPr lvl="0"/>
            <a:r>
              <a:rPr lang="en-US"/>
              <a:t>Click to edit Master text styles</a:t>
            </a:r>
          </a:p>
        </p:txBody>
      </p:sp>
      <p:sp>
        <p:nvSpPr>
          <p:cNvPr id="4" name="Rectangle 39"/>
          <p:cNvSpPr>
            <a:spLocks noGrp="1" noChangeArrowheads="1"/>
          </p:cNvSpPr>
          <p:nvPr>
            <p:ph type="sldNum" sz="quarter" idx="10"/>
          </p:nvPr>
        </p:nvSpPr>
        <p:spPr/>
        <p:txBody>
          <a:bodyPr/>
          <a:lstStyle>
            <a:lvl1pPr>
              <a:defRPr/>
            </a:lvl1pPr>
          </a:lstStyle>
          <a:p>
            <a:pPr>
              <a:defRPr/>
            </a:pPr>
            <a:fld id="{B6752632-836A-4E30-85DF-E42AA9FBA0C3}" type="slidenum">
              <a:rPr lang="en-ZA"/>
              <a:pPr>
                <a:defRPr/>
              </a:pPr>
              <a:t>‹#›</a:t>
            </a:fld>
            <a:endParaRPr lang="en-ZA" dirty="0"/>
          </a:p>
        </p:txBody>
      </p:sp>
    </p:spTree>
    <p:extLst>
      <p:ext uri="{BB962C8B-B14F-4D97-AF65-F5344CB8AC3E}">
        <p14:creationId xmlns:p14="http://schemas.microsoft.com/office/powerpoint/2010/main" val="2339096687"/>
      </p:ext>
    </p:extLst>
  </p:cSld>
  <p:clrMapOvr>
    <a:masterClrMapping/>
  </p:clrMapOvr>
  <p:transition spd="slow">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3" name="Rectangle 2"/>
          <p:cNvSpPr/>
          <p:nvPr userDrawn="1"/>
        </p:nvSpPr>
        <p:spPr>
          <a:xfrm>
            <a:off x="8221663" y="6165850"/>
            <a:ext cx="647700" cy="5270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ZA" dirty="0">
              <a:solidFill>
                <a:srgbClr val="FFFFFF"/>
              </a:solidFill>
            </a:endParaRPr>
          </a:p>
        </p:txBody>
      </p:sp>
      <p:sp>
        <p:nvSpPr>
          <p:cNvPr id="2" name="Content Placeholder 1"/>
          <p:cNvSpPr>
            <a:spLocks noGrp="1"/>
          </p:cNvSpPr>
          <p:nvPr>
            <p:ph/>
          </p:nvPr>
        </p:nvSpPr>
        <p:spPr>
          <a:xfrm>
            <a:off x="436563" y="166688"/>
            <a:ext cx="8378825" cy="63150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7"/>
          <p:cNvSpPr>
            <a:spLocks noGrp="1" noChangeArrowheads="1"/>
          </p:cNvSpPr>
          <p:nvPr>
            <p:ph type="dt" sz="half" idx="10"/>
          </p:nvPr>
        </p:nvSpPr>
        <p:spPr/>
        <p:txBody>
          <a:bodyPr/>
          <a:lstStyle>
            <a:lvl1pPr>
              <a:defRPr/>
            </a:lvl1pPr>
          </a:lstStyle>
          <a:p>
            <a:pPr>
              <a:defRPr/>
            </a:pPr>
            <a:fld id="{CBA176E0-A838-4538-8B16-5DBFF6ABA29F}" type="datetime1">
              <a:rPr lang="en-ZA"/>
              <a:pPr>
                <a:defRPr/>
              </a:pPr>
              <a:t>2022/08/24</a:t>
            </a:fld>
            <a:endParaRPr lang="en-ZA" dirty="0"/>
          </a:p>
        </p:txBody>
      </p:sp>
      <p:sp>
        <p:nvSpPr>
          <p:cNvPr id="5" name="Rectangle 38"/>
          <p:cNvSpPr>
            <a:spLocks noGrp="1" noChangeArrowheads="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pPr fontAlgn="base">
              <a:spcBef>
                <a:spcPct val="0"/>
              </a:spcBef>
              <a:spcAft>
                <a:spcPct val="0"/>
              </a:spcAft>
              <a:defRPr/>
            </a:pPr>
            <a:endParaRPr lang="en-GB" dirty="0">
              <a:solidFill>
                <a:srgbClr val="003896"/>
              </a:solidFill>
            </a:endParaRPr>
          </a:p>
        </p:txBody>
      </p:sp>
      <p:sp>
        <p:nvSpPr>
          <p:cNvPr id="6" name="Rectangle 39"/>
          <p:cNvSpPr>
            <a:spLocks noGrp="1" noChangeArrowheads="1"/>
          </p:cNvSpPr>
          <p:nvPr>
            <p:ph type="sldNum" sz="quarter" idx="12"/>
          </p:nvPr>
        </p:nvSpPr>
        <p:spPr/>
        <p:txBody>
          <a:bodyPr/>
          <a:lstStyle>
            <a:lvl1pPr>
              <a:defRPr/>
            </a:lvl1pPr>
          </a:lstStyle>
          <a:p>
            <a:pPr>
              <a:defRPr/>
            </a:pPr>
            <a:fld id="{B3E6A32B-F4D0-402B-9AAA-DA3F943122AD}" type="slidenum">
              <a:rPr lang="en-ZA"/>
              <a:pPr>
                <a:defRPr/>
              </a:pPr>
              <a:t>‹#›</a:t>
            </a:fld>
            <a:endParaRPr lang="en-ZA" dirty="0"/>
          </a:p>
        </p:txBody>
      </p:sp>
    </p:spTree>
    <p:extLst>
      <p:ext uri="{BB962C8B-B14F-4D97-AF65-F5344CB8AC3E}">
        <p14:creationId xmlns:p14="http://schemas.microsoft.com/office/powerpoint/2010/main" val="188422119"/>
      </p:ext>
    </p:extLst>
  </p:cSld>
  <p:clrMapOvr>
    <a:masterClrMapping/>
  </p:clrMapOvr>
  <p:transition spd="slow">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150"/>
          <p:cNvGrpSpPr>
            <a:grpSpLocks/>
          </p:cNvGrpSpPr>
          <p:nvPr/>
        </p:nvGrpSpPr>
        <p:grpSpPr bwMode="auto">
          <a:xfrm>
            <a:off x="-4763" y="0"/>
            <a:ext cx="9148763" cy="6858000"/>
            <a:chOff x="-3" y="0"/>
            <a:chExt cx="5763" cy="4320"/>
          </a:xfrm>
        </p:grpSpPr>
        <p:pic>
          <p:nvPicPr>
            <p:cNvPr id="5" name="Picture 148" descr="logo small"/>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088" y="326"/>
              <a:ext cx="1352" cy="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91"/>
            <p:cNvSpPr>
              <a:spLocks noChangeArrowheads="1"/>
            </p:cNvSpPr>
            <p:nvPr userDrawn="1"/>
          </p:nvSpPr>
          <p:spPr bwMode="auto">
            <a:xfrm>
              <a:off x="-3" y="0"/>
              <a:ext cx="5763" cy="4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0000"/>
                </a:solidFill>
              </a:endParaRPr>
            </a:p>
          </p:txBody>
        </p:sp>
        <p:pic>
          <p:nvPicPr>
            <p:cNvPr id="7" name="Picture 23" descr="d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 y="0"/>
              <a:ext cx="115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Oval 101"/>
            <p:cNvSpPr>
              <a:spLocks noChangeArrowheads="1"/>
            </p:cNvSpPr>
            <p:nvPr userDrawn="1"/>
          </p:nvSpPr>
          <p:spPr bwMode="auto">
            <a:xfrm>
              <a:off x="232" y="819"/>
              <a:ext cx="1448" cy="1447"/>
            </a:xfrm>
            <a:prstGeom prst="ellipse">
              <a:avLst/>
            </a:prstGeom>
            <a:solidFill>
              <a:srgbClr val="83725B"/>
            </a:solidFill>
            <a:ln w="9525">
              <a:solidFill>
                <a:srgbClr val="83725B"/>
              </a:solidFill>
              <a:round/>
              <a:headEnd/>
              <a:tailEnd/>
            </a:ln>
          </p:spPr>
          <p:txBody>
            <a:bodyPr/>
            <a:lstStyle/>
            <a:p>
              <a:endParaRPr lang="en-US" dirty="0">
                <a:solidFill>
                  <a:srgbClr val="000000"/>
                </a:solidFill>
              </a:endParaRPr>
            </a:p>
          </p:txBody>
        </p:sp>
        <p:sp>
          <p:nvSpPr>
            <p:cNvPr id="9" name="Oval 102" descr="coolers"/>
            <p:cNvSpPr>
              <a:spLocks noChangeArrowheads="1"/>
            </p:cNvSpPr>
            <p:nvPr userDrawn="1"/>
          </p:nvSpPr>
          <p:spPr bwMode="auto">
            <a:xfrm>
              <a:off x="275" y="858"/>
              <a:ext cx="1362" cy="1369"/>
            </a:xfrm>
            <a:prstGeom prst="ellipse">
              <a:avLst/>
            </a:prstGeom>
            <a:blipFill dpi="0" rotWithShape="1">
              <a:blip r:embed="rId4"/>
              <a:srcRect/>
              <a:stretch>
                <a:fillRect/>
              </a:stretch>
            </a:blipFill>
            <a:ln>
              <a:noFill/>
            </a:ln>
            <a:extLst>
              <a:ext uri="{91240B29-F687-4F45-9708-019B960494DF}">
                <a14:hiddenLine xmlns:a14="http://schemas.microsoft.com/office/drawing/2010/main" w="9525">
                  <a:solidFill>
                    <a:srgbClr val="83725B"/>
                  </a:solidFill>
                  <a:round/>
                  <a:headEnd/>
                  <a:tailEnd/>
                </a14:hiddenLine>
              </a:ext>
            </a:extLst>
          </p:spPr>
          <p:txBody>
            <a:bodyPr/>
            <a:lstStyle/>
            <a:p>
              <a:endParaRPr lang="en-US" dirty="0">
                <a:solidFill>
                  <a:srgbClr val="000000"/>
                </a:solidFill>
              </a:endParaRPr>
            </a:p>
          </p:txBody>
        </p:sp>
        <p:sp>
          <p:nvSpPr>
            <p:cNvPr id="10" name="Oval 103"/>
            <p:cNvSpPr>
              <a:spLocks noChangeArrowheads="1"/>
            </p:cNvSpPr>
            <p:nvPr userDrawn="1"/>
          </p:nvSpPr>
          <p:spPr bwMode="auto">
            <a:xfrm>
              <a:off x="217" y="772"/>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0000"/>
                </a:solidFill>
              </a:endParaRPr>
            </a:p>
          </p:txBody>
        </p:sp>
        <p:sp>
          <p:nvSpPr>
            <p:cNvPr id="11" name="Oval 104"/>
            <p:cNvSpPr>
              <a:spLocks noChangeArrowheads="1"/>
            </p:cNvSpPr>
            <p:nvPr userDrawn="1"/>
          </p:nvSpPr>
          <p:spPr bwMode="auto">
            <a:xfrm>
              <a:off x="162" y="772"/>
              <a:ext cx="1487"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0000"/>
                </a:solidFill>
              </a:endParaRPr>
            </a:p>
          </p:txBody>
        </p:sp>
        <p:sp>
          <p:nvSpPr>
            <p:cNvPr id="12" name="Oval 105"/>
            <p:cNvSpPr>
              <a:spLocks noChangeArrowheads="1"/>
            </p:cNvSpPr>
            <p:nvPr userDrawn="1"/>
          </p:nvSpPr>
          <p:spPr bwMode="auto">
            <a:xfrm>
              <a:off x="240" y="803"/>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0000"/>
                </a:solidFill>
              </a:endParaRPr>
            </a:p>
          </p:txBody>
        </p:sp>
        <p:sp>
          <p:nvSpPr>
            <p:cNvPr id="13" name="Oval 106"/>
            <p:cNvSpPr>
              <a:spLocks noChangeArrowheads="1"/>
            </p:cNvSpPr>
            <p:nvPr userDrawn="1"/>
          </p:nvSpPr>
          <p:spPr bwMode="auto">
            <a:xfrm>
              <a:off x="194"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0000"/>
                </a:solidFill>
              </a:endParaRPr>
            </a:p>
          </p:txBody>
        </p:sp>
        <p:sp>
          <p:nvSpPr>
            <p:cNvPr id="14" name="Oval 107"/>
            <p:cNvSpPr>
              <a:spLocks noChangeArrowheads="1"/>
            </p:cNvSpPr>
            <p:nvPr userDrawn="1"/>
          </p:nvSpPr>
          <p:spPr bwMode="auto">
            <a:xfrm>
              <a:off x="279"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0000"/>
                </a:solidFill>
              </a:endParaRPr>
            </a:p>
          </p:txBody>
        </p:sp>
        <p:sp>
          <p:nvSpPr>
            <p:cNvPr id="15" name="Oval 108"/>
            <p:cNvSpPr>
              <a:spLocks noChangeArrowheads="1"/>
            </p:cNvSpPr>
            <p:nvPr userDrawn="1"/>
          </p:nvSpPr>
          <p:spPr bwMode="auto">
            <a:xfrm>
              <a:off x="108"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0000"/>
                </a:solidFill>
              </a:endParaRPr>
            </a:p>
          </p:txBody>
        </p:sp>
        <p:sp>
          <p:nvSpPr>
            <p:cNvPr id="16" name="Oval 109"/>
            <p:cNvSpPr>
              <a:spLocks noChangeArrowheads="1"/>
            </p:cNvSpPr>
            <p:nvPr userDrawn="1"/>
          </p:nvSpPr>
          <p:spPr bwMode="auto">
            <a:xfrm>
              <a:off x="287"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0000"/>
                </a:solidFill>
              </a:endParaRPr>
            </a:p>
          </p:txBody>
        </p:sp>
        <p:sp>
          <p:nvSpPr>
            <p:cNvPr id="17" name="Oval 110"/>
            <p:cNvSpPr>
              <a:spLocks noChangeArrowheads="1"/>
            </p:cNvSpPr>
            <p:nvPr userDrawn="1"/>
          </p:nvSpPr>
          <p:spPr bwMode="auto">
            <a:xfrm>
              <a:off x="614" y="422"/>
              <a:ext cx="739" cy="747"/>
            </a:xfrm>
            <a:prstGeom prst="ellipse">
              <a:avLst/>
            </a:prstGeom>
            <a:solidFill>
              <a:srgbClr val="83725B"/>
            </a:solidFill>
            <a:ln w="9525">
              <a:solidFill>
                <a:srgbClr val="83725B"/>
              </a:solidFill>
              <a:miter lim="800000"/>
              <a:headEnd/>
              <a:tailEnd/>
            </a:ln>
          </p:spPr>
          <p:txBody>
            <a:bodyPr/>
            <a:lstStyle/>
            <a:p>
              <a:endParaRPr lang="en-US" dirty="0">
                <a:solidFill>
                  <a:srgbClr val="000000"/>
                </a:solidFill>
              </a:endParaRPr>
            </a:p>
          </p:txBody>
        </p:sp>
        <p:sp>
          <p:nvSpPr>
            <p:cNvPr id="18" name="Oval 111"/>
            <p:cNvSpPr>
              <a:spLocks noChangeArrowheads="1"/>
            </p:cNvSpPr>
            <p:nvPr userDrawn="1"/>
          </p:nvSpPr>
          <p:spPr bwMode="auto">
            <a:xfrm>
              <a:off x="629" y="445"/>
              <a:ext cx="708" cy="708"/>
            </a:xfrm>
            <a:prstGeom prst="ellipse">
              <a:avLst/>
            </a:prstGeom>
            <a:solidFill>
              <a:srgbClr val="8C7F6D"/>
            </a:solidFill>
            <a:ln w="9525">
              <a:solidFill>
                <a:srgbClr val="83725B"/>
              </a:solidFill>
              <a:miter lim="800000"/>
              <a:headEnd/>
              <a:tailEnd/>
            </a:ln>
          </p:spPr>
          <p:txBody>
            <a:bodyPr/>
            <a:lstStyle/>
            <a:p>
              <a:endParaRPr lang="en-US" dirty="0">
                <a:solidFill>
                  <a:srgbClr val="000000"/>
                </a:solidFill>
              </a:endParaRPr>
            </a:p>
          </p:txBody>
        </p:sp>
        <p:sp>
          <p:nvSpPr>
            <p:cNvPr id="19" name="Oval 112"/>
            <p:cNvSpPr>
              <a:spLocks noChangeArrowheads="1"/>
            </p:cNvSpPr>
            <p:nvPr userDrawn="1"/>
          </p:nvSpPr>
          <p:spPr bwMode="auto">
            <a:xfrm>
              <a:off x="598" y="399"/>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0000"/>
                </a:solidFill>
              </a:endParaRPr>
            </a:p>
          </p:txBody>
        </p:sp>
        <p:sp>
          <p:nvSpPr>
            <p:cNvPr id="20" name="Oval 113"/>
            <p:cNvSpPr>
              <a:spLocks noChangeArrowheads="1"/>
            </p:cNvSpPr>
            <p:nvPr userDrawn="1"/>
          </p:nvSpPr>
          <p:spPr bwMode="auto">
            <a:xfrm>
              <a:off x="575" y="399"/>
              <a:ext cx="762"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0000"/>
                </a:solidFill>
              </a:endParaRPr>
            </a:p>
          </p:txBody>
        </p:sp>
        <p:sp>
          <p:nvSpPr>
            <p:cNvPr id="21" name="Oval 114"/>
            <p:cNvSpPr>
              <a:spLocks noChangeArrowheads="1"/>
            </p:cNvSpPr>
            <p:nvPr userDrawn="1"/>
          </p:nvSpPr>
          <p:spPr bwMode="auto">
            <a:xfrm>
              <a:off x="614" y="414"/>
              <a:ext cx="770" cy="771"/>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0000"/>
                </a:solidFill>
              </a:endParaRPr>
            </a:p>
          </p:txBody>
        </p:sp>
        <p:sp>
          <p:nvSpPr>
            <p:cNvPr id="22" name="Oval 115"/>
            <p:cNvSpPr>
              <a:spLocks noChangeArrowheads="1"/>
            </p:cNvSpPr>
            <p:nvPr userDrawn="1"/>
          </p:nvSpPr>
          <p:spPr bwMode="auto">
            <a:xfrm>
              <a:off x="590" y="391"/>
              <a:ext cx="763"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0000"/>
                </a:solidFill>
              </a:endParaRPr>
            </a:p>
          </p:txBody>
        </p:sp>
        <p:sp>
          <p:nvSpPr>
            <p:cNvPr id="23" name="Oval 116"/>
            <p:cNvSpPr>
              <a:spLocks noChangeArrowheads="1"/>
            </p:cNvSpPr>
            <p:nvPr userDrawn="1"/>
          </p:nvSpPr>
          <p:spPr bwMode="auto">
            <a:xfrm>
              <a:off x="629" y="445"/>
              <a:ext cx="708" cy="708"/>
            </a:xfrm>
            <a:prstGeom prst="ellipse">
              <a:avLst/>
            </a:prstGeom>
            <a:solidFill>
              <a:srgbClr val="83725B"/>
            </a:solidFill>
            <a:ln w="9525">
              <a:solidFill>
                <a:srgbClr val="83725B"/>
              </a:solidFill>
              <a:miter lim="800000"/>
              <a:headEnd/>
              <a:tailEnd/>
            </a:ln>
          </p:spPr>
          <p:txBody>
            <a:bodyPr/>
            <a:lstStyle/>
            <a:p>
              <a:endParaRPr lang="en-US" dirty="0">
                <a:solidFill>
                  <a:srgbClr val="000000"/>
                </a:solidFill>
              </a:endParaRPr>
            </a:p>
          </p:txBody>
        </p:sp>
        <p:sp>
          <p:nvSpPr>
            <p:cNvPr id="24" name="Oval 117"/>
            <p:cNvSpPr>
              <a:spLocks noChangeArrowheads="1"/>
            </p:cNvSpPr>
            <p:nvPr userDrawn="1"/>
          </p:nvSpPr>
          <p:spPr bwMode="auto">
            <a:xfrm>
              <a:off x="637" y="445"/>
              <a:ext cx="693" cy="693"/>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0000"/>
                </a:solidFill>
              </a:endParaRPr>
            </a:p>
          </p:txBody>
        </p:sp>
        <p:sp>
          <p:nvSpPr>
            <p:cNvPr id="25" name="Oval 118" descr="face"/>
            <p:cNvSpPr>
              <a:spLocks noChangeArrowheads="1"/>
            </p:cNvSpPr>
            <p:nvPr userDrawn="1"/>
          </p:nvSpPr>
          <p:spPr bwMode="auto">
            <a:xfrm>
              <a:off x="633" y="445"/>
              <a:ext cx="700" cy="701"/>
            </a:xfrm>
            <a:prstGeom prst="ellipse">
              <a:avLst/>
            </a:prstGeom>
            <a:blipFill dpi="0" rotWithShape="1">
              <a:blip r:embed="rId5">
                <a:lum contrast="6000"/>
              </a:blip>
              <a:srcRect/>
              <a:stretch>
                <a:fillRect/>
              </a:stretch>
            </a:blipFill>
            <a:ln>
              <a:noFill/>
            </a:ln>
            <a:extLst>
              <a:ext uri="{91240B29-F687-4F45-9708-019B960494DF}">
                <a14:hiddenLine xmlns:a14="http://schemas.microsoft.com/office/drawing/2010/main" w="9525">
                  <a:solidFill>
                    <a:srgbClr val="83725B"/>
                  </a:solidFill>
                  <a:round/>
                  <a:headEnd/>
                  <a:tailEnd/>
                </a14:hiddenLine>
              </a:ext>
            </a:extLst>
          </p:spPr>
          <p:txBody>
            <a:bodyPr/>
            <a:lstStyle/>
            <a:p>
              <a:endParaRPr lang="en-US" dirty="0">
                <a:solidFill>
                  <a:srgbClr val="000000"/>
                </a:solidFill>
              </a:endParaRPr>
            </a:p>
          </p:txBody>
        </p:sp>
        <p:sp>
          <p:nvSpPr>
            <p:cNvPr id="26" name="Oval 119"/>
            <p:cNvSpPr>
              <a:spLocks noChangeArrowheads="1"/>
            </p:cNvSpPr>
            <p:nvPr userDrawn="1"/>
          </p:nvSpPr>
          <p:spPr bwMode="auto">
            <a:xfrm>
              <a:off x="637" y="391"/>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0000"/>
                </a:solidFill>
              </a:endParaRPr>
            </a:p>
          </p:txBody>
        </p:sp>
        <p:sp>
          <p:nvSpPr>
            <p:cNvPr id="27" name="Oval 120"/>
            <p:cNvSpPr>
              <a:spLocks noChangeArrowheads="1"/>
            </p:cNvSpPr>
            <p:nvPr userDrawn="1"/>
          </p:nvSpPr>
          <p:spPr bwMode="auto">
            <a:xfrm>
              <a:off x="544" y="438"/>
              <a:ext cx="770"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0000"/>
                </a:solidFill>
              </a:endParaRPr>
            </a:p>
          </p:txBody>
        </p:sp>
        <p:sp>
          <p:nvSpPr>
            <p:cNvPr id="28" name="Oval 121"/>
            <p:cNvSpPr>
              <a:spLocks noChangeArrowheads="1"/>
            </p:cNvSpPr>
            <p:nvPr userDrawn="1"/>
          </p:nvSpPr>
          <p:spPr bwMode="auto">
            <a:xfrm>
              <a:off x="637" y="438"/>
              <a:ext cx="763"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0000"/>
                </a:solidFill>
              </a:endParaRPr>
            </a:p>
          </p:txBody>
        </p:sp>
        <p:sp>
          <p:nvSpPr>
            <p:cNvPr id="29" name="Oval 122"/>
            <p:cNvSpPr>
              <a:spLocks noChangeArrowheads="1"/>
            </p:cNvSpPr>
            <p:nvPr userDrawn="1"/>
          </p:nvSpPr>
          <p:spPr bwMode="auto">
            <a:xfrm>
              <a:off x="264" y="2002"/>
              <a:ext cx="1213" cy="1205"/>
            </a:xfrm>
            <a:prstGeom prst="ellipse">
              <a:avLst/>
            </a:prstGeom>
            <a:solidFill>
              <a:srgbClr val="83725B"/>
            </a:solidFill>
            <a:ln w="9525">
              <a:solidFill>
                <a:srgbClr val="83725B"/>
              </a:solidFill>
              <a:miter lim="800000"/>
              <a:headEnd/>
              <a:tailEnd/>
            </a:ln>
          </p:spPr>
          <p:txBody>
            <a:bodyPr/>
            <a:lstStyle/>
            <a:p>
              <a:endParaRPr lang="en-US" dirty="0">
                <a:solidFill>
                  <a:srgbClr val="000000"/>
                </a:solidFill>
              </a:endParaRPr>
            </a:p>
          </p:txBody>
        </p:sp>
        <p:sp>
          <p:nvSpPr>
            <p:cNvPr id="30" name="Oval 123"/>
            <p:cNvSpPr>
              <a:spLocks noChangeArrowheads="1"/>
            </p:cNvSpPr>
            <p:nvPr userDrawn="1"/>
          </p:nvSpPr>
          <p:spPr bwMode="auto">
            <a:xfrm>
              <a:off x="303" y="2033"/>
              <a:ext cx="1135" cy="1143"/>
            </a:xfrm>
            <a:prstGeom prst="ellipse">
              <a:avLst/>
            </a:prstGeom>
            <a:solidFill>
              <a:srgbClr val="83725B"/>
            </a:solidFill>
            <a:ln w="9525">
              <a:solidFill>
                <a:srgbClr val="83725B"/>
              </a:solidFill>
              <a:miter lim="800000"/>
              <a:headEnd/>
              <a:tailEnd/>
            </a:ln>
          </p:spPr>
          <p:txBody>
            <a:bodyPr/>
            <a:lstStyle/>
            <a:p>
              <a:endParaRPr lang="en-US" dirty="0">
                <a:solidFill>
                  <a:srgbClr val="000000"/>
                </a:solidFill>
              </a:endParaRPr>
            </a:p>
          </p:txBody>
        </p:sp>
        <p:sp>
          <p:nvSpPr>
            <p:cNvPr id="31" name="Oval 124"/>
            <p:cNvSpPr>
              <a:spLocks noChangeArrowheads="1"/>
            </p:cNvSpPr>
            <p:nvPr userDrawn="1"/>
          </p:nvSpPr>
          <p:spPr bwMode="auto">
            <a:xfrm>
              <a:off x="248" y="1963"/>
              <a:ext cx="1245"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0000"/>
                </a:solidFill>
              </a:endParaRPr>
            </a:p>
          </p:txBody>
        </p:sp>
        <p:sp>
          <p:nvSpPr>
            <p:cNvPr id="32" name="Oval 125"/>
            <p:cNvSpPr>
              <a:spLocks noChangeArrowheads="1"/>
            </p:cNvSpPr>
            <p:nvPr userDrawn="1"/>
          </p:nvSpPr>
          <p:spPr bwMode="auto">
            <a:xfrm>
              <a:off x="209" y="1963"/>
              <a:ext cx="1237"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0000"/>
                </a:solidFill>
              </a:endParaRPr>
            </a:p>
          </p:txBody>
        </p:sp>
        <p:sp>
          <p:nvSpPr>
            <p:cNvPr id="33" name="Oval 126"/>
            <p:cNvSpPr>
              <a:spLocks noChangeArrowheads="1"/>
            </p:cNvSpPr>
            <p:nvPr userDrawn="1"/>
          </p:nvSpPr>
          <p:spPr bwMode="auto">
            <a:xfrm>
              <a:off x="271" y="1986"/>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0000"/>
                </a:solidFill>
              </a:endParaRPr>
            </a:p>
          </p:txBody>
        </p:sp>
        <p:sp>
          <p:nvSpPr>
            <p:cNvPr id="34" name="Oval 127"/>
            <p:cNvSpPr>
              <a:spLocks noChangeArrowheads="1"/>
            </p:cNvSpPr>
            <p:nvPr userDrawn="1"/>
          </p:nvSpPr>
          <p:spPr bwMode="auto">
            <a:xfrm>
              <a:off x="232"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0000"/>
                </a:solidFill>
              </a:endParaRPr>
            </a:p>
          </p:txBody>
        </p:sp>
        <p:sp>
          <p:nvSpPr>
            <p:cNvPr id="35" name="Oval 128" descr="new smal workers"/>
            <p:cNvSpPr>
              <a:spLocks noChangeArrowheads="1"/>
            </p:cNvSpPr>
            <p:nvPr userDrawn="1"/>
          </p:nvSpPr>
          <p:spPr bwMode="auto">
            <a:xfrm>
              <a:off x="304" y="2033"/>
              <a:ext cx="1135" cy="1143"/>
            </a:xfrm>
            <a:prstGeom prst="ellipse">
              <a:avLst/>
            </a:prstGeom>
            <a:blipFill dpi="0" rotWithShape="1">
              <a:blip r:embed="rId6">
                <a:lum contrast="12000"/>
              </a:blip>
              <a:srcRect/>
              <a:stretch>
                <a:fillRect/>
              </a:stretch>
            </a:blipFill>
            <a:ln>
              <a:noFill/>
            </a:ln>
            <a:extLst>
              <a:ext uri="{91240B29-F687-4F45-9708-019B960494DF}">
                <a14:hiddenLine xmlns:a14="http://schemas.microsoft.com/office/drawing/2010/main" w="0">
                  <a:solidFill>
                    <a:srgbClr val="83725B"/>
                  </a:solidFill>
                  <a:round/>
                  <a:headEnd/>
                  <a:tailEnd/>
                </a14:hiddenLine>
              </a:ext>
            </a:extLst>
          </p:spPr>
          <p:txBody>
            <a:bodyPr/>
            <a:lstStyle/>
            <a:p>
              <a:endParaRPr lang="en-US" dirty="0">
                <a:solidFill>
                  <a:srgbClr val="000000"/>
                </a:solidFill>
              </a:endParaRPr>
            </a:p>
          </p:txBody>
        </p:sp>
        <p:sp>
          <p:nvSpPr>
            <p:cNvPr id="36" name="Oval 129"/>
            <p:cNvSpPr>
              <a:spLocks noChangeArrowheads="1"/>
            </p:cNvSpPr>
            <p:nvPr userDrawn="1"/>
          </p:nvSpPr>
          <p:spPr bwMode="auto">
            <a:xfrm>
              <a:off x="162" y="2017"/>
              <a:ext cx="1238"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0000"/>
                </a:solidFill>
              </a:endParaRPr>
            </a:p>
          </p:txBody>
        </p:sp>
        <p:sp>
          <p:nvSpPr>
            <p:cNvPr id="37" name="Oval 130"/>
            <p:cNvSpPr>
              <a:spLocks noChangeArrowheads="1"/>
            </p:cNvSpPr>
            <p:nvPr userDrawn="1"/>
          </p:nvSpPr>
          <p:spPr bwMode="auto">
            <a:xfrm>
              <a:off x="310"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0000"/>
                </a:solidFill>
              </a:endParaRPr>
            </a:p>
          </p:txBody>
        </p:sp>
        <p:sp>
          <p:nvSpPr>
            <p:cNvPr id="38" name="Oval 131"/>
            <p:cNvSpPr>
              <a:spLocks noChangeArrowheads="1"/>
            </p:cNvSpPr>
            <p:nvPr userDrawn="1"/>
          </p:nvSpPr>
          <p:spPr bwMode="auto">
            <a:xfrm>
              <a:off x="303" y="2017"/>
              <a:ext cx="1244"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0000"/>
                </a:solidFill>
              </a:endParaRPr>
            </a:p>
          </p:txBody>
        </p:sp>
        <p:sp>
          <p:nvSpPr>
            <p:cNvPr id="39" name="Oval 132"/>
            <p:cNvSpPr>
              <a:spLocks noChangeArrowheads="1"/>
            </p:cNvSpPr>
            <p:nvPr userDrawn="1"/>
          </p:nvSpPr>
          <p:spPr bwMode="auto">
            <a:xfrm>
              <a:off x="614" y="2990"/>
              <a:ext cx="1003" cy="1011"/>
            </a:xfrm>
            <a:prstGeom prst="ellipse">
              <a:avLst/>
            </a:prstGeom>
            <a:solidFill>
              <a:srgbClr val="83725B"/>
            </a:solidFill>
            <a:ln w="9525">
              <a:solidFill>
                <a:srgbClr val="83725B"/>
              </a:solidFill>
              <a:miter lim="800000"/>
              <a:headEnd/>
              <a:tailEnd/>
            </a:ln>
          </p:spPr>
          <p:txBody>
            <a:bodyPr/>
            <a:lstStyle/>
            <a:p>
              <a:endParaRPr lang="en-US" dirty="0">
                <a:solidFill>
                  <a:srgbClr val="000000"/>
                </a:solidFill>
              </a:endParaRPr>
            </a:p>
          </p:txBody>
        </p:sp>
        <p:sp>
          <p:nvSpPr>
            <p:cNvPr id="40" name="Oval 133"/>
            <p:cNvSpPr>
              <a:spLocks noChangeArrowheads="1"/>
            </p:cNvSpPr>
            <p:nvPr userDrawn="1"/>
          </p:nvSpPr>
          <p:spPr bwMode="auto">
            <a:xfrm>
              <a:off x="645" y="3021"/>
              <a:ext cx="941" cy="949"/>
            </a:xfrm>
            <a:prstGeom prst="ellipse">
              <a:avLst/>
            </a:prstGeom>
            <a:solidFill>
              <a:srgbClr val="83725B"/>
            </a:solidFill>
            <a:ln w="9525">
              <a:solidFill>
                <a:srgbClr val="83725B"/>
              </a:solidFill>
              <a:miter lim="800000"/>
              <a:headEnd/>
              <a:tailEnd/>
            </a:ln>
          </p:spPr>
          <p:txBody>
            <a:bodyPr/>
            <a:lstStyle/>
            <a:p>
              <a:endParaRPr lang="en-US" dirty="0">
                <a:solidFill>
                  <a:srgbClr val="000000"/>
                </a:solidFill>
              </a:endParaRPr>
            </a:p>
          </p:txBody>
        </p:sp>
        <p:sp>
          <p:nvSpPr>
            <p:cNvPr id="41" name="Oval 134"/>
            <p:cNvSpPr>
              <a:spLocks noChangeArrowheads="1"/>
            </p:cNvSpPr>
            <p:nvPr userDrawn="1"/>
          </p:nvSpPr>
          <p:spPr bwMode="auto">
            <a:xfrm>
              <a:off x="598" y="2959"/>
              <a:ext cx="1035"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0000"/>
                </a:solidFill>
              </a:endParaRPr>
            </a:p>
          </p:txBody>
        </p:sp>
        <p:sp>
          <p:nvSpPr>
            <p:cNvPr id="42" name="Oval 135"/>
            <p:cNvSpPr>
              <a:spLocks noChangeArrowheads="1"/>
            </p:cNvSpPr>
            <p:nvPr userDrawn="1"/>
          </p:nvSpPr>
          <p:spPr bwMode="auto">
            <a:xfrm>
              <a:off x="567" y="2959"/>
              <a:ext cx="1027"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0000"/>
                </a:solidFill>
              </a:endParaRPr>
            </a:p>
          </p:txBody>
        </p:sp>
        <p:sp>
          <p:nvSpPr>
            <p:cNvPr id="43" name="Oval 136"/>
            <p:cNvSpPr>
              <a:spLocks noChangeArrowheads="1"/>
            </p:cNvSpPr>
            <p:nvPr userDrawn="1"/>
          </p:nvSpPr>
          <p:spPr bwMode="auto">
            <a:xfrm>
              <a:off x="622" y="2982"/>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0000"/>
                </a:solidFill>
              </a:endParaRPr>
            </a:p>
          </p:txBody>
        </p:sp>
        <p:sp>
          <p:nvSpPr>
            <p:cNvPr id="44" name="Oval 137"/>
            <p:cNvSpPr>
              <a:spLocks noChangeArrowheads="1"/>
            </p:cNvSpPr>
            <p:nvPr userDrawn="1"/>
          </p:nvSpPr>
          <p:spPr bwMode="auto">
            <a:xfrm>
              <a:off x="583" y="2951"/>
              <a:ext cx="1034"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0000"/>
                </a:solidFill>
              </a:endParaRPr>
            </a:p>
          </p:txBody>
        </p:sp>
        <p:sp>
          <p:nvSpPr>
            <p:cNvPr id="45" name="Oval 138" descr="boom"/>
            <p:cNvSpPr>
              <a:spLocks noChangeArrowheads="1"/>
            </p:cNvSpPr>
            <p:nvPr userDrawn="1"/>
          </p:nvSpPr>
          <p:spPr bwMode="auto">
            <a:xfrm>
              <a:off x="638" y="3018"/>
              <a:ext cx="949" cy="957"/>
            </a:xfrm>
            <a:prstGeom prst="ellipse">
              <a:avLst/>
            </a:prstGeom>
            <a:blipFill dpi="0" rotWithShape="1">
              <a:blip r:embed="rId7">
                <a:lum contrast="6000"/>
              </a:blip>
              <a:srcRect/>
              <a:stretch>
                <a:fillRect/>
              </a:stretch>
            </a:blipFill>
            <a:ln>
              <a:noFill/>
            </a:ln>
            <a:extLst>
              <a:ext uri="{91240B29-F687-4F45-9708-019B960494DF}">
                <a14:hiddenLine xmlns:a14="http://schemas.microsoft.com/office/drawing/2010/main" w="9525">
                  <a:solidFill>
                    <a:srgbClr val="83725B"/>
                  </a:solidFill>
                  <a:miter lim="800000"/>
                  <a:headEnd/>
                  <a:tailEnd/>
                </a14:hiddenLine>
              </a:ext>
            </a:extLst>
          </p:spPr>
          <p:txBody>
            <a:bodyPr/>
            <a:lstStyle/>
            <a:p>
              <a:endParaRPr lang="en-US" dirty="0">
                <a:solidFill>
                  <a:srgbClr val="000000"/>
                </a:solidFill>
              </a:endParaRPr>
            </a:p>
          </p:txBody>
        </p:sp>
        <p:sp>
          <p:nvSpPr>
            <p:cNvPr id="46" name="Oval 139"/>
            <p:cNvSpPr>
              <a:spLocks noChangeArrowheads="1"/>
            </p:cNvSpPr>
            <p:nvPr userDrawn="1"/>
          </p:nvSpPr>
          <p:spPr bwMode="auto">
            <a:xfrm>
              <a:off x="528" y="3005"/>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0000"/>
                </a:solidFill>
              </a:endParaRPr>
            </a:p>
          </p:txBody>
        </p:sp>
        <p:sp>
          <p:nvSpPr>
            <p:cNvPr id="47" name="Oval 140"/>
            <p:cNvSpPr>
              <a:spLocks noChangeArrowheads="1"/>
            </p:cNvSpPr>
            <p:nvPr userDrawn="1"/>
          </p:nvSpPr>
          <p:spPr bwMode="auto">
            <a:xfrm>
              <a:off x="645" y="3005"/>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0000"/>
                </a:solidFill>
              </a:endParaRPr>
            </a:p>
          </p:txBody>
        </p:sp>
        <p:sp>
          <p:nvSpPr>
            <p:cNvPr id="48" name="Oval 141"/>
            <p:cNvSpPr>
              <a:spLocks noChangeArrowheads="1"/>
            </p:cNvSpPr>
            <p:nvPr userDrawn="1"/>
          </p:nvSpPr>
          <p:spPr bwMode="auto">
            <a:xfrm>
              <a:off x="653" y="2951"/>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0000"/>
                </a:solidFill>
              </a:endParaRPr>
            </a:p>
          </p:txBody>
        </p:sp>
      </p:grpSp>
      <p:sp>
        <p:nvSpPr>
          <p:cNvPr id="3075" name="Rectangle 3"/>
          <p:cNvSpPr>
            <a:spLocks noGrp="1" noChangeArrowheads="1"/>
          </p:cNvSpPr>
          <p:nvPr>
            <p:ph type="ctrTitle"/>
          </p:nvPr>
        </p:nvSpPr>
        <p:spPr>
          <a:xfrm>
            <a:off x="3059113" y="3271838"/>
            <a:ext cx="5545137" cy="676275"/>
          </a:xfrm>
        </p:spPr>
        <p:txBody>
          <a:bodyPr anchor="b"/>
          <a:lstStyle>
            <a:lvl1pPr>
              <a:defRPr>
                <a:solidFill>
                  <a:srgbClr val="003896"/>
                </a:solidFill>
              </a:defRPr>
            </a:lvl1pPr>
          </a:lstStyle>
          <a:p>
            <a:pPr lvl="0"/>
            <a:r>
              <a:rPr lang="en-US" noProof="0"/>
              <a:t>Click to edit Master title style</a:t>
            </a:r>
            <a:endParaRPr lang="en-ZA" noProof="0"/>
          </a:p>
        </p:txBody>
      </p:sp>
      <p:sp>
        <p:nvSpPr>
          <p:cNvPr id="3076" name="Rectangle 4"/>
          <p:cNvSpPr>
            <a:spLocks noGrp="1" noChangeArrowheads="1"/>
          </p:cNvSpPr>
          <p:nvPr>
            <p:ph type="subTitle" idx="1"/>
          </p:nvPr>
        </p:nvSpPr>
        <p:spPr>
          <a:xfrm>
            <a:off x="3059113" y="4092575"/>
            <a:ext cx="5545137" cy="2220913"/>
          </a:xfrm>
        </p:spPr>
        <p:txBody>
          <a:bodyPr/>
          <a:lstStyle>
            <a:lvl1pPr marL="0" indent="0">
              <a:buFontTx/>
              <a:buNone/>
              <a:defRPr sz="1800">
                <a:solidFill>
                  <a:srgbClr val="83725B"/>
                </a:solidFill>
              </a:defRPr>
            </a:lvl1pPr>
          </a:lstStyle>
          <a:p>
            <a:pPr lvl="0"/>
            <a:r>
              <a:rPr lang="en-US" noProof="0"/>
              <a:t>Click to edit Master subtitle style</a:t>
            </a:r>
            <a:endParaRPr lang="en-ZA" noProof="0"/>
          </a:p>
        </p:txBody>
      </p:sp>
    </p:spTree>
    <p:extLst>
      <p:ext uri="{BB962C8B-B14F-4D97-AF65-F5344CB8AC3E}">
        <p14:creationId xmlns:p14="http://schemas.microsoft.com/office/powerpoint/2010/main" val="1135343666"/>
      </p:ext>
    </p:extLst>
  </p:cSld>
  <p:clrMapOvr>
    <a:masterClrMapping/>
  </p:clrMapOvr>
  <p:transition spd="slow">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a:defRPr/>
            </a:lvl1pPr>
          </a:lstStyle>
          <a:p>
            <a:fld id="{3E9CF613-B149-4B1A-99FA-517FA5983D07}" type="datetimeFigureOut">
              <a:rPr lang="en-ZA" smtClean="0"/>
              <a:pPr/>
              <a:t>2022/08/24</a:t>
            </a:fld>
            <a:endParaRPr lang="en-ZA" dirty="0"/>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endParaRPr lang="en-ZA" dirty="0">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A4BFAA45-4215-457A-ADD7-0104AD7035BD}" type="slidenum">
              <a:rPr lang="en-ZA" smtClean="0"/>
              <a:pPr/>
              <a:t>‹#›</a:t>
            </a:fld>
            <a:endParaRPr lang="en-ZA" dirty="0"/>
          </a:p>
        </p:txBody>
      </p:sp>
    </p:spTree>
    <p:extLst>
      <p:ext uri="{BB962C8B-B14F-4D97-AF65-F5344CB8AC3E}">
        <p14:creationId xmlns:p14="http://schemas.microsoft.com/office/powerpoint/2010/main" val="2195097340"/>
      </p:ext>
    </p:extLst>
  </p:cSld>
  <p:clrMapOvr>
    <a:masterClrMapping/>
  </p:clrMapOvr>
  <p:transition spd="slow">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fld id="{3E9CF613-B149-4B1A-99FA-517FA5983D07}" type="datetimeFigureOut">
              <a:rPr lang="en-ZA" smtClean="0"/>
              <a:pPr/>
              <a:t>2022/08/24</a:t>
            </a:fld>
            <a:endParaRPr lang="en-ZA" dirty="0"/>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endParaRPr lang="en-ZA" dirty="0">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A4BFAA45-4215-457A-ADD7-0104AD7035BD}" type="slidenum">
              <a:rPr lang="en-ZA" smtClean="0"/>
              <a:pPr/>
              <a:t>‹#›</a:t>
            </a:fld>
            <a:endParaRPr lang="en-ZA" dirty="0"/>
          </a:p>
        </p:txBody>
      </p:sp>
    </p:spTree>
    <p:extLst>
      <p:ext uri="{BB962C8B-B14F-4D97-AF65-F5344CB8AC3E}">
        <p14:creationId xmlns:p14="http://schemas.microsoft.com/office/powerpoint/2010/main" val="1933133366"/>
      </p:ext>
    </p:extLst>
  </p:cSld>
  <p:clrMapOvr>
    <a:masterClrMapping/>
  </p:clrMapOvr>
  <p:transition spd="slow">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sz="half" idx="1"/>
          </p:nvPr>
        </p:nvSpPr>
        <p:spPr>
          <a:xfrm>
            <a:off x="436563" y="1436688"/>
            <a:ext cx="4113212"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p:cNvSpPr>
            <a:spLocks noGrp="1"/>
          </p:cNvSpPr>
          <p:nvPr>
            <p:ph sz="half" idx="2"/>
          </p:nvPr>
        </p:nvSpPr>
        <p:spPr>
          <a:xfrm>
            <a:off x="4702175" y="1436688"/>
            <a:ext cx="4113213"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Date Placeholder 4"/>
          <p:cNvSpPr>
            <a:spLocks noGrp="1"/>
          </p:cNvSpPr>
          <p:nvPr>
            <p:ph type="dt" sz="half" idx="10"/>
          </p:nvPr>
        </p:nvSpPr>
        <p:spPr/>
        <p:txBody>
          <a:bodyPr/>
          <a:lstStyle>
            <a:lvl1pPr>
              <a:defRPr/>
            </a:lvl1pPr>
          </a:lstStyle>
          <a:p>
            <a:fld id="{3E9CF613-B149-4B1A-99FA-517FA5983D07}" type="datetimeFigureOut">
              <a:rPr lang="en-ZA" smtClean="0"/>
              <a:pPr/>
              <a:t>2022/08/24</a:t>
            </a:fld>
            <a:endParaRPr lang="en-ZA" dirty="0"/>
          </a:p>
        </p:txBody>
      </p:sp>
      <p:sp>
        <p:nvSpPr>
          <p:cNvPr id="6" name="Footer Placeholder 5"/>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endParaRPr lang="en-ZA" dirty="0">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A4BFAA45-4215-457A-ADD7-0104AD7035BD}" type="slidenum">
              <a:rPr lang="en-ZA" smtClean="0"/>
              <a:pPr/>
              <a:t>‹#›</a:t>
            </a:fld>
            <a:endParaRPr lang="en-ZA" dirty="0"/>
          </a:p>
        </p:txBody>
      </p:sp>
    </p:spTree>
    <p:extLst>
      <p:ext uri="{BB962C8B-B14F-4D97-AF65-F5344CB8AC3E}">
        <p14:creationId xmlns:p14="http://schemas.microsoft.com/office/powerpoint/2010/main" val="4192594126"/>
      </p:ext>
    </p:extLst>
  </p:cSld>
  <p:clrMapOvr>
    <a:masterClrMapping/>
  </p:clrMapOvr>
  <p:transition spd="slow">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7" name="Date Placeholder 6"/>
          <p:cNvSpPr>
            <a:spLocks noGrp="1"/>
          </p:cNvSpPr>
          <p:nvPr>
            <p:ph type="dt" sz="half" idx="10"/>
          </p:nvPr>
        </p:nvSpPr>
        <p:spPr/>
        <p:txBody>
          <a:bodyPr/>
          <a:lstStyle>
            <a:lvl1pPr>
              <a:defRPr/>
            </a:lvl1pPr>
          </a:lstStyle>
          <a:p>
            <a:fld id="{3E9CF613-B149-4B1A-99FA-517FA5983D07}" type="datetimeFigureOut">
              <a:rPr lang="en-ZA" smtClean="0"/>
              <a:pPr/>
              <a:t>2022/08/24</a:t>
            </a:fld>
            <a:endParaRPr lang="en-ZA" dirty="0"/>
          </a:p>
        </p:txBody>
      </p:sp>
      <p:sp>
        <p:nvSpPr>
          <p:cNvPr id="8" name="Footer Placeholder 7"/>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endParaRPr lang="en-ZA" dirty="0">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A4BFAA45-4215-457A-ADD7-0104AD7035BD}" type="slidenum">
              <a:rPr lang="en-ZA" smtClean="0"/>
              <a:pPr/>
              <a:t>‹#›</a:t>
            </a:fld>
            <a:endParaRPr lang="en-ZA" dirty="0"/>
          </a:p>
        </p:txBody>
      </p:sp>
    </p:spTree>
    <p:extLst>
      <p:ext uri="{BB962C8B-B14F-4D97-AF65-F5344CB8AC3E}">
        <p14:creationId xmlns:p14="http://schemas.microsoft.com/office/powerpoint/2010/main" val="2740292358"/>
      </p:ext>
    </p:extLst>
  </p:cSld>
  <p:clrMapOvr>
    <a:masterClrMapping/>
  </p:clrMapOvr>
  <p:transition spd="slow">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Date Placeholder 2"/>
          <p:cNvSpPr>
            <a:spLocks noGrp="1"/>
          </p:cNvSpPr>
          <p:nvPr>
            <p:ph type="dt" sz="half" idx="10"/>
          </p:nvPr>
        </p:nvSpPr>
        <p:spPr/>
        <p:txBody>
          <a:bodyPr/>
          <a:lstStyle>
            <a:lvl1pPr>
              <a:defRPr/>
            </a:lvl1pPr>
          </a:lstStyle>
          <a:p>
            <a:fld id="{3E9CF613-B149-4B1A-99FA-517FA5983D07}" type="datetimeFigureOut">
              <a:rPr lang="en-ZA" smtClean="0"/>
              <a:pPr/>
              <a:t>2022/08/24</a:t>
            </a:fld>
            <a:endParaRPr lang="en-ZA" dirty="0"/>
          </a:p>
        </p:txBody>
      </p:sp>
      <p:sp>
        <p:nvSpPr>
          <p:cNvPr id="4" name="Footer Placeholder 3"/>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endParaRPr lang="en-ZA" dirty="0">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A4BFAA45-4215-457A-ADD7-0104AD7035BD}" type="slidenum">
              <a:rPr lang="en-ZA" smtClean="0"/>
              <a:pPr/>
              <a:t>‹#›</a:t>
            </a:fld>
            <a:endParaRPr lang="en-ZA" dirty="0"/>
          </a:p>
        </p:txBody>
      </p:sp>
    </p:spTree>
    <p:extLst>
      <p:ext uri="{BB962C8B-B14F-4D97-AF65-F5344CB8AC3E}">
        <p14:creationId xmlns:p14="http://schemas.microsoft.com/office/powerpoint/2010/main" val="1716029582"/>
      </p:ext>
    </p:extLst>
  </p:cSld>
  <p:clrMapOvr>
    <a:masterClrMapping/>
  </p:clrMapOvr>
  <p:transition spd="slow">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3E9CF613-B149-4B1A-99FA-517FA5983D07}" type="datetimeFigureOut">
              <a:rPr lang="en-ZA" smtClean="0"/>
              <a:pPr/>
              <a:t>2022/08/24</a:t>
            </a:fld>
            <a:endParaRPr lang="en-ZA" dirty="0"/>
          </a:p>
        </p:txBody>
      </p:sp>
      <p:sp>
        <p:nvSpPr>
          <p:cNvPr id="3" name="Footer Placeholder 2"/>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endParaRPr lang="en-ZA" dirty="0">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A4BFAA45-4215-457A-ADD7-0104AD7035BD}" type="slidenum">
              <a:rPr lang="en-ZA" smtClean="0"/>
              <a:pPr/>
              <a:t>‹#›</a:t>
            </a:fld>
            <a:endParaRPr lang="en-ZA" dirty="0"/>
          </a:p>
        </p:txBody>
      </p:sp>
    </p:spTree>
    <p:extLst>
      <p:ext uri="{BB962C8B-B14F-4D97-AF65-F5344CB8AC3E}">
        <p14:creationId xmlns:p14="http://schemas.microsoft.com/office/powerpoint/2010/main" val="3703720022"/>
      </p:ext>
    </p:extLst>
  </p:cSld>
  <p:clrMapOvr>
    <a:masterClrMapping/>
  </p:clrMapOvr>
  <p:transition spd="slow">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fld id="{3E9CF613-B149-4B1A-99FA-517FA5983D07}" type="datetimeFigureOut">
              <a:rPr lang="en-ZA" smtClean="0"/>
              <a:pPr/>
              <a:t>2022/08/24</a:t>
            </a:fld>
            <a:endParaRPr lang="en-ZA" dirty="0"/>
          </a:p>
        </p:txBody>
      </p:sp>
      <p:sp>
        <p:nvSpPr>
          <p:cNvPr id="6" name="Footer Placeholder 5"/>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endParaRPr lang="en-ZA" dirty="0">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A4BFAA45-4215-457A-ADD7-0104AD7035BD}" type="slidenum">
              <a:rPr lang="en-ZA" smtClean="0"/>
              <a:pPr/>
              <a:t>‹#›</a:t>
            </a:fld>
            <a:endParaRPr lang="en-ZA" dirty="0"/>
          </a:p>
        </p:txBody>
      </p:sp>
    </p:spTree>
    <p:extLst>
      <p:ext uri="{BB962C8B-B14F-4D97-AF65-F5344CB8AC3E}">
        <p14:creationId xmlns:p14="http://schemas.microsoft.com/office/powerpoint/2010/main" val="4098796575"/>
      </p:ext>
    </p:extLst>
  </p:cSld>
  <p:clrMapOvr>
    <a:masterClrMapping/>
  </p:clrMapOvr>
  <p:transition spd="slow">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endParaRPr lang="en-ZA"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fld id="{3E9CF613-B149-4B1A-99FA-517FA5983D07}" type="datetimeFigureOut">
              <a:rPr lang="en-ZA" smtClean="0"/>
              <a:pPr/>
              <a:t>2022/08/24</a:t>
            </a:fld>
            <a:endParaRPr lang="en-ZA" dirty="0"/>
          </a:p>
        </p:txBody>
      </p:sp>
      <p:sp>
        <p:nvSpPr>
          <p:cNvPr id="6" name="Footer Placeholder 5"/>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endParaRPr lang="en-ZA" dirty="0">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A4BFAA45-4215-457A-ADD7-0104AD7035BD}" type="slidenum">
              <a:rPr lang="en-ZA" smtClean="0"/>
              <a:pPr/>
              <a:t>‹#›</a:t>
            </a:fld>
            <a:endParaRPr lang="en-ZA" dirty="0"/>
          </a:p>
        </p:txBody>
      </p:sp>
    </p:spTree>
    <p:extLst>
      <p:ext uri="{BB962C8B-B14F-4D97-AF65-F5344CB8AC3E}">
        <p14:creationId xmlns:p14="http://schemas.microsoft.com/office/powerpoint/2010/main" val="4022442623"/>
      </p:ext>
    </p:extLst>
  </p:cSld>
  <p:clrMapOvr>
    <a:masterClrMapping/>
  </p:clrMapOvr>
  <p:transition spd="slow">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3_Title Slide">
    <p:spTree>
      <p:nvGrpSpPr>
        <p:cNvPr id="1" name=""/>
        <p:cNvGrpSpPr/>
        <p:nvPr/>
      </p:nvGrpSpPr>
      <p:grpSpPr>
        <a:xfrm>
          <a:off x="0" y="0"/>
          <a:ext cx="0" cy="0"/>
          <a:chOff x="0" y="0"/>
          <a:chExt cx="0" cy="0"/>
        </a:xfrm>
      </p:grpSpPr>
      <p:pic>
        <p:nvPicPr>
          <p:cNvPr id="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008313"/>
            <a:ext cx="7668358" cy="1130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8"/>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668361" y="2965457"/>
            <a:ext cx="1184031" cy="118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1" y="3236982"/>
            <a:ext cx="6956425" cy="666750"/>
          </a:xfrm>
        </p:spPr>
        <p:txBody>
          <a:bodyPr/>
          <a:lstStyle/>
          <a:p>
            <a:r>
              <a:rPr lang="en-US"/>
              <a:t>Click to edit Master title style</a:t>
            </a:r>
            <a:endParaRPr lang="en-ZA"/>
          </a:p>
        </p:txBody>
      </p:sp>
      <p:sp>
        <p:nvSpPr>
          <p:cNvPr id="5" name="Rectangle 38"/>
          <p:cNvSpPr>
            <a:spLocks noGrp="1" noChangeArrowheads="1"/>
          </p:cNvSpPr>
          <p:nvPr>
            <p:ph type="ftr" sz="quarter" idx="10"/>
          </p:nvPr>
        </p:nvSpPr>
        <p:spPr>
          <a:xfrm>
            <a:off x="3124200" y="6245225"/>
            <a:ext cx="2895600" cy="476250"/>
          </a:xfrm>
          <a:prstGeom prst="rect">
            <a:avLst/>
          </a:prstGeom>
        </p:spPr>
        <p:txBody>
          <a:bodyPr/>
          <a:lstStyle>
            <a:lvl1pPr eaLnBrk="0" hangingPunct="0">
              <a:defRPr>
                <a:latin typeface="Arial" charset="0"/>
                <a:cs typeface="Arial" charset="0"/>
              </a:defRPr>
            </a:lvl1pPr>
          </a:lstStyle>
          <a:p>
            <a:pPr>
              <a:defRPr/>
            </a:pPr>
            <a:endParaRPr lang="en-GB" dirty="0">
              <a:solidFill>
                <a:srgbClr val="000000"/>
              </a:solidFill>
            </a:endParaRPr>
          </a:p>
        </p:txBody>
      </p:sp>
      <p:sp>
        <p:nvSpPr>
          <p:cNvPr id="6" name="Rectangle 39"/>
          <p:cNvSpPr>
            <a:spLocks noGrp="1" noChangeArrowheads="1"/>
          </p:cNvSpPr>
          <p:nvPr>
            <p:ph type="sldNum" sz="quarter" idx="11"/>
          </p:nvPr>
        </p:nvSpPr>
        <p:spPr>
          <a:xfrm>
            <a:off x="6553200" y="6245225"/>
            <a:ext cx="2133600" cy="476250"/>
          </a:xfrm>
        </p:spPr>
        <p:txBody>
          <a:bodyPr/>
          <a:lstStyle>
            <a:lvl1pPr algn="r">
              <a:defRPr sz="1000">
                <a:solidFill>
                  <a:srgbClr val="83725B"/>
                </a:solidFill>
                <a:latin typeface="Arial" charset="0"/>
                <a:cs typeface="Arial" charset="0"/>
              </a:defRPr>
            </a:lvl1pPr>
          </a:lstStyle>
          <a:p>
            <a:pPr>
              <a:defRPr/>
            </a:pPr>
            <a:fld id="{FACAE5F6-1BC4-4CBF-B3EE-699A4C8D78E7}" type="slidenum">
              <a:rPr lang="en-ZA"/>
              <a:pPr>
                <a:defRPr/>
              </a:pPr>
              <a:t>‹#›</a:t>
            </a:fld>
            <a:endParaRPr lang="en-ZA" dirty="0"/>
          </a:p>
        </p:txBody>
      </p:sp>
    </p:spTree>
    <p:extLst>
      <p:ext uri="{BB962C8B-B14F-4D97-AF65-F5344CB8AC3E}">
        <p14:creationId xmlns:p14="http://schemas.microsoft.com/office/powerpoint/2010/main" val="1107216975"/>
      </p:ext>
    </p:extLst>
  </p:cSld>
  <p:clrMapOvr>
    <a:masterClrMapping/>
  </p:clrMapOvr>
  <p:transition spd="slow">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a:defRPr/>
            </a:lvl1pPr>
          </a:lstStyle>
          <a:p>
            <a:fld id="{3E9CF613-B149-4B1A-99FA-517FA5983D07}" type="datetimeFigureOut">
              <a:rPr lang="en-ZA" smtClean="0"/>
              <a:pPr/>
              <a:t>2022/08/24</a:t>
            </a:fld>
            <a:endParaRPr lang="en-ZA" dirty="0"/>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endParaRPr lang="en-ZA" dirty="0">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A4BFAA45-4215-457A-ADD7-0104AD7035BD}" type="slidenum">
              <a:rPr lang="en-ZA" smtClean="0"/>
              <a:pPr/>
              <a:t>‹#›</a:t>
            </a:fld>
            <a:endParaRPr lang="en-ZA" dirty="0"/>
          </a:p>
        </p:txBody>
      </p:sp>
    </p:spTree>
    <p:extLst>
      <p:ext uri="{BB962C8B-B14F-4D97-AF65-F5344CB8AC3E}">
        <p14:creationId xmlns:p14="http://schemas.microsoft.com/office/powerpoint/2010/main" val="432528944"/>
      </p:ext>
    </p:extLst>
  </p:cSld>
  <p:clrMapOvr>
    <a:masterClrMapping/>
  </p:clrMapOvr>
  <p:transition spd="slow">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75" y="166688"/>
            <a:ext cx="2093913" cy="6315075"/>
          </a:xfrm>
        </p:spPr>
        <p:txBody>
          <a:bodyPr vert="eaVert"/>
          <a:lstStyle/>
          <a:p>
            <a:r>
              <a:rPr lang="en-US"/>
              <a:t>Click to edit Master title style</a:t>
            </a:r>
            <a:endParaRPr lang="en-ZA"/>
          </a:p>
        </p:txBody>
      </p:sp>
      <p:sp>
        <p:nvSpPr>
          <p:cNvPr id="3" name="Vertical Text Placeholder 2"/>
          <p:cNvSpPr>
            <a:spLocks noGrp="1"/>
          </p:cNvSpPr>
          <p:nvPr>
            <p:ph type="body" orient="vert" idx="1"/>
          </p:nvPr>
        </p:nvSpPr>
        <p:spPr>
          <a:xfrm>
            <a:off x="436563" y="166688"/>
            <a:ext cx="6132512" cy="63150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a:defRPr/>
            </a:lvl1pPr>
          </a:lstStyle>
          <a:p>
            <a:fld id="{3E9CF613-B149-4B1A-99FA-517FA5983D07}" type="datetimeFigureOut">
              <a:rPr lang="en-ZA" smtClean="0"/>
              <a:pPr/>
              <a:t>2022/08/24</a:t>
            </a:fld>
            <a:endParaRPr lang="en-ZA" dirty="0"/>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endParaRPr lang="en-ZA" dirty="0">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A4BFAA45-4215-457A-ADD7-0104AD7035BD}" type="slidenum">
              <a:rPr lang="en-ZA" smtClean="0"/>
              <a:pPr/>
              <a:t>‹#›</a:t>
            </a:fld>
            <a:endParaRPr lang="en-ZA" dirty="0"/>
          </a:p>
        </p:txBody>
      </p:sp>
    </p:spTree>
    <p:extLst>
      <p:ext uri="{BB962C8B-B14F-4D97-AF65-F5344CB8AC3E}">
        <p14:creationId xmlns:p14="http://schemas.microsoft.com/office/powerpoint/2010/main" val="2912528263"/>
      </p:ext>
    </p:extLst>
  </p:cSld>
  <p:clrMapOvr>
    <a:masterClrMapping/>
  </p:clrMapOvr>
  <p:transition spd="slow">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36563" y="166688"/>
            <a:ext cx="8378825" cy="63150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3" name="Date Placeholder 2"/>
          <p:cNvSpPr>
            <a:spLocks noGrp="1"/>
          </p:cNvSpPr>
          <p:nvPr>
            <p:ph type="dt" sz="half" idx="10"/>
          </p:nvPr>
        </p:nvSpPr>
        <p:spPr/>
        <p:txBody>
          <a:bodyPr/>
          <a:lstStyle>
            <a:lvl1pPr>
              <a:defRPr/>
            </a:lvl1pPr>
          </a:lstStyle>
          <a:p>
            <a:fld id="{3E9CF613-B149-4B1A-99FA-517FA5983D07}" type="datetimeFigureOut">
              <a:rPr lang="en-ZA" smtClean="0"/>
              <a:pPr/>
              <a:t>2022/08/24</a:t>
            </a:fld>
            <a:endParaRPr lang="en-ZA" dirty="0"/>
          </a:p>
        </p:txBody>
      </p:sp>
      <p:sp>
        <p:nvSpPr>
          <p:cNvPr id="4" name="Slide Number Placeholder 4"/>
          <p:cNvSpPr>
            <a:spLocks noGrp="1"/>
          </p:cNvSpPr>
          <p:nvPr>
            <p:ph type="sldNum" sz="quarter" idx="11"/>
          </p:nvPr>
        </p:nvSpPr>
        <p:spPr>
          <a:xfrm>
            <a:off x="3851275" y="6453188"/>
            <a:ext cx="1008063" cy="268287"/>
          </a:xfrm>
        </p:spPr>
        <p:txBody>
          <a:bodyPr/>
          <a:lstStyle>
            <a:lvl1pPr>
              <a:defRPr/>
            </a:lvl1pPr>
          </a:lstStyle>
          <a:p>
            <a:fld id="{A4BFAA45-4215-457A-ADD7-0104AD7035BD}" type="slidenum">
              <a:rPr lang="en-ZA" smtClean="0"/>
              <a:pPr/>
              <a:t>‹#›</a:t>
            </a:fld>
            <a:endParaRPr lang="en-ZA" dirty="0"/>
          </a:p>
        </p:txBody>
      </p:sp>
    </p:spTree>
    <p:extLst>
      <p:ext uri="{BB962C8B-B14F-4D97-AF65-F5344CB8AC3E}">
        <p14:creationId xmlns:p14="http://schemas.microsoft.com/office/powerpoint/2010/main" val="773789803"/>
      </p:ext>
    </p:extLst>
  </p:cSld>
  <p:clrMapOvr>
    <a:masterClrMapping/>
  </p:clrMapOvr>
  <p:transition spd="slow">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4" name="Picture 43" descr="logo small"/>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662863" y="341313"/>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17" descr="topsoli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012" name="Rectangle 2"/>
          <p:cNvSpPr>
            <a:spLocks noGrp="1" noChangeArrowheads="1"/>
          </p:cNvSpPr>
          <p:nvPr>
            <p:ph type="ctrTitle"/>
          </p:nvPr>
        </p:nvSpPr>
        <p:spPr>
          <a:xfrm>
            <a:off x="685800" y="2130461"/>
            <a:ext cx="7772400" cy="1470025"/>
          </a:xfrm>
        </p:spPr>
        <p:txBody>
          <a:bodyPr/>
          <a:lstStyle>
            <a:lvl1pPr>
              <a:defRPr smtClean="0"/>
            </a:lvl1pPr>
          </a:lstStyle>
          <a:p>
            <a:pPr lvl="0"/>
            <a:r>
              <a:rPr lang="en-GB" noProof="0"/>
              <a:t>Click to edit Master title style</a:t>
            </a:r>
          </a:p>
        </p:txBody>
      </p:sp>
      <p:sp>
        <p:nvSpPr>
          <p:cNvPr id="43013" name="Rectangle 3"/>
          <p:cNvSpPr>
            <a:spLocks noGrp="1" noChangeArrowheads="1"/>
          </p:cNvSpPr>
          <p:nvPr>
            <p:ph type="subTitle" idx="1"/>
          </p:nvPr>
        </p:nvSpPr>
        <p:spPr>
          <a:xfrm>
            <a:off x="1371600" y="3886200"/>
            <a:ext cx="6400800" cy="1752600"/>
          </a:xfrm>
        </p:spPr>
        <p:txBody>
          <a:bodyPr/>
          <a:lstStyle>
            <a:lvl1pPr marL="0" indent="0" algn="ctr">
              <a:buFontTx/>
              <a:buNone/>
              <a:defRPr smtClean="0"/>
            </a:lvl1pPr>
          </a:lstStyle>
          <a:p>
            <a:pPr lvl="0"/>
            <a:r>
              <a:rPr lang="en-GB" noProof="0"/>
              <a:t>Click to edit Master subtitle style</a:t>
            </a:r>
          </a:p>
        </p:txBody>
      </p:sp>
      <p:sp>
        <p:nvSpPr>
          <p:cNvPr id="6" name="Rectangle 37"/>
          <p:cNvSpPr>
            <a:spLocks noGrp="1" noChangeArrowheads="1"/>
          </p:cNvSpPr>
          <p:nvPr>
            <p:ph type="dt" sz="half" idx="10"/>
          </p:nvPr>
        </p:nvSpPr>
        <p:spPr>
          <a:xfrm>
            <a:off x="457200" y="6245225"/>
            <a:ext cx="2133600" cy="476250"/>
          </a:xfrm>
        </p:spPr>
        <p:txBody>
          <a:bodyPr/>
          <a:lstStyle>
            <a:lvl1pPr>
              <a:defRPr sz="1000">
                <a:solidFill>
                  <a:srgbClr val="83725B"/>
                </a:solidFill>
              </a:defRPr>
            </a:lvl1pPr>
          </a:lstStyle>
          <a:p>
            <a:pPr>
              <a:defRPr/>
            </a:pPr>
            <a:fld id="{03CBA7B1-DD10-40B0-A8C4-73D60DAE9A05}" type="datetime1">
              <a:rPr lang="en-ZA"/>
              <a:pPr>
                <a:defRPr/>
              </a:pPr>
              <a:t>2022/08/24</a:t>
            </a:fld>
            <a:endParaRPr lang="en-ZA" dirty="0"/>
          </a:p>
        </p:txBody>
      </p:sp>
      <p:sp>
        <p:nvSpPr>
          <p:cNvPr id="7" name="Rectangle 38"/>
          <p:cNvSpPr>
            <a:spLocks noGrp="1" noChangeArrowheads="1"/>
          </p:cNvSpPr>
          <p:nvPr>
            <p:ph type="ftr" sz="quarter" idx="11"/>
          </p:nvPr>
        </p:nvSpPr>
        <p:spPr>
          <a:xfrm>
            <a:off x="3124200" y="6245225"/>
            <a:ext cx="2895600" cy="476250"/>
          </a:xfrm>
          <a:prstGeom prst="rect">
            <a:avLst/>
          </a:prstGeom>
        </p:spPr>
        <p:txBody>
          <a:bodyPr/>
          <a:lstStyle>
            <a:lvl1pPr eaLnBrk="1" hangingPunct="1">
              <a:defRPr>
                <a:solidFill>
                  <a:srgbClr val="003896"/>
                </a:solidFill>
                <a:latin typeface="Arial" charset="0"/>
                <a:cs typeface="Arial" charset="0"/>
              </a:defRPr>
            </a:lvl1pPr>
          </a:lstStyle>
          <a:p>
            <a:pPr fontAlgn="base">
              <a:spcBef>
                <a:spcPct val="0"/>
              </a:spcBef>
              <a:spcAft>
                <a:spcPct val="0"/>
              </a:spcAft>
              <a:defRPr/>
            </a:pPr>
            <a:endParaRPr lang="en-GB" dirty="0"/>
          </a:p>
        </p:txBody>
      </p:sp>
      <p:sp>
        <p:nvSpPr>
          <p:cNvPr id="8" name="Rectangle 39"/>
          <p:cNvSpPr>
            <a:spLocks noGrp="1" noChangeArrowheads="1"/>
          </p:cNvSpPr>
          <p:nvPr>
            <p:ph type="sldNum" sz="quarter" idx="12"/>
          </p:nvPr>
        </p:nvSpPr>
        <p:spPr>
          <a:xfrm>
            <a:off x="6553200" y="6245225"/>
            <a:ext cx="2133600" cy="476250"/>
          </a:xfrm>
        </p:spPr>
        <p:txBody>
          <a:bodyPr/>
          <a:lstStyle>
            <a:lvl1pPr algn="r">
              <a:defRPr/>
            </a:lvl1pPr>
          </a:lstStyle>
          <a:p>
            <a:pPr>
              <a:defRPr/>
            </a:pPr>
            <a:fld id="{15317E1C-A2CA-418A-A435-626AA2F8BA71}" type="slidenum">
              <a:rPr lang="en-ZA" altLang="en-US"/>
              <a:pPr>
                <a:defRPr/>
              </a:pPr>
              <a:t>‹#›</a:t>
            </a:fld>
            <a:endParaRPr lang="en-ZA" altLang="en-US" dirty="0"/>
          </a:p>
        </p:txBody>
      </p:sp>
    </p:spTree>
    <p:extLst>
      <p:ext uri="{BB962C8B-B14F-4D97-AF65-F5344CB8AC3E}">
        <p14:creationId xmlns:p14="http://schemas.microsoft.com/office/powerpoint/2010/main" val="3540443417"/>
      </p:ext>
    </p:extLst>
  </p:cSld>
  <p:clrMapOvr>
    <a:masterClrMapping/>
  </p:clrMapOvr>
  <p:transition spd="slow">
    <p:fade/>
  </p:transition>
  <p:hf hdr="0" ftr="0"/>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150"/>
          <p:cNvGrpSpPr>
            <a:grpSpLocks/>
          </p:cNvGrpSpPr>
          <p:nvPr userDrawn="1"/>
        </p:nvGrpSpPr>
        <p:grpSpPr bwMode="auto">
          <a:xfrm>
            <a:off x="-4757" y="0"/>
            <a:ext cx="9148763" cy="6858000"/>
            <a:chOff x="-3" y="0"/>
            <a:chExt cx="5763" cy="4320"/>
          </a:xfrm>
        </p:grpSpPr>
        <p:pic>
          <p:nvPicPr>
            <p:cNvPr id="5" name="Picture 148" descr="logo small"/>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088" y="326"/>
              <a:ext cx="1352" cy="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91"/>
            <p:cNvSpPr>
              <a:spLocks noChangeArrowheads="1"/>
            </p:cNvSpPr>
            <p:nvPr userDrawn="1"/>
          </p:nvSpPr>
          <p:spPr bwMode="auto">
            <a:xfrm>
              <a:off x="-3" y="0"/>
              <a:ext cx="5763"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pic>
          <p:nvPicPr>
            <p:cNvPr id="7" name="Picture 23" descr="d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 y="0"/>
              <a:ext cx="115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Oval 101"/>
            <p:cNvSpPr>
              <a:spLocks noChangeArrowheads="1"/>
            </p:cNvSpPr>
            <p:nvPr userDrawn="1"/>
          </p:nvSpPr>
          <p:spPr bwMode="auto">
            <a:xfrm>
              <a:off x="232" y="819"/>
              <a:ext cx="1448" cy="1447"/>
            </a:xfrm>
            <a:prstGeom prst="ellipse">
              <a:avLst/>
            </a:prstGeom>
            <a:solidFill>
              <a:srgbClr val="83725B"/>
            </a:solidFill>
            <a:ln w="9525">
              <a:solidFill>
                <a:srgbClr val="83725B"/>
              </a:solidFill>
              <a:round/>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9" name="Oval 102" descr="coolers"/>
            <p:cNvSpPr>
              <a:spLocks noChangeArrowheads="1"/>
            </p:cNvSpPr>
            <p:nvPr userDrawn="1"/>
          </p:nvSpPr>
          <p:spPr bwMode="auto">
            <a:xfrm>
              <a:off x="275" y="858"/>
              <a:ext cx="1362" cy="1369"/>
            </a:xfrm>
            <a:prstGeom prst="ellipse">
              <a:avLst/>
            </a:prstGeom>
            <a:blipFill dpi="0" rotWithShape="1">
              <a:blip r:embed="rId4"/>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10" name="Oval 103"/>
            <p:cNvSpPr>
              <a:spLocks noChangeArrowheads="1"/>
            </p:cNvSpPr>
            <p:nvPr userDrawn="1"/>
          </p:nvSpPr>
          <p:spPr bwMode="auto">
            <a:xfrm>
              <a:off x="217" y="772"/>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11" name="Oval 104"/>
            <p:cNvSpPr>
              <a:spLocks noChangeArrowheads="1"/>
            </p:cNvSpPr>
            <p:nvPr userDrawn="1"/>
          </p:nvSpPr>
          <p:spPr bwMode="auto">
            <a:xfrm>
              <a:off x="162" y="772"/>
              <a:ext cx="1487"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12" name="Oval 105"/>
            <p:cNvSpPr>
              <a:spLocks noChangeArrowheads="1"/>
            </p:cNvSpPr>
            <p:nvPr userDrawn="1"/>
          </p:nvSpPr>
          <p:spPr bwMode="auto">
            <a:xfrm>
              <a:off x="240" y="803"/>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13" name="Oval 106"/>
            <p:cNvSpPr>
              <a:spLocks noChangeArrowheads="1"/>
            </p:cNvSpPr>
            <p:nvPr userDrawn="1"/>
          </p:nvSpPr>
          <p:spPr bwMode="auto">
            <a:xfrm>
              <a:off x="194"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14" name="Oval 107"/>
            <p:cNvSpPr>
              <a:spLocks noChangeArrowheads="1"/>
            </p:cNvSpPr>
            <p:nvPr userDrawn="1"/>
          </p:nvSpPr>
          <p:spPr bwMode="auto">
            <a:xfrm>
              <a:off x="279"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15" name="Oval 108"/>
            <p:cNvSpPr>
              <a:spLocks noChangeArrowheads="1"/>
            </p:cNvSpPr>
            <p:nvPr userDrawn="1"/>
          </p:nvSpPr>
          <p:spPr bwMode="auto">
            <a:xfrm>
              <a:off x="108"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16" name="Oval 109"/>
            <p:cNvSpPr>
              <a:spLocks noChangeArrowheads="1"/>
            </p:cNvSpPr>
            <p:nvPr userDrawn="1"/>
          </p:nvSpPr>
          <p:spPr bwMode="auto">
            <a:xfrm>
              <a:off x="287"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17" name="Oval 110"/>
            <p:cNvSpPr>
              <a:spLocks noChangeArrowheads="1"/>
            </p:cNvSpPr>
            <p:nvPr userDrawn="1"/>
          </p:nvSpPr>
          <p:spPr bwMode="auto">
            <a:xfrm>
              <a:off x="614" y="422"/>
              <a:ext cx="739" cy="747"/>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18" name="Oval 111"/>
            <p:cNvSpPr>
              <a:spLocks noChangeArrowheads="1"/>
            </p:cNvSpPr>
            <p:nvPr userDrawn="1"/>
          </p:nvSpPr>
          <p:spPr bwMode="auto">
            <a:xfrm>
              <a:off x="629" y="445"/>
              <a:ext cx="708" cy="708"/>
            </a:xfrm>
            <a:prstGeom prst="ellipse">
              <a:avLst/>
            </a:prstGeom>
            <a:solidFill>
              <a:srgbClr val="8C7F6D"/>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19" name="Oval 112"/>
            <p:cNvSpPr>
              <a:spLocks noChangeArrowheads="1"/>
            </p:cNvSpPr>
            <p:nvPr userDrawn="1"/>
          </p:nvSpPr>
          <p:spPr bwMode="auto">
            <a:xfrm>
              <a:off x="598" y="399"/>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20" name="Oval 113"/>
            <p:cNvSpPr>
              <a:spLocks noChangeArrowheads="1"/>
            </p:cNvSpPr>
            <p:nvPr userDrawn="1"/>
          </p:nvSpPr>
          <p:spPr bwMode="auto">
            <a:xfrm>
              <a:off x="575" y="399"/>
              <a:ext cx="762"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21" name="Oval 114"/>
            <p:cNvSpPr>
              <a:spLocks noChangeArrowheads="1"/>
            </p:cNvSpPr>
            <p:nvPr userDrawn="1"/>
          </p:nvSpPr>
          <p:spPr bwMode="auto">
            <a:xfrm>
              <a:off x="614" y="414"/>
              <a:ext cx="770" cy="771"/>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22" name="Oval 115"/>
            <p:cNvSpPr>
              <a:spLocks noChangeArrowheads="1"/>
            </p:cNvSpPr>
            <p:nvPr userDrawn="1"/>
          </p:nvSpPr>
          <p:spPr bwMode="auto">
            <a:xfrm>
              <a:off x="590" y="391"/>
              <a:ext cx="763"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23" name="Oval 116"/>
            <p:cNvSpPr>
              <a:spLocks noChangeArrowheads="1"/>
            </p:cNvSpPr>
            <p:nvPr userDrawn="1"/>
          </p:nvSpPr>
          <p:spPr bwMode="auto">
            <a:xfrm>
              <a:off x="629" y="445"/>
              <a:ext cx="708" cy="708"/>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24" name="Oval 117"/>
            <p:cNvSpPr>
              <a:spLocks noChangeArrowheads="1"/>
            </p:cNvSpPr>
            <p:nvPr userDrawn="1"/>
          </p:nvSpPr>
          <p:spPr bwMode="auto">
            <a:xfrm>
              <a:off x="637" y="445"/>
              <a:ext cx="693" cy="693"/>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25" name="Oval 118" descr="face"/>
            <p:cNvSpPr>
              <a:spLocks noChangeArrowheads="1"/>
            </p:cNvSpPr>
            <p:nvPr userDrawn="1"/>
          </p:nvSpPr>
          <p:spPr bwMode="auto">
            <a:xfrm>
              <a:off x="633" y="445"/>
              <a:ext cx="700" cy="701"/>
            </a:xfrm>
            <a:prstGeom prst="ellipse">
              <a:avLst/>
            </a:prstGeom>
            <a:blipFill dpi="0" rotWithShape="1">
              <a:blip r:embed="rId5">
                <a:lum contrast="6000"/>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26" name="Oval 119"/>
            <p:cNvSpPr>
              <a:spLocks noChangeArrowheads="1"/>
            </p:cNvSpPr>
            <p:nvPr userDrawn="1"/>
          </p:nvSpPr>
          <p:spPr bwMode="auto">
            <a:xfrm>
              <a:off x="637" y="391"/>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27" name="Oval 120"/>
            <p:cNvSpPr>
              <a:spLocks noChangeArrowheads="1"/>
            </p:cNvSpPr>
            <p:nvPr userDrawn="1"/>
          </p:nvSpPr>
          <p:spPr bwMode="auto">
            <a:xfrm>
              <a:off x="544" y="438"/>
              <a:ext cx="770"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28" name="Oval 121"/>
            <p:cNvSpPr>
              <a:spLocks noChangeArrowheads="1"/>
            </p:cNvSpPr>
            <p:nvPr userDrawn="1"/>
          </p:nvSpPr>
          <p:spPr bwMode="auto">
            <a:xfrm>
              <a:off x="637" y="438"/>
              <a:ext cx="763"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29" name="Oval 122"/>
            <p:cNvSpPr>
              <a:spLocks noChangeArrowheads="1"/>
            </p:cNvSpPr>
            <p:nvPr userDrawn="1"/>
          </p:nvSpPr>
          <p:spPr bwMode="auto">
            <a:xfrm>
              <a:off x="264" y="2002"/>
              <a:ext cx="1213" cy="1205"/>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30" name="Oval 123"/>
            <p:cNvSpPr>
              <a:spLocks noChangeArrowheads="1"/>
            </p:cNvSpPr>
            <p:nvPr userDrawn="1"/>
          </p:nvSpPr>
          <p:spPr bwMode="auto">
            <a:xfrm>
              <a:off x="303" y="2033"/>
              <a:ext cx="1135" cy="114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31" name="Oval 124"/>
            <p:cNvSpPr>
              <a:spLocks noChangeArrowheads="1"/>
            </p:cNvSpPr>
            <p:nvPr userDrawn="1"/>
          </p:nvSpPr>
          <p:spPr bwMode="auto">
            <a:xfrm>
              <a:off x="248" y="1963"/>
              <a:ext cx="1245"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32" name="Oval 125"/>
            <p:cNvSpPr>
              <a:spLocks noChangeArrowheads="1"/>
            </p:cNvSpPr>
            <p:nvPr userDrawn="1"/>
          </p:nvSpPr>
          <p:spPr bwMode="auto">
            <a:xfrm>
              <a:off x="209" y="1963"/>
              <a:ext cx="1237"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33" name="Oval 126"/>
            <p:cNvSpPr>
              <a:spLocks noChangeArrowheads="1"/>
            </p:cNvSpPr>
            <p:nvPr userDrawn="1"/>
          </p:nvSpPr>
          <p:spPr bwMode="auto">
            <a:xfrm>
              <a:off x="271" y="1986"/>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34" name="Oval 127"/>
            <p:cNvSpPr>
              <a:spLocks noChangeArrowheads="1"/>
            </p:cNvSpPr>
            <p:nvPr userDrawn="1"/>
          </p:nvSpPr>
          <p:spPr bwMode="auto">
            <a:xfrm>
              <a:off x="232"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35" name="Oval 128" descr="new smal workers"/>
            <p:cNvSpPr>
              <a:spLocks noChangeArrowheads="1"/>
            </p:cNvSpPr>
            <p:nvPr userDrawn="1"/>
          </p:nvSpPr>
          <p:spPr bwMode="auto">
            <a:xfrm>
              <a:off x="304" y="2033"/>
              <a:ext cx="1135" cy="1143"/>
            </a:xfrm>
            <a:prstGeom prst="ellipse">
              <a:avLst/>
            </a:prstGeom>
            <a:blipFill dpi="0" rotWithShape="1">
              <a:blip r:embed="rId6">
                <a:lum contrast="12000"/>
              </a:blip>
              <a:srcRect/>
              <a:stretch>
                <a:fillRect/>
              </a:stretch>
            </a:blipFill>
            <a:ln>
              <a:noFill/>
            </a:ln>
            <a:extLst>
              <a:ext uri="{91240B29-F687-4F45-9708-019B960494DF}">
                <a14:hiddenLine xmlns:a14="http://schemas.microsoft.com/office/drawing/2010/main" w="0">
                  <a:solidFill>
                    <a:srgbClr val="000000"/>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36" name="Oval 129"/>
            <p:cNvSpPr>
              <a:spLocks noChangeArrowheads="1"/>
            </p:cNvSpPr>
            <p:nvPr userDrawn="1"/>
          </p:nvSpPr>
          <p:spPr bwMode="auto">
            <a:xfrm>
              <a:off x="162" y="2017"/>
              <a:ext cx="1238"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37" name="Oval 130"/>
            <p:cNvSpPr>
              <a:spLocks noChangeArrowheads="1"/>
            </p:cNvSpPr>
            <p:nvPr userDrawn="1"/>
          </p:nvSpPr>
          <p:spPr bwMode="auto">
            <a:xfrm>
              <a:off x="310"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38" name="Oval 131"/>
            <p:cNvSpPr>
              <a:spLocks noChangeArrowheads="1"/>
            </p:cNvSpPr>
            <p:nvPr userDrawn="1"/>
          </p:nvSpPr>
          <p:spPr bwMode="auto">
            <a:xfrm>
              <a:off x="303" y="2017"/>
              <a:ext cx="1244"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39" name="Oval 132"/>
            <p:cNvSpPr>
              <a:spLocks noChangeArrowheads="1"/>
            </p:cNvSpPr>
            <p:nvPr userDrawn="1"/>
          </p:nvSpPr>
          <p:spPr bwMode="auto">
            <a:xfrm>
              <a:off x="614" y="2990"/>
              <a:ext cx="1003" cy="1011"/>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40" name="Oval 133"/>
            <p:cNvSpPr>
              <a:spLocks noChangeArrowheads="1"/>
            </p:cNvSpPr>
            <p:nvPr userDrawn="1"/>
          </p:nvSpPr>
          <p:spPr bwMode="auto">
            <a:xfrm>
              <a:off x="645" y="3021"/>
              <a:ext cx="941" cy="949"/>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41" name="Oval 134"/>
            <p:cNvSpPr>
              <a:spLocks noChangeArrowheads="1"/>
            </p:cNvSpPr>
            <p:nvPr userDrawn="1"/>
          </p:nvSpPr>
          <p:spPr bwMode="auto">
            <a:xfrm>
              <a:off x="598" y="2959"/>
              <a:ext cx="1035"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42" name="Oval 135"/>
            <p:cNvSpPr>
              <a:spLocks noChangeArrowheads="1"/>
            </p:cNvSpPr>
            <p:nvPr userDrawn="1"/>
          </p:nvSpPr>
          <p:spPr bwMode="auto">
            <a:xfrm>
              <a:off x="567" y="2959"/>
              <a:ext cx="1027"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43" name="Oval 136"/>
            <p:cNvSpPr>
              <a:spLocks noChangeArrowheads="1"/>
            </p:cNvSpPr>
            <p:nvPr userDrawn="1"/>
          </p:nvSpPr>
          <p:spPr bwMode="auto">
            <a:xfrm>
              <a:off x="622" y="2982"/>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44" name="Oval 137"/>
            <p:cNvSpPr>
              <a:spLocks noChangeArrowheads="1"/>
            </p:cNvSpPr>
            <p:nvPr userDrawn="1"/>
          </p:nvSpPr>
          <p:spPr bwMode="auto">
            <a:xfrm>
              <a:off x="583" y="2951"/>
              <a:ext cx="1034"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45" name="Oval 138" descr="boom"/>
            <p:cNvSpPr>
              <a:spLocks noChangeArrowheads="1"/>
            </p:cNvSpPr>
            <p:nvPr userDrawn="1"/>
          </p:nvSpPr>
          <p:spPr bwMode="auto">
            <a:xfrm>
              <a:off x="638" y="3018"/>
              <a:ext cx="949" cy="957"/>
            </a:xfrm>
            <a:prstGeom prst="ellipse">
              <a:avLst/>
            </a:prstGeom>
            <a:blipFill dpi="0" rotWithShape="1">
              <a:blip r:embed="rId7">
                <a:lum contrast="6000"/>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46" name="Oval 139"/>
            <p:cNvSpPr>
              <a:spLocks noChangeArrowheads="1"/>
            </p:cNvSpPr>
            <p:nvPr userDrawn="1"/>
          </p:nvSpPr>
          <p:spPr bwMode="auto">
            <a:xfrm>
              <a:off x="528" y="3005"/>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47" name="Oval 140"/>
            <p:cNvSpPr>
              <a:spLocks noChangeArrowheads="1"/>
            </p:cNvSpPr>
            <p:nvPr userDrawn="1"/>
          </p:nvSpPr>
          <p:spPr bwMode="auto">
            <a:xfrm>
              <a:off x="645" y="3005"/>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48" name="Oval 141"/>
            <p:cNvSpPr>
              <a:spLocks noChangeArrowheads="1"/>
            </p:cNvSpPr>
            <p:nvPr userDrawn="1"/>
          </p:nvSpPr>
          <p:spPr bwMode="auto">
            <a:xfrm>
              <a:off x="653" y="2951"/>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grpSp>
      <p:sp>
        <p:nvSpPr>
          <p:cNvPr id="3075" name="Rectangle 3"/>
          <p:cNvSpPr>
            <a:spLocks noGrp="1" noChangeArrowheads="1"/>
          </p:cNvSpPr>
          <p:nvPr>
            <p:ph type="ctrTitle"/>
          </p:nvPr>
        </p:nvSpPr>
        <p:spPr>
          <a:xfrm>
            <a:off x="3059119" y="3271842"/>
            <a:ext cx="5545137" cy="676275"/>
          </a:xfrm>
        </p:spPr>
        <p:txBody>
          <a:bodyPr anchor="b"/>
          <a:lstStyle>
            <a:lvl1pPr>
              <a:defRPr>
                <a:solidFill>
                  <a:srgbClr val="003896"/>
                </a:solidFill>
              </a:defRPr>
            </a:lvl1pPr>
          </a:lstStyle>
          <a:p>
            <a:r>
              <a:rPr lang="en-ZA"/>
              <a:t>Click to edit Master title style</a:t>
            </a:r>
          </a:p>
        </p:txBody>
      </p:sp>
      <p:sp>
        <p:nvSpPr>
          <p:cNvPr id="3076" name="Rectangle 4"/>
          <p:cNvSpPr>
            <a:spLocks noGrp="1" noChangeArrowheads="1"/>
          </p:cNvSpPr>
          <p:nvPr>
            <p:ph type="subTitle" idx="1"/>
          </p:nvPr>
        </p:nvSpPr>
        <p:spPr>
          <a:xfrm>
            <a:off x="3059119" y="4092575"/>
            <a:ext cx="5545137" cy="2220913"/>
          </a:xfrm>
        </p:spPr>
        <p:txBody>
          <a:bodyPr/>
          <a:lstStyle>
            <a:lvl1pPr marL="0" indent="0">
              <a:buFontTx/>
              <a:buNone/>
              <a:defRPr sz="1800">
                <a:solidFill>
                  <a:srgbClr val="83725B"/>
                </a:solidFill>
              </a:defRPr>
            </a:lvl1pPr>
          </a:lstStyle>
          <a:p>
            <a:r>
              <a:rPr lang="en-ZA"/>
              <a:t>Click to edit Master subtitle style</a:t>
            </a:r>
          </a:p>
        </p:txBody>
      </p:sp>
    </p:spTree>
    <p:extLst>
      <p:ext uri="{BB962C8B-B14F-4D97-AF65-F5344CB8AC3E}">
        <p14:creationId xmlns:p14="http://schemas.microsoft.com/office/powerpoint/2010/main" val="3804124785"/>
      </p:ext>
    </p:extLst>
  </p:cSld>
  <p:clrMapOvr>
    <a:masterClrMapping/>
  </p:clrMapOvr>
  <p:transition spd="slow">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3"/>
          <p:cNvSpPr/>
          <p:nvPr userDrawn="1"/>
        </p:nvSpPr>
        <p:spPr>
          <a:xfrm>
            <a:off x="8101026" y="5949976"/>
            <a:ext cx="935037" cy="7715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ZA" dirty="0">
              <a:solidFill>
                <a:srgbClr val="FFFFFF"/>
              </a:solidFill>
            </a:endParaRPr>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37"/>
          <p:cNvSpPr>
            <a:spLocks noGrp="1" noChangeArrowheads="1"/>
          </p:cNvSpPr>
          <p:nvPr>
            <p:ph type="dt" sz="half" idx="10"/>
          </p:nvPr>
        </p:nvSpPr>
        <p:spPr/>
        <p:txBody>
          <a:bodyPr/>
          <a:lstStyle>
            <a:lvl1pPr>
              <a:defRPr/>
            </a:lvl1pPr>
          </a:lstStyle>
          <a:p>
            <a:pPr>
              <a:defRPr/>
            </a:pPr>
            <a:fld id="{F5AAFEBD-0581-4B9A-9DB9-00C10DF22A9E}" type="datetime1">
              <a:rPr lang="en-ZA"/>
              <a:pPr>
                <a:defRPr/>
              </a:pPr>
              <a:t>2022/08/24</a:t>
            </a:fld>
            <a:endParaRPr lang="en-ZA" dirty="0"/>
          </a:p>
        </p:txBody>
      </p:sp>
      <p:sp>
        <p:nvSpPr>
          <p:cNvPr id="6" name="Rectangle 38"/>
          <p:cNvSpPr>
            <a:spLocks noGrp="1" noChangeArrowheads="1"/>
          </p:cNvSpPr>
          <p:nvPr>
            <p:ph type="ftr" sz="quarter" idx="11"/>
          </p:nvPr>
        </p:nvSpPr>
        <p:spPr>
          <a:xfrm>
            <a:off x="3132138" y="6453214"/>
            <a:ext cx="2879725" cy="268287"/>
          </a:xfrm>
          <a:prstGeom prst="rect">
            <a:avLst/>
          </a:prstGeom>
        </p:spPr>
        <p:txBody>
          <a:bodyPr/>
          <a:lstStyle>
            <a:lvl1pPr eaLnBrk="1" hangingPunct="1">
              <a:defRPr>
                <a:solidFill>
                  <a:srgbClr val="003896"/>
                </a:solidFill>
                <a:latin typeface="Arial" charset="0"/>
                <a:cs typeface="Arial" charset="0"/>
              </a:defRPr>
            </a:lvl1pPr>
          </a:lstStyle>
          <a:p>
            <a:pPr fontAlgn="base">
              <a:spcBef>
                <a:spcPct val="0"/>
              </a:spcBef>
              <a:spcAft>
                <a:spcPct val="0"/>
              </a:spcAft>
              <a:defRPr/>
            </a:pPr>
            <a:endParaRPr lang="en-GB" dirty="0"/>
          </a:p>
        </p:txBody>
      </p:sp>
      <p:sp>
        <p:nvSpPr>
          <p:cNvPr id="7" name="Rectangle 39"/>
          <p:cNvSpPr>
            <a:spLocks noGrp="1" noChangeArrowheads="1"/>
          </p:cNvSpPr>
          <p:nvPr>
            <p:ph type="sldNum" sz="quarter" idx="12"/>
          </p:nvPr>
        </p:nvSpPr>
        <p:spPr/>
        <p:txBody>
          <a:bodyPr/>
          <a:lstStyle>
            <a:lvl1pPr>
              <a:defRPr/>
            </a:lvl1pPr>
          </a:lstStyle>
          <a:p>
            <a:pPr>
              <a:defRPr/>
            </a:pPr>
            <a:fld id="{8AFC654F-CEF8-4293-909C-97EAD9387BBA}" type="slidenum">
              <a:rPr lang="en-ZA" altLang="en-US"/>
              <a:pPr>
                <a:defRPr/>
              </a:pPr>
              <a:t>‹#›</a:t>
            </a:fld>
            <a:endParaRPr lang="en-ZA" altLang="en-US" dirty="0"/>
          </a:p>
        </p:txBody>
      </p:sp>
    </p:spTree>
    <p:extLst>
      <p:ext uri="{BB962C8B-B14F-4D97-AF65-F5344CB8AC3E}">
        <p14:creationId xmlns:p14="http://schemas.microsoft.com/office/powerpoint/2010/main" val="3005170070"/>
      </p:ext>
    </p:extLst>
  </p:cSld>
  <p:clrMapOvr>
    <a:masterClrMapping/>
  </p:clrMapOvr>
  <p:transition spd="slow">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36"/>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7"/>
          <p:cNvSpPr>
            <a:spLocks noGrp="1" noChangeArrowheads="1"/>
          </p:cNvSpPr>
          <p:nvPr>
            <p:ph type="dt" sz="half" idx="10"/>
          </p:nvPr>
        </p:nvSpPr>
        <p:spPr/>
        <p:txBody>
          <a:bodyPr/>
          <a:lstStyle>
            <a:lvl1pPr>
              <a:defRPr/>
            </a:lvl1pPr>
          </a:lstStyle>
          <a:p>
            <a:pPr>
              <a:defRPr/>
            </a:pPr>
            <a:fld id="{0D62353D-5316-4EB4-86EA-02E3F63A44A1}" type="datetime1">
              <a:rPr lang="en-ZA"/>
              <a:pPr>
                <a:defRPr/>
              </a:pPr>
              <a:t>2022/08/24</a:t>
            </a:fld>
            <a:endParaRPr lang="en-ZA" dirty="0"/>
          </a:p>
        </p:txBody>
      </p:sp>
      <p:sp>
        <p:nvSpPr>
          <p:cNvPr id="5" name="Rectangle 38"/>
          <p:cNvSpPr>
            <a:spLocks noGrp="1" noChangeArrowheads="1"/>
          </p:cNvSpPr>
          <p:nvPr>
            <p:ph type="ftr" sz="quarter" idx="11"/>
          </p:nvPr>
        </p:nvSpPr>
        <p:spPr>
          <a:xfrm>
            <a:off x="3132138" y="6453214"/>
            <a:ext cx="2879725" cy="268287"/>
          </a:xfrm>
          <a:prstGeom prst="rect">
            <a:avLst/>
          </a:prstGeom>
        </p:spPr>
        <p:txBody>
          <a:bodyPr/>
          <a:lstStyle>
            <a:lvl1pPr eaLnBrk="1" hangingPunct="1">
              <a:defRPr>
                <a:solidFill>
                  <a:srgbClr val="003896"/>
                </a:solidFill>
                <a:latin typeface="Arial" charset="0"/>
                <a:cs typeface="Arial" charset="0"/>
              </a:defRPr>
            </a:lvl1pPr>
          </a:lstStyle>
          <a:p>
            <a:pPr fontAlgn="base">
              <a:spcBef>
                <a:spcPct val="0"/>
              </a:spcBef>
              <a:spcAft>
                <a:spcPct val="0"/>
              </a:spcAft>
              <a:defRPr/>
            </a:pPr>
            <a:endParaRPr lang="en-GB" dirty="0"/>
          </a:p>
        </p:txBody>
      </p:sp>
      <p:sp>
        <p:nvSpPr>
          <p:cNvPr id="6" name="Rectangle 39"/>
          <p:cNvSpPr>
            <a:spLocks noGrp="1" noChangeArrowheads="1"/>
          </p:cNvSpPr>
          <p:nvPr>
            <p:ph type="sldNum" sz="quarter" idx="12"/>
          </p:nvPr>
        </p:nvSpPr>
        <p:spPr/>
        <p:txBody>
          <a:bodyPr/>
          <a:lstStyle>
            <a:lvl1pPr>
              <a:defRPr/>
            </a:lvl1pPr>
          </a:lstStyle>
          <a:p>
            <a:pPr>
              <a:defRPr/>
            </a:pPr>
            <a:fld id="{3F675B80-5EDE-4AFD-B1BD-69E73575F052}" type="slidenum">
              <a:rPr lang="en-ZA" altLang="en-US"/>
              <a:pPr>
                <a:defRPr/>
              </a:pPr>
              <a:t>‹#›</a:t>
            </a:fld>
            <a:endParaRPr lang="en-ZA" altLang="en-US" dirty="0"/>
          </a:p>
        </p:txBody>
      </p:sp>
    </p:spTree>
    <p:extLst>
      <p:ext uri="{BB962C8B-B14F-4D97-AF65-F5344CB8AC3E}">
        <p14:creationId xmlns:p14="http://schemas.microsoft.com/office/powerpoint/2010/main" val="1251855593"/>
      </p:ext>
    </p:extLst>
  </p:cSld>
  <p:clrMapOvr>
    <a:masterClrMapping/>
  </p:clrMapOvr>
  <p:transition spd="slow">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36563" y="1436691"/>
            <a:ext cx="4113212"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02193" y="1436691"/>
            <a:ext cx="4113213"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37"/>
          <p:cNvSpPr>
            <a:spLocks noGrp="1" noChangeArrowheads="1"/>
          </p:cNvSpPr>
          <p:nvPr>
            <p:ph type="dt" sz="half" idx="10"/>
          </p:nvPr>
        </p:nvSpPr>
        <p:spPr/>
        <p:txBody>
          <a:bodyPr/>
          <a:lstStyle>
            <a:lvl1pPr>
              <a:defRPr/>
            </a:lvl1pPr>
          </a:lstStyle>
          <a:p>
            <a:pPr>
              <a:defRPr/>
            </a:pPr>
            <a:fld id="{D0DBF9B0-B130-4DA5-AB27-53E1E6D01661}" type="datetime1">
              <a:rPr lang="en-ZA"/>
              <a:pPr>
                <a:defRPr/>
              </a:pPr>
              <a:t>2022/08/24</a:t>
            </a:fld>
            <a:endParaRPr lang="en-ZA" dirty="0"/>
          </a:p>
        </p:txBody>
      </p:sp>
      <p:sp>
        <p:nvSpPr>
          <p:cNvPr id="6" name="Rectangle 38"/>
          <p:cNvSpPr>
            <a:spLocks noGrp="1" noChangeArrowheads="1"/>
          </p:cNvSpPr>
          <p:nvPr>
            <p:ph type="ftr" sz="quarter" idx="11"/>
          </p:nvPr>
        </p:nvSpPr>
        <p:spPr>
          <a:xfrm>
            <a:off x="3132138" y="6453214"/>
            <a:ext cx="2879725" cy="268287"/>
          </a:xfrm>
          <a:prstGeom prst="rect">
            <a:avLst/>
          </a:prstGeom>
        </p:spPr>
        <p:txBody>
          <a:bodyPr/>
          <a:lstStyle>
            <a:lvl1pPr eaLnBrk="1" hangingPunct="1">
              <a:defRPr>
                <a:solidFill>
                  <a:srgbClr val="003896"/>
                </a:solidFill>
                <a:latin typeface="Arial" charset="0"/>
                <a:cs typeface="Arial" charset="0"/>
              </a:defRPr>
            </a:lvl1pPr>
          </a:lstStyle>
          <a:p>
            <a:pPr fontAlgn="base">
              <a:spcBef>
                <a:spcPct val="0"/>
              </a:spcBef>
              <a:spcAft>
                <a:spcPct val="0"/>
              </a:spcAft>
              <a:defRPr/>
            </a:pPr>
            <a:endParaRPr lang="en-GB" dirty="0"/>
          </a:p>
        </p:txBody>
      </p:sp>
      <p:sp>
        <p:nvSpPr>
          <p:cNvPr id="7" name="Rectangle 39"/>
          <p:cNvSpPr>
            <a:spLocks noGrp="1" noChangeArrowheads="1"/>
          </p:cNvSpPr>
          <p:nvPr>
            <p:ph type="sldNum" sz="quarter" idx="12"/>
          </p:nvPr>
        </p:nvSpPr>
        <p:spPr/>
        <p:txBody>
          <a:bodyPr/>
          <a:lstStyle>
            <a:lvl1pPr>
              <a:defRPr/>
            </a:lvl1pPr>
          </a:lstStyle>
          <a:p>
            <a:pPr>
              <a:defRPr/>
            </a:pPr>
            <a:fld id="{9FDFE0AD-760E-4252-81B1-4591083892FB}" type="slidenum">
              <a:rPr lang="en-ZA" altLang="en-US"/>
              <a:pPr>
                <a:defRPr/>
              </a:pPr>
              <a:t>‹#›</a:t>
            </a:fld>
            <a:endParaRPr lang="en-ZA" altLang="en-US" dirty="0"/>
          </a:p>
        </p:txBody>
      </p:sp>
    </p:spTree>
    <p:extLst>
      <p:ext uri="{BB962C8B-B14F-4D97-AF65-F5344CB8AC3E}">
        <p14:creationId xmlns:p14="http://schemas.microsoft.com/office/powerpoint/2010/main" val="564536668"/>
      </p:ext>
    </p:extLst>
  </p:cSld>
  <p:clrMapOvr>
    <a:masterClrMapping/>
  </p:clrMapOvr>
  <p:transition spd="slow">
    <p:fade/>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9"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9"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37"/>
          <p:cNvSpPr>
            <a:spLocks noGrp="1" noChangeArrowheads="1"/>
          </p:cNvSpPr>
          <p:nvPr>
            <p:ph type="dt" sz="half" idx="10"/>
          </p:nvPr>
        </p:nvSpPr>
        <p:spPr/>
        <p:txBody>
          <a:bodyPr/>
          <a:lstStyle>
            <a:lvl1pPr>
              <a:defRPr/>
            </a:lvl1pPr>
          </a:lstStyle>
          <a:p>
            <a:pPr>
              <a:defRPr/>
            </a:pPr>
            <a:fld id="{1E2709E9-5E0C-4C91-8436-A2C4A2F36ED0}" type="datetime1">
              <a:rPr lang="en-ZA"/>
              <a:pPr>
                <a:defRPr/>
              </a:pPr>
              <a:t>2022/08/24</a:t>
            </a:fld>
            <a:endParaRPr lang="en-ZA" dirty="0"/>
          </a:p>
        </p:txBody>
      </p:sp>
      <p:sp>
        <p:nvSpPr>
          <p:cNvPr id="8" name="Rectangle 38"/>
          <p:cNvSpPr>
            <a:spLocks noGrp="1" noChangeArrowheads="1"/>
          </p:cNvSpPr>
          <p:nvPr>
            <p:ph type="ftr" sz="quarter" idx="11"/>
          </p:nvPr>
        </p:nvSpPr>
        <p:spPr>
          <a:xfrm>
            <a:off x="3132138" y="6453214"/>
            <a:ext cx="2879725" cy="268287"/>
          </a:xfrm>
          <a:prstGeom prst="rect">
            <a:avLst/>
          </a:prstGeom>
        </p:spPr>
        <p:txBody>
          <a:bodyPr/>
          <a:lstStyle>
            <a:lvl1pPr eaLnBrk="1" hangingPunct="1">
              <a:defRPr>
                <a:solidFill>
                  <a:srgbClr val="003896"/>
                </a:solidFill>
                <a:latin typeface="Arial" charset="0"/>
                <a:cs typeface="Arial" charset="0"/>
              </a:defRPr>
            </a:lvl1pPr>
          </a:lstStyle>
          <a:p>
            <a:pPr fontAlgn="base">
              <a:spcBef>
                <a:spcPct val="0"/>
              </a:spcBef>
              <a:spcAft>
                <a:spcPct val="0"/>
              </a:spcAft>
              <a:defRPr/>
            </a:pPr>
            <a:endParaRPr lang="en-GB" dirty="0"/>
          </a:p>
        </p:txBody>
      </p:sp>
      <p:sp>
        <p:nvSpPr>
          <p:cNvPr id="9" name="Rectangle 39"/>
          <p:cNvSpPr>
            <a:spLocks noGrp="1" noChangeArrowheads="1"/>
          </p:cNvSpPr>
          <p:nvPr>
            <p:ph type="sldNum" sz="quarter" idx="12"/>
          </p:nvPr>
        </p:nvSpPr>
        <p:spPr/>
        <p:txBody>
          <a:bodyPr/>
          <a:lstStyle>
            <a:lvl1pPr>
              <a:defRPr/>
            </a:lvl1pPr>
          </a:lstStyle>
          <a:p>
            <a:pPr>
              <a:defRPr/>
            </a:pPr>
            <a:fld id="{D9DFCAD2-E6BD-4D58-B1AF-5026124D59E0}" type="slidenum">
              <a:rPr lang="en-ZA" altLang="en-US"/>
              <a:pPr>
                <a:defRPr/>
              </a:pPr>
              <a:t>‹#›</a:t>
            </a:fld>
            <a:endParaRPr lang="en-ZA" altLang="en-US" dirty="0"/>
          </a:p>
        </p:txBody>
      </p:sp>
    </p:spTree>
    <p:extLst>
      <p:ext uri="{BB962C8B-B14F-4D97-AF65-F5344CB8AC3E}">
        <p14:creationId xmlns:p14="http://schemas.microsoft.com/office/powerpoint/2010/main" val="1349072951"/>
      </p:ext>
    </p:extLst>
  </p:cSld>
  <p:clrMapOvr>
    <a:masterClrMapping/>
  </p:clrMapOvr>
  <p:transition spd="slow">
    <p:fade/>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Rectangle 2"/>
          <p:cNvSpPr/>
          <p:nvPr userDrawn="1"/>
        </p:nvSpPr>
        <p:spPr>
          <a:xfrm>
            <a:off x="8101026" y="5949976"/>
            <a:ext cx="935037" cy="7715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ZA" dirty="0">
              <a:solidFill>
                <a:srgbClr val="FFFFFF"/>
              </a:solidFill>
            </a:endParaRPr>
          </a:p>
        </p:txBody>
      </p:sp>
      <p:sp>
        <p:nvSpPr>
          <p:cNvPr id="8" name="Title 7"/>
          <p:cNvSpPr>
            <a:spLocks noGrp="1"/>
          </p:cNvSpPr>
          <p:nvPr>
            <p:ph type="title"/>
          </p:nvPr>
        </p:nvSpPr>
        <p:spPr/>
        <p:txBody>
          <a:bodyPr/>
          <a:lstStyle/>
          <a:p>
            <a:r>
              <a:rPr lang="en-US"/>
              <a:t>Click to edit Master title style</a:t>
            </a:r>
            <a:endParaRPr lang="en-ZA"/>
          </a:p>
        </p:txBody>
      </p:sp>
      <p:sp>
        <p:nvSpPr>
          <p:cNvPr id="4" name="Date Placeholder 5"/>
          <p:cNvSpPr>
            <a:spLocks noGrp="1"/>
          </p:cNvSpPr>
          <p:nvPr>
            <p:ph type="dt" sz="half" idx="10"/>
          </p:nvPr>
        </p:nvSpPr>
        <p:spPr/>
        <p:txBody>
          <a:bodyPr/>
          <a:lstStyle>
            <a:lvl1pPr>
              <a:defRPr/>
            </a:lvl1pPr>
          </a:lstStyle>
          <a:p>
            <a:pPr>
              <a:defRPr/>
            </a:pPr>
            <a:fld id="{4AEE3EB4-D267-4C54-990E-492B55AD3900}" type="datetime1">
              <a:rPr lang="en-ZA"/>
              <a:pPr>
                <a:defRPr/>
              </a:pPr>
              <a:t>2022/08/24</a:t>
            </a:fld>
            <a:endParaRPr lang="en-ZA" dirty="0"/>
          </a:p>
        </p:txBody>
      </p:sp>
      <p:sp>
        <p:nvSpPr>
          <p:cNvPr id="5" name="Slide Number Placeholder 6"/>
          <p:cNvSpPr>
            <a:spLocks noGrp="1"/>
          </p:cNvSpPr>
          <p:nvPr>
            <p:ph type="sldNum" sz="quarter" idx="11"/>
          </p:nvPr>
        </p:nvSpPr>
        <p:spPr/>
        <p:txBody>
          <a:bodyPr/>
          <a:lstStyle>
            <a:lvl1pPr>
              <a:defRPr/>
            </a:lvl1pPr>
          </a:lstStyle>
          <a:p>
            <a:pPr>
              <a:defRPr/>
            </a:pPr>
            <a:fld id="{5DAAE310-57DD-42B0-9C08-8945642E2A6E}" type="slidenum">
              <a:rPr lang="en-ZA" altLang="en-US"/>
              <a:pPr>
                <a:defRPr/>
              </a:pPr>
              <a:t>‹#›</a:t>
            </a:fld>
            <a:endParaRPr lang="en-ZA" altLang="en-US" dirty="0"/>
          </a:p>
        </p:txBody>
      </p:sp>
    </p:spTree>
    <p:extLst>
      <p:ext uri="{BB962C8B-B14F-4D97-AF65-F5344CB8AC3E}">
        <p14:creationId xmlns:p14="http://schemas.microsoft.com/office/powerpoint/2010/main" val="3022070520"/>
      </p:ext>
    </p:extLst>
  </p:cSld>
  <p:clrMapOvr>
    <a:masterClrMapping/>
  </p:clrMapOvr>
  <p:transition spd="slow">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150"/>
          <p:cNvGrpSpPr>
            <a:grpSpLocks/>
          </p:cNvGrpSpPr>
          <p:nvPr/>
        </p:nvGrpSpPr>
        <p:grpSpPr bwMode="auto">
          <a:xfrm>
            <a:off x="-4763" y="0"/>
            <a:ext cx="9148763" cy="6858000"/>
            <a:chOff x="-3" y="0"/>
            <a:chExt cx="5763" cy="4320"/>
          </a:xfrm>
        </p:grpSpPr>
        <p:pic>
          <p:nvPicPr>
            <p:cNvPr id="5" name="Picture 148" descr="logo small"/>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088" y="326"/>
              <a:ext cx="1352" cy="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91"/>
            <p:cNvSpPr>
              <a:spLocks noChangeArrowheads="1"/>
            </p:cNvSpPr>
            <p:nvPr userDrawn="1"/>
          </p:nvSpPr>
          <p:spPr bwMode="auto">
            <a:xfrm>
              <a:off x="-3" y="0"/>
              <a:ext cx="5763" cy="4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0000"/>
                </a:solidFill>
              </a:endParaRPr>
            </a:p>
          </p:txBody>
        </p:sp>
        <p:pic>
          <p:nvPicPr>
            <p:cNvPr id="7" name="Picture 23" descr="d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 y="0"/>
              <a:ext cx="115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Oval 101"/>
            <p:cNvSpPr>
              <a:spLocks noChangeArrowheads="1"/>
            </p:cNvSpPr>
            <p:nvPr userDrawn="1"/>
          </p:nvSpPr>
          <p:spPr bwMode="auto">
            <a:xfrm>
              <a:off x="232" y="819"/>
              <a:ext cx="1448" cy="1447"/>
            </a:xfrm>
            <a:prstGeom prst="ellipse">
              <a:avLst/>
            </a:prstGeom>
            <a:solidFill>
              <a:srgbClr val="83725B"/>
            </a:solidFill>
            <a:ln w="9525">
              <a:solidFill>
                <a:srgbClr val="83725B"/>
              </a:solidFill>
              <a:round/>
              <a:headEnd/>
              <a:tailEnd/>
            </a:ln>
          </p:spPr>
          <p:txBody>
            <a:bodyPr/>
            <a:lstStyle/>
            <a:p>
              <a:endParaRPr lang="en-US" dirty="0">
                <a:solidFill>
                  <a:srgbClr val="000000"/>
                </a:solidFill>
              </a:endParaRPr>
            </a:p>
          </p:txBody>
        </p:sp>
        <p:sp>
          <p:nvSpPr>
            <p:cNvPr id="9" name="Oval 102" descr="coolers"/>
            <p:cNvSpPr>
              <a:spLocks noChangeArrowheads="1"/>
            </p:cNvSpPr>
            <p:nvPr userDrawn="1"/>
          </p:nvSpPr>
          <p:spPr bwMode="auto">
            <a:xfrm>
              <a:off x="275" y="858"/>
              <a:ext cx="1362" cy="1369"/>
            </a:xfrm>
            <a:prstGeom prst="ellipse">
              <a:avLst/>
            </a:prstGeom>
            <a:blipFill dpi="0" rotWithShape="1">
              <a:blip r:embed="rId4"/>
              <a:srcRect/>
              <a:stretch>
                <a:fillRect/>
              </a:stretch>
            </a:blipFill>
            <a:ln>
              <a:noFill/>
            </a:ln>
            <a:extLst>
              <a:ext uri="{91240B29-F687-4F45-9708-019B960494DF}">
                <a14:hiddenLine xmlns:a14="http://schemas.microsoft.com/office/drawing/2010/main" w="9525">
                  <a:solidFill>
                    <a:srgbClr val="83725B"/>
                  </a:solidFill>
                  <a:round/>
                  <a:headEnd/>
                  <a:tailEnd/>
                </a14:hiddenLine>
              </a:ext>
            </a:extLst>
          </p:spPr>
          <p:txBody>
            <a:bodyPr/>
            <a:lstStyle/>
            <a:p>
              <a:endParaRPr lang="en-US" dirty="0">
                <a:solidFill>
                  <a:srgbClr val="000000"/>
                </a:solidFill>
              </a:endParaRPr>
            </a:p>
          </p:txBody>
        </p:sp>
        <p:sp>
          <p:nvSpPr>
            <p:cNvPr id="10" name="Oval 103"/>
            <p:cNvSpPr>
              <a:spLocks noChangeArrowheads="1"/>
            </p:cNvSpPr>
            <p:nvPr userDrawn="1"/>
          </p:nvSpPr>
          <p:spPr bwMode="auto">
            <a:xfrm>
              <a:off x="217" y="772"/>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0000"/>
                </a:solidFill>
              </a:endParaRPr>
            </a:p>
          </p:txBody>
        </p:sp>
        <p:sp>
          <p:nvSpPr>
            <p:cNvPr id="11" name="Oval 104"/>
            <p:cNvSpPr>
              <a:spLocks noChangeArrowheads="1"/>
            </p:cNvSpPr>
            <p:nvPr userDrawn="1"/>
          </p:nvSpPr>
          <p:spPr bwMode="auto">
            <a:xfrm>
              <a:off x="162" y="772"/>
              <a:ext cx="1487"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0000"/>
                </a:solidFill>
              </a:endParaRPr>
            </a:p>
          </p:txBody>
        </p:sp>
        <p:sp>
          <p:nvSpPr>
            <p:cNvPr id="12" name="Oval 105"/>
            <p:cNvSpPr>
              <a:spLocks noChangeArrowheads="1"/>
            </p:cNvSpPr>
            <p:nvPr userDrawn="1"/>
          </p:nvSpPr>
          <p:spPr bwMode="auto">
            <a:xfrm>
              <a:off x="240" y="803"/>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0000"/>
                </a:solidFill>
              </a:endParaRPr>
            </a:p>
          </p:txBody>
        </p:sp>
        <p:sp>
          <p:nvSpPr>
            <p:cNvPr id="13" name="Oval 106"/>
            <p:cNvSpPr>
              <a:spLocks noChangeArrowheads="1"/>
            </p:cNvSpPr>
            <p:nvPr userDrawn="1"/>
          </p:nvSpPr>
          <p:spPr bwMode="auto">
            <a:xfrm>
              <a:off x="194"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0000"/>
                </a:solidFill>
              </a:endParaRPr>
            </a:p>
          </p:txBody>
        </p:sp>
        <p:sp>
          <p:nvSpPr>
            <p:cNvPr id="14" name="Oval 107"/>
            <p:cNvSpPr>
              <a:spLocks noChangeArrowheads="1"/>
            </p:cNvSpPr>
            <p:nvPr userDrawn="1"/>
          </p:nvSpPr>
          <p:spPr bwMode="auto">
            <a:xfrm>
              <a:off x="279"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0000"/>
                </a:solidFill>
              </a:endParaRPr>
            </a:p>
          </p:txBody>
        </p:sp>
        <p:sp>
          <p:nvSpPr>
            <p:cNvPr id="15" name="Oval 108"/>
            <p:cNvSpPr>
              <a:spLocks noChangeArrowheads="1"/>
            </p:cNvSpPr>
            <p:nvPr userDrawn="1"/>
          </p:nvSpPr>
          <p:spPr bwMode="auto">
            <a:xfrm>
              <a:off x="108"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0000"/>
                </a:solidFill>
              </a:endParaRPr>
            </a:p>
          </p:txBody>
        </p:sp>
        <p:sp>
          <p:nvSpPr>
            <p:cNvPr id="16" name="Oval 109"/>
            <p:cNvSpPr>
              <a:spLocks noChangeArrowheads="1"/>
            </p:cNvSpPr>
            <p:nvPr userDrawn="1"/>
          </p:nvSpPr>
          <p:spPr bwMode="auto">
            <a:xfrm>
              <a:off x="287"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0000"/>
                </a:solidFill>
              </a:endParaRPr>
            </a:p>
          </p:txBody>
        </p:sp>
        <p:sp>
          <p:nvSpPr>
            <p:cNvPr id="17" name="Oval 110"/>
            <p:cNvSpPr>
              <a:spLocks noChangeArrowheads="1"/>
            </p:cNvSpPr>
            <p:nvPr userDrawn="1"/>
          </p:nvSpPr>
          <p:spPr bwMode="auto">
            <a:xfrm>
              <a:off x="614" y="422"/>
              <a:ext cx="739" cy="747"/>
            </a:xfrm>
            <a:prstGeom prst="ellipse">
              <a:avLst/>
            </a:prstGeom>
            <a:solidFill>
              <a:srgbClr val="83725B"/>
            </a:solidFill>
            <a:ln w="9525">
              <a:solidFill>
                <a:srgbClr val="83725B"/>
              </a:solidFill>
              <a:miter lim="800000"/>
              <a:headEnd/>
              <a:tailEnd/>
            </a:ln>
          </p:spPr>
          <p:txBody>
            <a:bodyPr/>
            <a:lstStyle/>
            <a:p>
              <a:endParaRPr lang="en-US" dirty="0">
                <a:solidFill>
                  <a:srgbClr val="000000"/>
                </a:solidFill>
              </a:endParaRPr>
            </a:p>
          </p:txBody>
        </p:sp>
        <p:sp>
          <p:nvSpPr>
            <p:cNvPr id="18" name="Oval 111"/>
            <p:cNvSpPr>
              <a:spLocks noChangeArrowheads="1"/>
            </p:cNvSpPr>
            <p:nvPr userDrawn="1"/>
          </p:nvSpPr>
          <p:spPr bwMode="auto">
            <a:xfrm>
              <a:off x="629" y="445"/>
              <a:ext cx="708" cy="708"/>
            </a:xfrm>
            <a:prstGeom prst="ellipse">
              <a:avLst/>
            </a:prstGeom>
            <a:solidFill>
              <a:srgbClr val="8C7F6D"/>
            </a:solidFill>
            <a:ln w="9525">
              <a:solidFill>
                <a:srgbClr val="83725B"/>
              </a:solidFill>
              <a:miter lim="800000"/>
              <a:headEnd/>
              <a:tailEnd/>
            </a:ln>
          </p:spPr>
          <p:txBody>
            <a:bodyPr/>
            <a:lstStyle/>
            <a:p>
              <a:endParaRPr lang="en-US" dirty="0">
                <a:solidFill>
                  <a:srgbClr val="000000"/>
                </a:solidFill>
              </a:endParaRPr>
            </a:p>
          </p:txBody>
        </p:sp>
        <p:sp>
          <p:nvSpPr>
            <p:cNvPr id="19" name="Oval 112"/>
            <p:cNvSpPr>
              <a:spLocks noChangeArrowheads="1"/>
            </p:cNvSpPr>
            <p:nvPr userDrawn="1"/>
          </p:nvSpPr>
          <p:spPr bwMode="auto">
            <a:xfrm>
              <a:off x="598" y="399"/>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0000"/>
                </a:solidFill>
              </a:endParaRPr>
            </a:p>
          </p:txBody>
        </p:sp>
        <p:sp>
          <p:nvSpPr>
            <p:cNvPr id="20" name="Oval 113"/>
            <p:cNvSpPr>
              <a:spLocks noChangeArrowheads="1"/>
            </p:cNvSpPr>
            <p:nvPr userDrawn="1"/>
          </p:nvSpPr>
          <p:spPr bwMode="auto">
            <a:xfrm>
              <a:off x="575" y="399"/>
              <a:ext cx="762"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0000"/>
                </a:solidFill>
              </a:endParaRPr>
            </a:p>
          </p:txBody>
        </p:sp>
        <p:sp>
          <p:nvSpPr>
            <p:cNvPr id="21" name="Oval 114"/>
            <p:cNvSpPr>
              <a:spLocks noChangeArrowheads="1"/>
            </p:cNvSpPr>
            <p:nvPr userDrawn="1"/>
          </p:nvSpPr>
          <p:spPr bwMode="auto">
            <a:xfrm>
              <a:off x="614" y="414"/>
              <a:ext cx="770" cy="771"/>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0000"/>
                </a:solidFill>
              </a:endParaRPr>
            </a:p>
          </p:txBody>
        </p:sp>
        <p:sp>
          <p:nvSpPr>
            <p:cNvPr id="22" name="Oval 115"/>
            <p:cNvSpPr>
              <a:spLocks noChangeArrowheads="1"/>
            </p:cNvSpPr>
            <p:nvPr userDrawn="1"/>
          </p:nvSpPr>
          <p:spPr bwMode="auto">
            <a:xfrm>
              <a:off x="590" y="391"/>
              <a:ext cx="763"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0000"/>
                </a:solidFill>
              </a:endParaRPr>
            </a:p>
          </p:txBody>
        </p:sp>
        <p:sp>
          <p:nvSpPr>
            <p:cNvPr id="23" name="Oval 116"/>
            <p:cNvSpPr>
              <a:spLocks noChangeArrowheads="1"/>
            </p:cNvSpPr>
            <p:nvPr userDrawn="1"/>
          </p:nvSpPr>
          <p:spPr bwMode="auto">
            <a:xfrm>
              <a:off x="629" y="445"/>
              <a:ext cx="708" cy="708"/>
            </a:xfrm>
            <a:prstGeom prst="ellipse">
              <a:avLst/>
            </a:prstGeom>
            <a:solidFill>
              <a:srgbClr val="83725B"/>
            </a:solidFill>
            <a:ln w="9525">
              <a:solidFill>
                <a:srgbClr val="83725B"/>
              </a:solidFill>
              <a:miter lim="800000"/>
              <a:headEnd/>
              <a:tailEnd/>
            </a:ln>
          </p:spPr>
          <p:txBody>
            <a:bodyPr/>
            <a:lstStyle/>
            <a:p>
              <a:endParaRPr lang="en-US" dirty="0">
                <a:solidFill>
                  <a:srgbClr val="000000"/>
                </a:solidFill>
              </a:endParaRPr>
            </a:p>
          </p:txBody>
        </p:sp>
        <p:sp>
          <p:nvSpPr>
            <p:cNvPr id="24" name="Oval 117"/>
            <p:cNvSpPr>
              <a:spLocks noChangeArrowheads="1"/>
            </p:cNvSpPr>
            <p:nvPr userDrawn="1"/>
          </p:nvSpPr>
          <p:spPr bwMode="auto">
            <a:xfrm>
              <a:off x="637" y="445"/>
              <a:ext cx="693" cy="693"/>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0000"/>
                </a:solidFill>
              </a:endParaRPr>
            </a:p>
          </p:txBody>
        </p:sp>
        <p:sp>
          <p:nvSpPr>
            <p:cNvPr id="25" name="Oval 118" descr="face"/>
            <p:cNvSpPr>
              <a:spLocks noChangeArrowheads="1"/>
            </p:cNvSpPr>
            <p:nvPr userDrawn="1"/>
          </p:nvSpPr>
          <p:spPr bwMode="auto">
            <a:xfrm>
              <a:off x="633" y="445"/>
              <a:ext cx="700" cy="701"/>
            </a:xfrm>
            <a:prstGeom prst="ellipse">
              <a:avLst/>
            </a:prstGeom>
            <a:blipFill dpi="0" rotWithShape="1">
              <a:blip r:embed="rId5">
                <a:lum contrast="6000"/>
              </a:blip>
              <a:srcRect/>
              <a:stretch>
                <a:fillRect/>
              </a:stretch>
            </a:blipFill>
            <a:ln>
              <a:noFill/>
            </a:ln>
            <a:extLst>
              <a:ext uri="{91240B29-F687-4F45-9708-019B960494DF}">
                <a14:hiddenLine xmlns:a14="http://schemas.microsoft.com/office/drawing/2010/main" w="9525">
                  <a:solidFill>
                    <a:srgbClr val="83725B"/>
                  </a:solidFill>
                  <a:round/>
                  <a:headEnd/>
                  <a:tailEnd/>
                </a14:hiddenLine>
              </a:ext>
            </a:extLst>
          </p:spPr>
          <p:txBody>
            <a:bodyPr/>
            <a:lstStyle/>
            <a:p>
              <a:endParaRPr lang="en-US" dirty="0">
                <a:solidFill>
                  <a:srgbClr val="000000"/>
                </a:solidFill>
              </a:endParaRPr>
            </a:p>
          </p:txBody>
        </p:sp>
        <p:sp>
          <p:nvSpPr>
            <p:cNvPr id="26" name="Oval 119"/>
            <p:cNvSpPr>
              <a:spLocks noChangeArrowheads="1"/>
            </p:cNvSpPr>
            <p:nvPr userDrawn="1"/>
          </p:nvSpPr>
          <p:spPr bwMode="auto">
            <a:xfrm>
              <a:off x="637" y="391"/>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0000"/>
                </a:solidFill>
              </a:endParaRPr>
            </a:p>
          </p:txBody>
        </p:sp>
        <p:sp>
          <p:nvSpPr>
            <p:cNvPr id="27" name="Oval 120"/>
            <p:cNvSpPr>
              <a:spLocks noChangeArrowheads="1"/>
            </p:cNvSpPr>
            <p:nvPr userDrawn="1"/>
          </p:nvSpPr>
          <p:spPr bwMode="auto">
            <a:xfrm>
              <a:off x="544" y="438"/>
              <a:ext cx="770"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0000"/>
                </a:solidFill>
              </a:endParaRPr>
            </a:p>
          </p:txBody>
        </p:sp>
        <p:sp>
          <p:nvSpPr>
            <p:cNvPr id="28" name="Oval 121"/>
            <p:cNvSpPr>
              <a:spLocks noChangeArrowheads="1"/>
            </p:cNvSpPr>
            <p:nvPr userDrawn="1"/>
          </p:nvSpPr>
          <p:spPr bwMode="auto">
            <a:xfrm>
              <a:off x="637" y="438"/>
              <a:ext cx="763"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0000"/>
                </a:solidFill>
              </a:endParaRPr>
            </a:p>
          </p:txBody>
        </p:sp>
        <p:sp>
          <p:nvSpPr>
            <p:cNvPr id="29" name="Oval 122"/>
            <p:cNvSpPr>
              <a:spLocks noChangeArrowheads="1"/>
            </p:cNvSpPr>
            <p:nvPr userDrawn="1"/>
          </p:nvSpPr>
          <p:spPr bwMode="auto">
            <a:xfrm>
              <a:off x="264" y="2002"/>
              <a:ext cx="1213" cy="1205"/>
            </a:xfrm>
            <a:prstGeom prst="ellipse">
              <a:avLst/>
            </a:prstGeom>
            <a:solidFill>
              <a:srgbClr val="83725B"/>
            </a:solidFill>
            <a:ln w="9525">
              <a:solidFill>
                <a:srgbClr val="83725B"/>
              </a:solidFill>
              <a:miter lim="800000"/>
              <a:headEnd/>
              <a:tailEnd/>
            </a:ln>
          </p:spPr>
          <p:txBody>
            <a:bodyPr/>
            <a:lstStyle/>
            <a:p>
              <a:endParaRPr lang="en-US" dirty="0">
                <a:solidFill>
                  <a:srgbClr val="000000"/>
                </a:solidFill>
              </a:endParaRPr>
            </a:p>
          </p:txBody>
        </p:sp>
        <p:sp>
          <p:nvSpPr>
            <p:cNvPr id="30" name="Oval 123"/>
            <p:cNvSpPr>
              <a:spLocks noChangeArrowheads="1"/>
            </p:cNvSpPr>
            <p:nvPr userDrawn="1"/>
          </p:nvSpPr>
          <p:spPr bwMode="auto">
            <a:xfrm>
              <a:off x="303" y="2033"/>
              <a:ext cx="1135" cy="1143"/>
            </a:xfrm>
            <a:prstGeom prst="ellipse">
              <a:avLst/>
            </a:prstGeom>
            <a:solidFill>
              <a:srgbClr val="83725B"/>
            </a:solidFill>
            <a:ln w="9525">
              <a:solidFill>
                <a:srgbClr val="83725B"/>
              </a:solidFill>
              <a:miter lim="800000"/>
              <a:headEnd/>
              <a:tailEnd/>
            </a:ln>
          </p:spPr>
          <p:txBody>
            <a:bodyPr/>
            <a:lstStyle/>
            <a:p>
              <a:endParaRPr lang="en-US" dirty="0">
                <a:solidFill>
                  <a:srgbClr val="000000"/>
                </a:solidFill>
              </a:endParaRPr>
            </a:p>
          </p:txBody>
        </p:sp>
        <p:sp>
          <p:nvSpPr>
            <p:cNvPr id="31" name="Oval 124"/>
            <p:cNvSpPr>
              <a:spLocks noChangeArrowheads="1"/>
            </p:cNvSpPr>
            <p:nvPr userDrawn="1"/>
          </p:nvSpPr>
          <p:spPr bwMode="auto">
            <a:xfrm>
              <a:off x="248" y="1963"/>
              <a:ext cx="1245"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0000"/>
                </a:solidFill>
              </a:endParaRPr>
            </a:p>
          </p:txBody>
        </p:sp>
        <p:sp>
          <p:nvSpPr>
            <p:cNvPr id="32" name="Oval 125"/>
            <p:cNvSpPr>
              <a:spLocks noChangeArrowheads="1"/>
            </p:cNvSpPr>
            <p:nvPr userDrawn="1"/>
          </p:nvSpPr>
          <p:spPr bwMode="auto">
            <a:xfrm>
              <a:off x="209" y="1963"/>
              <a:ext cx="1237"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0000"/>
                </a:solidFill>
              </a:endParaRPr>
            </a:p>
          </p:txBody>
        </p:sp>
        <p:sp>
          <p:nvSpPr>
            <p:cNvPr id="33" name="Oval 126"/>
            <p:cNvSpPr>
              <a:spLocks noChangeArrowheads="1"/>
            </p:cNvSpPr>
            <p:nvPr userDrawn="1"/>
          </p:nvSpPr>
          <p:spPr bwMode="auto">
            <a:xfrm>
              <a:off x="271" y="1986"/>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0000"/>
                </a:solidFill>
              </a:endParaRPr>
            </a:p>
          </p:txBody>
        </p:sp>
        <p:sp>
          <p:nvSpPr>
            <p:cNvPr id="34" name="Oval 127"/>
            <p:cNvSpPr>
              <a:spLocks noChangeArrowheads="1"/>
            </p:cNvSpPr>
            <p:nvPr userDrawn="1"/>
          </p:nvSpPr>
          <p:spPr bwMode="auto">
            <a:xfrm>
              <a:off x="232"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0000"/>
                </a:solidFill>
              </a:endParaRPr>
            </a:p>
          </p:txBody>
        </p:sp>
        <p:sp>
          <p:nvSpPr>
            <p:cNvPr id="35" name="Oval 128" descr="new smal workers"/>
            <p:cNvSpPr>
              <a:spLocks noChangeArrowheads="1"/>
            </p:cNvSpPr>
            <p:nvPr userDrawn="1"/>
          </p:nvSpPr>
          <p:spPr bwMode="auto">
            <a:xfrm>
              <a:off x="304" y="2033"/>
              <a:ext cx="1135" cy="1143"/>
            </a:xfrm>
            <a:prstGeom prst="ellipse">
              <a:avLst/>
            </a:prstGeom>
            <a:blipFill dpi="0" rotWithShape="1">
              <a:blip r:embed="rId6">
                <a:lum contrast="12000"/>
              </a:blip>
              <a:srcRect/>
              <a:stretch>
                <a:fillRect/>
              </a:stretch>
            </a:blipFill>
            <a:ln>
              <a:noFill/>
            </a:ln>
            <a:extLst>
              <a:ext uri="{91240B29-F687-4F45-9708-019B960494DF}">
                <a14:hiddenLine xmlns:a14="http://schemas.microsoft.com/office/drawing/2010/main" w="0">
                  <a:solidFill>
                    <a:srgbClr val="83725B"/>
                  </a:solidFill>
                  <a:round/>
                  <a:headEnd/>
                  <a:tailEnd/>
                </a14:hiddenLine>
              </a:ext>
            </a:extLst>
          </p:spPr>
          <p:txBody>
            <a:bodyPr/>
            <a:lstStyle/>
            <a:p>
              <a:endParaRPr lang="en-US" dirty="0">
                <a:solidFill>
                  <a:srgbClr val="000000"/>
                </a:solidFill>
              </a:endParaRPr>
            </a:p>
          </p:txBody>
        </p:sp>
        <p:sp>
          <p:nvSpPr>
            <p:cNvPr id="36" name="Oval 129"/>
            <p:cNvSpPr>
              <a:spLocks noChangeArrowheads="1"/>
            </p:cNvSpPr>
            <p:nvPr userDrawn="1"/>
          </p:nvSpPr>
          <p:spPr bwMode="auto">
            <a:xfrm>
              <a:off x="162" y="2017"/>
              <a:ext cx="1238"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0000"/>
                </a:solidFill>
              </a:endParaRPr>
            </a:p>
          </p:txBody>
        </p:sp>
        <p:sp>
          <p:nvSpPr>
            <p:cNvPr id="37" name="Oval 130"/>
            <p:cNvSpPr>
              <a:spLocks noChangeArrowheads="1"/>
            </p:cNvSpPr>
            <p:nvPr userDrawn="1"/>
          </p:nvSpPr>
          <p:spPr bwMode="auto">
            <a:xfrm>
              <a:off x="310"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0000"/>
                </a:solidFill>
              </a:endParaRPr>
            </a:p>
          </p:txBody>
        </p:sp>
        <p:sp>
          <p:nvSpPr>
            <p:cNvPr id="38" name="Oval 131"/>
            <p:cNvSpPr>
              <a:spLocks noChangeArrowheads="1"/>
            </p:cNvSpPr>
            <p:nvPr userDrawn="1"/>
          </p:nvSpPr>
          <p:spPr bwMode="auto">
            <a:xfrm>
              <a:off x="303" y="2017"/>
              <a:ext cx="1244"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0000"/>
                </a:solidFill>
              </a:endParaRPr>
            </a:p>
          </p:txBody>
        </p:sp>
        <p:sp>
          <p:nvSpPr>
            <p:cNvPr id="39" name="Oval 132"/>
            <p:cNvSpPr>
              <a:spLocks noChangeArrowheads="1"/>
            </p:cNvSpPr>
            <p:nvPr userDrawn="1"/>
          </p:nvSpPr>
          <p:spPr bwMode="auto">
            <a:xfrm>
              <a:off x="614" y="2990"/>
              <a:ext cx="1003" cy="1011"/>
            </a:xfrm>
            <a:prstGeom prst="ellipse">
              <a:avLst/>
            </a:prstGeom>
            <a:solidFill>
              <a:srgbClr val="83725B"/>
            </a:solidFill>
            <a:ln w="9525">
              <a:solidFill>
                <a:srgbClr val="83725B"/>
              </a:solidFill>
              <a:miter lim="800000"/>
              <a:headEnd/>
              <a:tailEnd/>
            </a:ln>
          </p:spPr>
          <p:txBody>
            <a:bodyPr/>
            <a:lstStyle/>
            <a:p>
              <a:endParaRPr lang="en-US" dirty="0">
                <a:solidFill>
                  <a:srgbClr val="000000"/>
                </a:solidFill>
              </a:endParaRPr>
            </a:p>
          </p:txBody>
        </p:sp>
        <p:sp>
          <p:nvSpPr>
            <p:cNvPr id="40" name="Oval 133"/>
            <p:cNvSpPr>
              <a:spLocks noChangeArrowheads="1"/>
            </p:cNvSpPr>
            <p:nvPr userDrawn="1"/>
          </p:nvSpPr>
          <p:spPr bwMode="auto">
            <a:xfrm>
              <a:off x="645" y="3021"/>
              <a:ext cx="941" cy="949"/>
            </a:xfrm>
            <a:prstGeom prst="ellipse">
              <a:avLst/>
            </a:prstGeom>
            <a:solidFill>
              <a:srgbClr val="83725B"/>
            </a:solidFill>
            <a:ln w="9525">
              <a:solidFill>
                <a:srgbClr val="83725B"/>
              </a:solidFill>
              <a:miter lim="800000"/>
              <a:headEnd/>
              <a:tailEnd/>
            </a:ln>
          </p:spPr>
          <p:txBody>
            <a:bodyPr/>
            <a:lstStyle/>
            <a:p>
              <a:endParaRPr lang="en-US" dirty="0">
                <a:solidFill>
                  <a:srgbClr val="000000"/>
                </a:solidFill>
              </a:endParaRPr>
            </a:p>
          </p:txBody>
        </p:sp>
        <p:sp>
          <p:nvSpPr>
            <p:cNvPr id="41" name="Oval 134"/>
            <p:cNvSpPr>
              <a:spLocks noChangeArrowheads="1"/>
            </p:cNvSpPr>
            <p:nvPr userDrawn="1"/>
          </p:nvSpPr>
          <p:spPr bwMode="auto">
            <a:xfrm>
              <a:off x="598" y="2959"/>
              <a:ext cx="1035"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0000"/>
                </a:solidFill>
              </a:endParaRPr>
            </a:p>
          </p:txBody>
        </p:sp>
        <p:sp>
          <p:nvSpPr>
            <p:cNvPr id="42" name="Oval 135"/>
            <p:cNvSpPr>
              <a:spLocks noChangeArrowheads="1"/>
            </p:cNvSpPr>
            <p:nvPr userDrawn="1"/>
          </p:nvSpPr>
          <p:spPr bwMode="auto">
            <a:xfrm>
              <a:off x="567" y="2959"/>
              <a:ext cx="1027"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0000"/>
                </a:solidFill>
              </a:endParaRPr>
            </a:p>
          </p:txBody>
        </p:sp>
        <p:sp>
          <p:nvSpPr>
            <p:cNvPr id="43" name="Oval 136"/>
            <p:cNvSpPr>
              <a:spLocks noChangeArrowheads="1"/>
            </p:cNvSpPr>
            <p:nvPr userDrawn="1"/>
          </p:nvSpPr>
          <p:spPr bwMode="auto">
            <a:xfrm>
              <a:off x="622" y="2982"/>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0000"/>
                </a:solidFill>
              </a:endParaRPr>
            </a:p>
          </p:txBody>
        </p:sp>
        <p:sp>
          <p:nvSpPr>
            <p:cNvPr id="44" name="Oval 137"/>
            <p:cNvSpPr>
              <a:spLocks noChangeArrowheads="1"/>
            </p:cNvSpPr>
            <p:nvPr userDrawn="1"/>
          </p:nvSpPr>
          <p:spPr bwMode="auto">
            <a:xfrm>
              <a:off x="583" y="2951"/>
              <a:ext cx="1034"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0000"/>
                </a:solidFill>
              </a:endParaRPr>
            </a:p>
          </p:txBody>
        </p:sp>
        <p:sp>
          <p:nvSpPr>
            <p:cNvPr id="45" name="Oval 138" descr="boom"/>
            <p:cNvSpPr>
              <a:spLocks noChangeArrowheads="1"/>
            </p:cNvSpPr>
            <p:nvPr userDrawn="1"/>
          </p:nvSpPr>
          <p:spPr bwMode="auto">
            <a:xfrm>
              <a:off x="638" y="3018"/>
              <a:ext cx="949" cy="957"/>
            </a:xfrm>
            <a:prstGeom prst="ellipse">
              <a:avLst/>
            </a:prstGeom>
            <a:blipFill dpi="0" rotWithShape="1">
              <a:blip r:embed="rId7">
                <a:lum contrast="6000"/>
              </a:blip>
              <a:srcRect/>
              <a:stretch>
                <a:fillRect/>
              </a:stretch>
            </a:blipFill>
            <a:ln>
              <a:noFill/>
            </a:ln>
            <a:extLst>
              <a:ext uri="{91240B29-F687-4F45-9708-019B960494DF}">
                <a14:hiddenLine xmlns:a14="http://schemas.microsoft.com/office/drawing/2010/main" w="9525">
                  <a:solidFill>
                    <a:srgbClr val="83725B"/>
                  </a:solidFill>
                  <a:miter lim="800000"/>
                  <a:headEnd/>
                  <a:tailEnd/>
                </a14:hiddenLine>
              </a:ext>
            </a:extLst>
          </p:spPr>
          <p:txBody>
            <a:bodyPr/>
            <a:lstStyle/>
            <a:p>
              <a:endParaRPr lang="en-US" dirty="0">
                <a:solidFill>
                  <a:srgbClr val="000000"/>
                </a:solidFill>
              </a:endParaRPr>
            </a:p>
          </p:txBody>
        </p:sp>
        <p:sp>
          <p:nvSpPr>
            <p:cNvPr id="46" name="Oval 139"/>
            <p:cNvSpPr>
              <a:spLocks noChangeArrowheads="1"/>
            </p:cNvSpPr>
            <p:nvPr userDrawn="1"/>
          </p:nvSpPr>
          <p:spPr bwMode="auto">
            <a:xfrm>
              <a:off x="528" y="3005"/>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0000"/>
                </a:solidFill>
              </a:endParaRPr>
            </a:p>
          </p:txBody>
        </p:sp>
        <p:sp>
          <p:nvSpPr>
            <p:cNvPr id="47" name="Oval 140"/>
            <p:cNvSpPr>
              <a:spLocks noChangeArrowheads="1"/>
            </p:cNvSpPr>
            <p:nvPr userDrawn="1"/>
          </p:nvSpPr>
          <p:spPr bwMode="auto">
            <a:xfrm>
              <a:off x="645" y="3005"/>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0000"/>
                </a:solidFill>
              </a:endParaRPr>
            </a:p>
          </p:txBody>
        </p:sp>
        <p:sp>
          <p:nvSpPr>
            <p:cNvPr id="48" name="Oval 141"/>
            <p:cNvSpPr>
              <a:spLocks noChangeArrowheads="1"/>
            </p:cNvSpPr>
            <p:nvPr userDrawn="1"/>
          </p:nvSpPr>
          <p:spPr bwMode="auto">
            <a:xfrm>
              <a:off x="653" y="2951"/>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solidFill>
                  <a:srgbClr val="000000"/>
                </a:solidFill>
              </a:endParaRPr>
            </a:p>
          </p:txBody>
        </p:sp>
      </p:grpSp>
      <p:sp>
        <p:nvSpPr>
          <p:cNvPr id="3075" name="Rectangle 3"/>
          <p:cNvSpPr>
            <a:spLocks noGrp="1" noChangeArrowheads="1"/>
          </p:cNvSpPr>
          <p:nvPr>
            <p:ph type="ctrTitle"/>
          </p:nvPr>
        </p:nvSpPr>
        <p:spPr>
          <a:xfrm>
            <a:off x="3059113" y="3271838"/>
            <a:ext cx="5545137" cy="676275"/>
          </a:xfrm>
        </p:spPr>
        <p:txBody>
          <a:bodyPr anchor="b"/>
          <a:lstStyle>
            <a:lvl1pPr>
              <a:defRPr>
                <a:solidFill>
                  <a:srgbClr val="003896"/>
                </a:solidFill>
              </a:defRPr>
            </a:lvl1pPr>
          </a:lstStyle>
          <a:p>
            <a:pPr lvl="0"/>
            <a:r>
              <a:rPr lang="en-US" noProof="0"/>
              <a:t>Click to edit Master title style</a:t>
            </a:r>
            <a:endParaRPr lang="en-ZA" noProof="0"/>
          </a:p>
        </p:txBody>
      </p:sp>
      <p:sp>
        <p:nvSpPr>
          <p:cNvPr id="3076" name="Rectangle 4"/>
          <p:cNvSpPr>
            <a:spLocks noGrp="1" noChangeArrowheads="1"/>
          </p:cNvSpPr>
          <p:nvPr>
            <p:ph type="subTitle" idx="1"/>
          </p:nvPr>
        </p:nvSpPr>
        <p:spPr>
          <a:xfrm>
            <a:off x="3059113" y="4092575"/>
            <a:ext cx="5545137" cy="2220913"/>
          </a:xfrm>
        </p:spPr>
        <p:txBody>
          <a:bodyPr/>
          <a:lstStyle>
            <a:lvl1pPr marL="0" indent="0">
              <a:buFontTx/>
              <a:buNone/>
              <a:defRPr sz="1800">
                <a:solidFill>
                  <a:srgbClr val="83725B"/>
                </a:solidFill>
              </a:defRPr>
            </a:lvl1pPr>
          </a:lstStyle>
          <a:p>
            <a:pPr lvl="0"/>
            <a:r>
              <a:rPr lang="en-US" noProof="0"/>
              <a:t>Click to edit Master subtitle style</a:t>
            </a:r>
            <a:endParaRPr lang="en-ZA" noProof="0"/>
          </a:p>
        </p:txBody>
      </p:sp>
    </p:spTree>
    <p:extLst>
      <p:ext uri="{BB962C8B-B14F-4D97-AF65-F5344CB8AC3E}">
        <p14:creationId xmlns:p14="http://schemas.microsoft.com/office/powerpoint/2010/main" val="4224198348"/>
      </p:ext>
    </p:extLst>
  </p:cSld>
  <p:clrMapOvr>
    <a:masterClrMapping/>
  </p:clrMapOvr>
  <p:transition spd="slow">
    <p:fade/>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7"/>
          <p:cNvSpPr>
            <a:spLocks noGrp="1" noChangeArrowheads="1"/>
          </p:cNvSpPr>
          <p:nvPr>
            <p:ph type="dt" sz="half" idx="10"/>
          </p:nvPr>
        </p:nvSpPr>
        <p:spPr/>
        <p:txBody>
          <a:bodyPr/>
          <a:lstStyle>
            <a:lvl1pPr>
              <a:defRPr/>
            </a:lvl1pPr>
          </a:lstStyle>
          <a:p>
            <a:pPr>
              <a:defRPr/>
            </a:pPr>
            <a:fld id="{362116A1-7047-4F4E-9789-9339BC6780CF}" type="datetime1">
              <a:rPr lang="en-ZA"/>
              <a:pPr>
                <a:defRPr/>
              </a:pPr>
              <a:t>2022/08/24</a:t>
            </a:fld>
            <a:endParaRPr lang="en-ZA" dirty="0"/>
          </a:p>
        </p:txBody>
      </p:sp>
      <p:sp>
        <p:nvSpPr>
          <p:cNvPr id="3" name="Rectangle 38"/>
          <p:cNvSpPr>
            <a:spLocks noGrp="1" noChangeArrowheads="1"/>
          </p:cNvSpPr>
          <p:nvPr>
            <p:ph type="ftr" sz="quarter" idx="11"/>
          </p:nvPr>
        </p:nvSpPr>
        <p:spPr>
          <a:xfrm>
            <a:off x="3132138" y="6453214"/>
            <a:ext cx="2879725" cy="268287"/>
          </a:xfrm>
          <a:prstGeom prst="rect">
            <a:avLst/>
          </a:prstGeom>
        </p:spPr>
        <p:txBody>
          <a:bodyPr/>
          <a:lstStyle>
            <a:lvl1pPr eaLnBrk="1" hangingPunct="1">
              <a:defRPr>
                <a:solidFill>
                  <a:srgbClr val="003896"/>
                </a:solidFill>
                <a:latin typeface="Arial" charset="0"/>
                <a:cs typeface="Arial" charset="0"/>
              </a:defRPr>
            </a:lvl1pPr>
          </a:lstStyle>
          <a:p>
            <a:pPr fontAlgn="base">
              <a:spcBef>
                <a:spcPct val="0"/>
              </a:spcBef>
              <a:spcAft>
                <a:spcPct val="0"/>
              </a:spcAft>
              <a:defRPr/>
            </a:pPr>
            <a:endParaRPr lang="en-GB" dirty="0"/>
          </a:p>
        </p:txBody>
      </p:sp>
      <p:sp>
        <p:nvSpPr>
          <p:cNvPr id="4" name="Rectangle 39"/>
          <p:cNvSpPr>
            <a:spLocks noGrp="1" noChangeArrowheads="1"/>
          </p:cNvSpPr>
          <p:nvPr>
            <p:ph type="sldNum" sz="quarter" idx="12"/>
          </p:nvPr>
        </p:nvSpPr>
        <p:spPr/>
        <p:txBody>
          <a:bodyPr/>
          <a:lstStyle>
            <a:lvl1pPr>
              <a:defRPr/>
            </a:lvl1pPr>
          </a:lstStyle>
          <a:p>
            <a:pPr>
              <a:defRPr/>
            </a:pPr>
            <a:fld id="{A0DDFD24-0FE5-400C-8686-57B3CF7F52BF}" type="slidenum">
              <a:rPr lang="en-ZA" altLang="en-US"/>
              <a:pPr>
                <a:defRPr/>
              </a:pPr>
              <a:t>‹#›</a:t>
            </a:fld>
            <a:endParaRPr lang="en-ZA" altLang="en-US" dirty="0"/>
          </a:p>
        </p:txBody>
      </p:sp>
    </p:spTree>
    <p:extLst>
      <p:ext uri="{BB962C8B-B14F-4D97-AF65-F5344CB8AC3E}">
        <p14:creationId xmlns:p14="http://schemas.microsoft.com/office/powerpoint/2010/main" val="1091474808"/>
      </p:ext>
    </p:extLst>
  </p:cSld>
  <p:clrMapOvr>
    <a:masterClrMapping/>
  </p:clrMapOvr>
  <p:transition spd="slow">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1"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7"/>
          <p:cNvSpPr>
            <a:spLocks noGrp="1" noChangeArrowheads="1"/>
          </p:cNvSpPr>
          <p:nvPr>
            <p:ph type="dt" sz="half" idx="10"/>
          </p:nvPr>
        </p:nvSpPr>
        <p:spPr/>
        <p:txBody>
          <a:bodyPr/>
          <a:lstStyle>
            <a:lvl1pPr>
              <a:defRPr/>
            </a:lvl1pPr>
          </a:lstStyle>
          <a:p>
            <a:pPr>
              <a:defRPr/>
            </a:pPr>
            <a:fld id="{B67D031D-E33B-44DE-B91E-2A91A234C93B}" type="datetime1">
              <a:rPr lang="en-ZA"/>
              <a:pPr>
                <a:defRPr/>
              </a:pPr>
              <a:t>2022/08/24</a:t>
            </a:fld>
            <a:endParaRPr lang="en-ZA" dirty="0"/>
          </a:p>
        </p:txBody>
      </p:sp>
      <p:sp>
        <p:nvSpPr>
          <p:cNvPr id="6" name="Rectangle 38"/>
          <p:cNvSpPr>
            <a:spLocks noGrp="1" noChangeArrowheads="1"/>
          </p:cNvSpPr>
          <p:nvPr>
            <p:ph type="ftr" sz="quarter" idx="11"/>
          </p:nvPr>
        </p:nvSpPr>
        <p:spPr>
          <a:xfrm>
            <a:off x="3132138" y="6453214"/>
            <a:ext cx="2879725" cy="268287"/>
          </a:xfrm>
          <a:prstGeom prst="rect">
            <a:avLst/>
          </a:prstGeom>
        </p:spPr>
        <p:txBody>
          <a:bodyPr/>
          <a:lstStyle>
            <a:lvl1pPr eaLnBrk="1" hangingPunct="1">
              <a:defRPr>
                <a:solidFill>
                  <a:srgbClr val="003896"/>
                </a:solidFill>
                <a:latin typeface="Arial" charset="0"/>
                <a:cs typeface="Arial" charset="0"/>
              </a:defRPr>
            </a:lvl1pPr>
          </a:lstStyle>
          <a:p>
            <a:pPr fontAlgn="base">
              <a:spcBef>
                <a:spcPct val="0"/>
              </a:spcBef>
              <a:spcAft>
                <a:spcPct val="0"/>
              </a:spcAft>
              <a:defRPr/>
            </a:pPr>
            <a:endParaRPr lang="en-GB" dirty="0"/>
          </a:p>
        </p:txBody>
      </p:sp>
      <p:sp>
        <p:nvSpPr>
          <p:cNvPr id="7" name="Rectangle 39"/>
          <p:cNvSpPr>
            <a:spLocks noGrp="1" noChangeArrowheads="1"/>
          </p:cNvSpPr>
          <p:nvPr>
            <p:ph type="sldNum" sz="quarter" idx="12"/>
          </p:nvPr>
        </p:nvSpPr>
        <p:spPr/>
        <p:txBody>
          <a:bodyPr/>
          <a:lstStyle>
            <a:lvl1pPr>
              <a:defRPr/>
            </a:lvl1pPr>
          </a:lstStyle>
          <a:p>
            <a:pPr>
              <a:defRPr/>
            </a:pPr>
            <a:fld id="{D981864D-227F-4A9C-A67B-E0FA6FEB0B17}" type="slidenum">
              <a:rPr lang="en-ZA" altLang="en-US"/>
              <a:pPr>
                <a:defRPr/>
              </a:pPr>
              <a:t>‹#›</a:t>
            </a:fld>
            <a:endParaRPr lang="en-ZA" altLang="en-US" dirty="0"/>
          </a:p>
        </p:txBody>
      </p:sp>
    </p:spTree>
    <p:extLst>
      <p:ext uri="{BB962C8B-B14F-4D97-AF65-F5344CB8AC3E}">
        <p14:creationId xmlns:p14="http://schemas.microsoft.com/office/powerpoint/2010/main" val="3229265581"/>
      </p:ext>
    </p:extLst>
  </p:cSld>
  <p:clrMapOvr>
    <a:masterClrMapping/>
  </p:clrMapOvr>
  <p:transition spd="slow">
    <p:fade/>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7"/>
          <p:cNvSpPr>
            <a:spLocks noGrp="1" noChangeArrowheads="1"/>
          </p:cNvSpPr>
          <p:nvPr>
            <p:ph type="dt" sz="half" idx="10"/>
          </p:nvPr>
        </p:nvSpPr>
        <p:spPr/>
        <p:txBody>
          <a:bodyPr/>
          <a:lstStyle>
            <a:lvl1pPr>
              <a:defRPr/>
            </a:lvl1pPr>
          </a:lstStyle>
          <a:p>
            <a:pPr>
              <a:defRPr/>
            </a:pPr>
            <a:fld id="{51D25AD2-FC02-45FC-A73E-2EEC3B0A8DC3}" type="datetime1">
              <a:rPr lang="en-ZA"/>
              <a:pPr>
                <a:defRPr/>
              </a:pPr>
              <a:t>2022/08/24</a:t>
            </a:fld>
            <a:endParaRPr lang="en-ZA" dirty="0"/>
          </a:p>
        </p:txBody>
      </p:sp>
      <p:sp>
        <p:nvSpPr>
          <p:cNvPr id="6" name="Rectangle 38"/>
          <p:cNvSpPr>
            <a:spLocks noGrp="1" noChangeArrowheads="1"/>
          </p:cNvSpPr>
          <p:nvPr>
            <p:ph type="ftr" sz="quarter" idx="11"/>
          </p:nvPr>
        </p:nvSpPr>
        <p:spPr>
          <a:xfrm>
            <a:off x="3132138" y="6453214"/>
            <a:ext cx="2879725" cy="268287"/>
          </a:xfrm>
          <a:prstGeom prst="rect">
            <a:avLst/>
          </a:prstGeom>
        </p:spPr>
        <p:txBody>
          <a:bodyPr/>
          <a:lstStyle>
            <a:lvl1pPr eaLnBrk="1" hangingPunct="1">
              <a:defRPr>
                <a:solidFill>
                  <a:srgbClr val="003896"/>
                </a:solidFill>
                <a:latin typeface="Arial" charset="0"/>
                <a:cs typeface="Arial" charset="0"/>
              </a:defRPr>
            </a:lvl1pPr>
          </a:lstStyle>
          <a:p>
            <a:pPr fontAlgn="base">
              <a:spcBef>
                <a:spcPct val="0"/>
              </a:spcBef>
              <a:spcAft>
                <a:spcPct val="0"/>
              </a:spcAft>
              <a:defRPr/>
            </a:pPr>
            <a:endParaRPr lang="en-GB" dirty="0"/>
          </a:p>
        </p:txBody>
      </p:sp>
      <p:sp>
        <p:nvSpPr>
          <p:cNvPr id="7" name="Rectangle 39"/>
          <p:cNvSpPr>
            <a:spLocks noGrp="1" noChangeArrowheads="1"/>
          </p:cNvSpPr>
          <p:nvPr>
            <p:ph type="sldNum" sz="quarter" idx="12"/>
          </p:nvPr>
        </p:nvSpPr>
        <p:spPr/>
        <p:txBody>
          <a:bodyPr/>
          <a:lstStyle>
            <a:lvl1pPr>
              <a:defRPr/>
            </a:lvl1pPr>
          </a:lstStyle>
          <a:p>
            <a:pPr>
              <a:defRPr/>
            </a:pPr>
            <a:fld id="{ED46A980-385A-4416-894C-2A3B0BDEA701}" type="slidenum">
              <a:rPr lang="en-ZA" altLang="en-US"/>
              <a:pPr>
                <a:defRPr/>
              </a:pPr>
              <a:t>‹#›</a:t>
            </a:fld>
            <a:endParaRPr lang="en-ZA" altLang="en-US" dirty="0"/>
          </a:p>
        </p:txBody>
      </p:sp>
    </p:spTree>
    <p:extLst>
      <p:ext uri="{BB962C8B-B14F-4D97-AF65-F5344CB8AC3E}">
        <p14:creationId xmlns:p14="http://schemas.microsoft.com/office/powerpoint/2010/main" val="3030463595"/>
      </p:ext>
    </p:extLst>
  </p:cSld>
  <p:clrMapOvr>
    <a:masterClrMapping/>
  </p:clrMapOvr>
  <p:transition spd="slow">
    <p:fade/>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7"/>
          <p:cNvSpPr>
            <a:spLocks noGrp="1" noChangeArrowheads="1"/>
          </p:cNvSpPr>
          <p:nvPr>
            <p:ph type="dt" sz="half" idx="10"/>
          </p:nvPr>
        </p:nvSpPr>
        <p:spPr/>
        <p:txBody>
          <a:bodyPr/>
          <a:lstStyle>
            <a:lvl1pPr>
              <a:defRPr/>
            </a:lvl1pPr>
          </a:lstStyle>
          <a:p>
            <a:pPr>
              <a:defRPr/>
            </a:pPr>
            <a:fld id="{FE2A7B82-FFFB-48B0-AAEF-45B44FE36C30}" type="datetime1">
              <a:rPr lang="en-ZA"/>
              <a:pPr>
                <a:defRPr/>
              </a:pPr>
              <a:t>2022/08/24</a:t>
            </a:fld>
            <a:endParaRPr lang="en-ZA" dirty="0"/>
          </a:p>
        </p:txBody>
      </p:sp>
      <p:sp>
        <p:nvSpPr>
          <p:cNvPr id="5" name="Rectangle 38"/>
          <p:cNvSpPr>
            <a:spLocks noGrp="1" noChangeArrowheads="1"/>
          </p:cNvSpPr>
          <p:nvPr>
            <p:ph type="ftr" sz="quarter" idx="11"/>
          </p:nvPr>
        </p:nvSpPr>
        <p:spPr>
          <a:xfrm>
            <a:off x="3132138" y="6453214"/>
            <a:ext cx="2879725" cy="268287"/>
          </a:xfrm>
          <a:prstGeom prst="rect">
            <a:avLst/>
          </a:prstGeom>
        </p:spPr>
        <p:txBody>
          <a:bodyPr/>
          <a:lstStyle>
            <a:lvl1pPr eaLnBrk="1" hangingPunct="1">
              <a:defRPr>
                <a:solidFill>
                  <a:srgbClr val="003896"/>
                </a:solidFill>
                <a:latin typeface="Arial" charset="0"/>
                <a:cs typeface="Arial" charset="0"/>
              </a:defRPr>
            </a:lvl1pPr>
          </a:lstStyle>
          <a:p>
            <a:pPr fontAlgn="base">
              <a:spcBef>
                <a:spcPct val="0"/>
              </a:spcBef>
              <a:spcAft>
                <a:spcPct val="0"/>
              </a:spcAft>
              <a:defRPr/>
            </a:pPr>
            <a:endParaRPr lang="en-GB" dirty="0"/>
          </a:p>
        </p:txBody>
      </p:sp>
      <p:sp>
        <p:nvSpPr>
          <p:cNvPr id="6" name="Rectangle 39"/>
          <p:cNvSpPr>
            <a:spLocks noGrp="1" noChangeArrowheads="1"/>
          </p:cNvSpPr>
          <p:nvPr>
            <p:ph type="sldNum" sz="quarter" idx="12"/>
          </p:nvPr>
        </p:nvSpPr>
        <p:spPr/>
        <p:txBody>
          <a:bodyPr/>
          <a:lstStyle>
            <a:lvl1pPr>
              <a:defRPr/>
            </a:lvl1pPr>
          </a:lstStyle>
          <a:p>
            <a:pPr>
              <a:defRPr/>
            </a:pPr>
            <a:fld id="{5C1602DC-3740-4162-B3B7-B0F3EE25EB6A}" type="slidenum">
              <a:rPr lang="en-ZA" altLang="en-US"/>
              <a:pPr>
                <a:defRPr/>
              </a:pPr>
              <a:t>‹#›</a:t>
            </a:fld>
            <a:endParaRPr lang="en-ZA" altLang="en-US" dirty="0"/>
          </a:p>
        </p:txBody>
      </p:sp>
    </p:spTree>
    <p:extLst>
      <p:ext uri="{BB962C8B-B14F-4D97-AF65-F5344CB8AC3E}">
        <p14:creationId xmlns:p14="http://schemas.microsoft.com/office/powerpoint/2010/main" val="2065907538"/>
      </p:ext>
    </p:extLst>
  </p:cSld>
  <p:clrMapOvr>
    <a:masterClrMapping/>
  </p:clrMapOvr>
  <p:transition spd="slow">
    <p:fade/>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75" y="166688"/>
            <a:ext cx="2093913" cy="631507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36563" y="166688"/>
            <a:ext cx="6132512" cy="63150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7"/>
          <p:cNvSpPr>
            <a:spLocks noGrp="1" noChangeArrowheads="1"/>
          </p:cNvSpPr>
          <p:nvPr>
            <p:ph type="dt" sz="half" idx="10"/>
          </p:nvPr>
        </p:nvSpPr>
        <p:spPr/>
        <p:txBody>
          <a:bodyPr/>
          <a:lstStyle>
            <a:lvl1pPr>
              <a:defRPr/>
            </a:lvl1pPr>
          </a:lstStyle>
          <a:p>
            <a:pPr>
              <a:defRPr/>
            </a:pPr>
            <a:fld id="{BBC223B2-2238-4DAF-9F66-5FE8F9006B78}" type="datetime1">
              <a:rPr lang="en-ZA"/>
              <a:pPr>
                <a:defRPr/>
              </a:pPr>
              <a:t>2022/08/24</a:t>
            </a:fld>
            <a:endParaRPr lang="en-ZA" dirty="0"/>
          </a:p>
        </p:txBody>
      </p:sp>
      <p:sp>
        <p:nvSpPr>
          <p:cNvPr id="5" name="Rectangle 38"/>
          <p:cNvSpPr>
            <a:spLocks noGrp="1" noChangeArrowheads="1"/>
          </p:cNvSpPr>
          <p:nvPr>
            <p:ph type="ftr" sz="quarter" idx="11"/>
          </p:nvPr>
        </p:nvSpPr>
        <p:spPr>
          <a:xfrm>
            <a:off x="3132138" y="6453214"/>
            <a:ext cx="2879725" cy="268287"/>
          </a:xfrm>
          <a:prstGeom prst="rect">
            <a:avLst/>
          </a:prstGeom>
        </p:spPr>
        <p:txBody>
          <a:bodyPr/>
          <a:lstStyle>
            <a:lvl1pPr eaLnBrk="1" hangingPunct="1">
              <a:defRPr>
                <a:solidFill>
                  <a:srgbClr val="003896"/>
                </a:solidFill>
                <a:latin typeface="Arial" charset="0"/>
                <a:cs typeface="Arial" charset="0"/>
              </a:defRPr>
            </a:lvl1pPr>
          </a:lstStyle>
          <a:p>
            <a:pPr fontAlgn="base">
              <a:spcBef>
                <a:spcPct val="0"/>
              </a:spcBef>
              <a:spcAft>
                <a:spcPct val="0"/>
              </a:spcAft>
              <a:defRPr/>
            </a:pPr>
            <a:endParaRPr lang="en-GB" dirty="0"/>
          </a:p>
        </p:txBody>
      </p:sp>
      <p:sp>
        <p:nvSpPr>
          <p:cNvPr id="6" name="Rectangle 39"/>
          <p:cNvSpPr>
            <a:spLocks noGrp="1" noChangeArrowheads="1"/>
          </p:cNvSpPr>
          <p:nvPr>
            <p:ph type="sldNum" sz="quarter" idx="12"/>
          </p:nvPr>
        </p:nvSpPr>
        <p:spPr/>
        <p:txBody>
          <a:bodyPr/>
          <a:lstStyle>
            <a:lvl1pPr>
              <a:defRPr/>
            </a:lvl1pPr>
          </a:lstStyle>
          <a:p>
            <a:pPr>
              <a:defRPr/>
            </a:pPr>
            <a:fld id="{96CC4B7F-05AA-4D1B-A24A-B7E646C6F9EE}" type="slidenum">
              <a:rPr lang="en-ZA" altLang="en-US"/>
              <a:pPr>
                <a:defRPr/>
              </a:pPr>
              <a:t>‹#›</a:t>
            </a:fld>
            <a:endParaRPr lang="en-ZA" altLang="en-US" dirty="0"/>
          </a:p>
        </p:txBody>
      </p:sp>
    </p:spTree>
    <p:extLst>
      <p:ext uri="{BB962C8B-B14F-4D97-AF65-F5344CB8AC3E}">
        <p14:creationId xmlns:p14="http://schemas.microsoft.com/office/powerpoint/2010/main" val="630304686"/>
      </p:ext>
    </p:extLst>
  </p:cSld>
  <p:clrMapOvr>
    <a:masterClrMapping/>
  </p:clrMapOvr>
  <p:transition spd="slow">
    <p:fade/>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36563" y="166688"/>
            <a:ext cx="8378825" cy="63150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Rectangle 37"/>
          <p:cNvSpPr>
            <a:spLocks noGrp="1" noChangeArrowheads="1"/>
          </p:cNvSpPr>
          <p:nvPr>
            <p:ph type="dt" sz="half" idx="10"/>
          </p:nvPr>
        </p:nvSpPr>
        <p:spPr/>
        <p:txBody>
          <a:bodyPr/>
          <a:lstStyle>
            <a:lvl1pPr>
              <a:defRPr/>
            </a:lvl1pPr>
          </a:lstStyle>
          <a:p>
            <a:pPr>
              <a:defRPr/>
            </a:pPr>
            <a:fld id="{0D957D10-822C-4A2B-83FA-2B13ABECFC7E}" type="datetime1">
              <a:rPr lang="en-ZA"/>
              <a:pPr>
                <a:defRPr/>
              </a:pPr>
              <a:t>2022/08/24</a:t>
            </a:fld>
            <a:endParaRPr lang="en-ZA" dirty="0"/>
          </a:p>
        </p:txBody>
      </p:sp>
      <p:sp>
        <p:nvSpPr>
          <p:cNvPr id="4" name="Rectangle 38"/>
          <p:cNvSpPr>
            <a:spLocks noGrp="1" noChangeArrowheads="1"/>
          </p:cNvSpPr>
          <p:nvPr>
            <p:ph type="ftr" sz="quarter" idx="11"/>
          </p:nvPr>
        </p:nvSpPr>
        <p:spPr>
          <a:xfrm>
            <a:off x="3132138" y="6453214"/>
            <a:ext cx="2879725" cy="268287"/>
          </a:xfrm>
          <a:prstGeom prst="rect">
            <a:avLst/>
          </a:prstGeom>
        </p:spPr>
        <p:txBody>
          <a:bodyPr/>
          <a:lstStyle>
            <a:lvl1pPr eaLnBrk="1" hangingPunct="1">
              <a:defRPr>
                <a:solidFill>
                  <a:srgbClr val="003896"/>
                </a:solidFill>
                <a:latin typeface="Arial" charset="0"/>
                <a:cs typeface="Arial" charset="0"/>
              </a:defRPr>
            </a:lvl1pPr>
          </a:lstStyle>
          <a:p>
            <a:pPr fontAlgn="base">
              <a:spcBef>
                <a:spcPct val="0"/>
              </a:spcBef>
              <a:spcAft>
                <a:spcPct val="0"/>
              </a:spcAft>
              <a:defRPr/>
            </a:pPr>
            <a:endParaRPr lang="en-GB" dirty="0"/>
          </a:p>
        </p:txBody>
      </p:sp>
      <p:sp>
        <p:nvSpPr>
          <p:cNvPr id="5" name="Rectangle 39"/>
          <p:cNvSpPr>
            <a:spLocks noGrp="1" noChangeArrowheads="1"/>
          </p:cNvSpPr>
          <p:nvPr>
            <p:ph type="sldNum" sz="quarter" idx="12"/>
          </p:nvPr>
        </p:nvSpPr>
        <p:spPr/>
        <p:txBody>
          <a:bodyPr/>
          <a:lstStyle>
            <a:lvl1pPr>
              <a:defRPr/>
            </a:lvl1pPr>
          </a:lstStyle>
          <a:p>
            <a:pPr>
              <a:defRPr/>
            </a:pPr>
            <a:fld id="{F7EFBE55-8B9F-4E36-B18F-DEBAAF76907A}" type="slidenum">
              <a:rPr lang="en-ZA" altLang="en-US"/>
              <a:pPr>
                <a:defRPr/>
              </a:pPr>
              <a:t>‹#›</a:t>
            </a:fld>
            <a:endParaRPr lang="en-ZA" altLang="en-US" dirty="0"/>
          </a:p>
        </p:txBody>
      </p:sp>
    </p:spTree>
    <p:extLst>
      <p:ext uri="{BB962C8B-B14F-4D97-AF65-F5344CB8AC3E}">
        <p14:creationId xmlns:p14="http://schemas.microsoft.com/office/powerpoint/2010/main" val="110820171"/>
      </p:ext>
    </p:extLst>
  </p:cSld>
  <p:clrMapOvr>
    <a:masterClrMapping/>
  </p:clrMapOvr>
  <p:transition spd="slow">
    <p:fade/>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36563" y="166688"/>
            <a:ext cx="6521450" cy="666750"/>
          </a:xfrm>
        </p:spPr>
        <p:txBody>
          <a:bodyPr/>
          <a:lstStyle/>
          <a:p>
            <a:r>
              <a:rPr lang="en-US"/>
              <a:t>Click to edit Master title style</a:t>
            </a:r>
            <a:endParaRPr lang="en-ZA"/>
          </a:p>
        </p:txBody>
      </p:sp>
      <p:sp>
        <p:nvSpPr>
          <p:cNvPr id="3" name="Table Placeholder 2"/>
          <p:cNvSpPr>
            <a:spLocks noGrp="1"/>
          </p:cNvSpPr>
          <p:nvPr>
            <p:ph type="tbl" idx="1"/>
          </p:nvPr>
        </p:nvSpPr>
        <p:spPr>
          <a:xfrm>
            <a:off x="436563" y="1436691"/>
            <a:ext cx="8378825" cy="5045075"/>
          </a:xfrm>
        </p:spPr>
        <p:txBody>
          <a:bodyPr/>
          <a:lstStyle/>
          <a:p>
            <a:pPr lvl="0"/>
            <a:endParaRPr lang="en-ZA" noProof="0" dirty="0"/>
          </a:p>
        </p:txBody>
      </p:sp>
      <p:sp>
        <p:nvSpPr>
          <p:cNvPr id="4" name="Rectangle 37"/>
          <p:cNvSpPr>
            <a:spLocks noGrp="1" noChangeArrowheads="1"/>
          </p:cNvSpPr>
          <p:nvPr>
            <p:ph type="dt" sz="half" idx="10"/>
          </p:nvPr>
        </p:nvSpPr>
        <p:spPr/>
        <p:txBody>
          <a:bodyPr/>
          <a:lstStyle>
            <a:lvl1pPr>
              <a:defRPr/>
            </a:lvl1pPr>
          </a:lstStyle>
          <a:p>
            <a:pPr>
              <a:defRPr/>
            </a:pPr>
            <a:fld id="{5CDEF954-F470-4984-B806-767098868055}" type="datetime1">
              <a:rPr lang="en-ZA"/>
              <a:pPr>
                <a:defRPr/>
              </a:pPr>
              <a:t>2022/08/24</a:t>
            </a:fld>
            <a:endParaRPr lang="en-ZA" dirty="0"/>
          </a:p>
        </p:txBody>
      </p:sp>
      <p:sp>
        <p:nvSpPr>
          <p:cNvPr id="5" name="Rectangle 38"/>
          <p:cNvSpPr>
            <a:spLocks noGrp="1" noChangeArrowheads="1"/>
          </p:cNvSpPr>
          <p:nvPr>
            <p:ph type="ftr" sz="quarter" idx="11"/>
          </p:nvPr>
        </p:nvSpPr>
        <p:spPr>
          <a:xfrm>
            <a:off x="3132138" y="6453214"/>
            <a:ext cx="2879725" cy="268287"/>
          </a:xfrm>
          <a:prstGeom prst="rect">
            <a:avLst/>
          </a:prstGeom>
        </p:spPr>
        <p:txBody>
          <a:bodyPr/>
          <a:lstStyle>
            <a:lvl1pPr eaLnBrk="1" hangingPunct="1">
              <a:defRPr>
                <a:solidFill>
                  <a:srgbClr val="003896"/>
                </a:solidFill>
                <a:latin typeface="Arial" charset="0"/>
                <a:cs typeface="Arial" charset="0"/>
              </a:defRPr>
            </a:lvl1pPr>
          </a:lstStyle>
          <a:p>
            <a:pPr fontAlgn="base">
              <a:spcBef>
                <a:spcPct val="0"/>
              </a:spcBef>
              <a:spcAft>
                <a:spcPct val="0"/>
              </a:spcAft>
              <a:defRPr/>
            </a:pPr>
            <a:endParaRPr lang="en-GB" dirty="0"/>
          </a:p>
        </p:txBody>
      </p:sp>
      <p:sp>
        <p:nvSpPr>
          <p:cNvPr id="6" name="Rectangle 39"/>
          <p:cNvSpPr>
            <a:spLocks noGrp="1" noChangeArrowheads="1"/>
          </p:cNvSpPr>
          <p:nvPr>
            <p:ph type="sldNum" sz="quarter" idx="12"/>
          </p:nvPr>
        </p:nvSpPr>
        <p:spPr/>
        <p:txBody>
          <a:bodyPr/>
          <a:lstStyle>
            <a:lvl1pPr>
              <a:defRPr/>
            </a:lvl1pPr>
          </a:lstStyle>
          <a:p>
            <a:pPr>
              <a:defRPr/>
            </a:pPr>
            <a:fld id="{0FAA9C3C-4B73-4509-B68D-58EE26C8F980}" type="slidenum">
              <a:rPr lang="en-ZA" altLang="en-US"/>
              <a:pPr>
                <a:defRPr/>
              </a:pPr>
              <a:t>‹#›</a:t>
            </a:fld>
            <a:endParaRPr lang="en-ZA" altLang="en-US" dirty="0"/>
          </a:p>
        </p:txBody>
      </p:sp>
    </p:spTree>
    <p:extLst>
      <p:ext uri="{BB962C8B-B14F-4D97-AF65-F5344CB8AC3E}">
        <p14:creationId xmlns:p14="http://schemas.microsoft.com/office/powerpoint/2010/main" val="2136315168"/>
      </p:ext>
    </p:extLst>
  </p:cSld>
  <p:clrMapOvr>
    <a:masterClrMapping/>
  </p:clrMapOvr>
  <p:transition spd="slow">
    <p:fade/>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36563" y="166688"/>
            <a:ext cx="6521450" cy="666750"/>
          </a:xfrm>
        </p:spPr>
        <p:txBody>
          <a:bodyPr/>
          <a:lstStyle/>
          <a:p>
            <a:r>
              <a:rPr lang="en-US"/>
              <a:t>Click to edit Master title style</a:t>
            </a:r>
            <a:endParaRPr lang="en-ZA"/>
          </a:p>
        </p:txBody>
      </p:sp>
      <p:sp>
        <p:nvSpPr>
          <p:cNvPr id="3" name="Text Placeholder 2"/>
          <p:cNvSpPr>
            <a:spLocks noGrp="1"/>
          </p:cNvSpPr>
          <p:nvPr>
            <p:ph type="body" sz="half" idx="1"/>
          </p:nvPr>
        </p:nvSpPr>
        <p:spPr>
          <a:xfrm>
            <a:off x="436563" y="1436691"/>
            <a:ext cx="4113212" cy="50450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p:cNvSpPr>
            <a:spLocks noGrp="1"/>
          </p:cNvSpPr>
          <p:nvPr>
            <p:ph sz="half" idx="2"/>
          </p:nvPr>
        </p:nvSpPr>
        <p:spPr>
          <a:xfrm>
            <a:off x="4702193" y="1436691"/>
            <a:ext cx="4113213" cy="50450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Rectangle 37"/>
          <p:cNvSpPr>
            <a:spLocks noGrp="1" noChangeArrowheads="1"/>
          </p:cNvSpPr>
          <p:nvPr>
            <p:ph type="dt" sz="half" idx="10"/>
          </p:nvPr>
        </p:nvSpPr>
        <p:spPr/>
        <p:txBody>
          <a:bodyPr/>
          <a:lstStyle>
            <a:lvl1pPr>
              <a:defRPr/>
            </a:lvl1pPr>
          </a:lstStyle>
          <a:p>
            <a:pPr>
              <a:defRPr/>
            </a:pPr>
            <a:fld id="{5DABE626-3889-45D2-93C5-907AD5DF531A}" type="datetime1">
              <a:rPr lang="en-ZA"/>
              <a:pPr>
                <a:defRPr/>
              </a:pPr>
              <a:t>2022/08/24</a:t>
            </a:fld>
            <a:endParaRPr lang="en-ZA" dirty="0"/>
          </a:p>
        </p:txBody>
      </p:sp>
      <p:sp>
        <p:nvSpPr>
          <p:cNvPr id="6" name="Rectangle 38"/>
          <p:cNvSpPr>
            <a:spLocks noGrp="1" noChangeArrowheads="1"/>
          </p:cNvSpPr>
          <p:nvPr>
            <p:ph type="ftr" sz="quarter" idx="11"/>
          </p:nvPr>
        </p:nvSpPr>
        <p:spPr>
          <a:xfrm>
            <a:off x="3132138" y="6453214"/>
            <a:ext cx="2879725" cy="268287"/>
          </a:xfrm>
          <a:prstGeom prst="rect">
            <a:avLst/>
          </a:prstGeom>
        </p:spPr>
        <p:txBody>
          <a:bodyPr/>
          <a:lstStyle>
            <a:lvl1pPr eaLnBrk="1" hangingPunct="1">
              <a:defRPr>
                <a:solidFill>
                  <a:srgbClr val="003896"/>
                </a:solidFill>
                <a:latin typeface="Arial" charset="0"/>
                <a:cs typeface="Arial" charset="0"/>
              </a:defRPr>
            </a:lvl1pPr>
          </a:lstStyle>
          <a:p>
            <a:pPr fontAlgn="base">
              <a:spcBef>
                <a:spcPct val="0"/>
              </a:spcBef>
              <a:spcAft>
                <a:spcPct val="0"/>
              </a:spcAft>
              <a:defRPr/>
            </a:pPr>
            <a:endParaRPr lang="en-GB" dirty="0"/>
          </a:p>
        </p:txBody>
      </p:sp>
      <p:sp>
        <p:nvSpPr>
          <p:cNvPr id="7" name="Rectangle 39"/>
          <p:cNvSpPr>
            <a:spLocks noGrp="1" noChangeArrowheads="1"/>
          </p:cNvSpPr>
          <p:nvPr>
            <p:ph type="sldNum" sz="quarter" idx="12"/>
          </p:nvPr>
        </p:nvSpPr>
        <p:spPr/>
        <p:txBody>
          <a:bodyPr/>
          <a:lstStyle>
            <a:lvl1pPr>
              <a:defRPr/>
            </a:lvl1pPr>
          </a:lstStyle>
          <a:p>
            <a:pPr>
              <a:defRPr/>
            </a:pPr>
            <a:fld id="{8BF68381-0913-4AEF-AFE8-E8B3EC0E6613}" type="slidenum">
              <a:rPr lang="en-ZA" altLang="en-US"/>
              <a:pPr>
                <a:defRPr/>
              </a:pPr>
              <a:t>‹#›</a:t>
            </a:fld>
            <a:endParaRPr lang="en-ZA" altLang="en-US" dirty="0"/>
          </a:p>
        </p:txBody>
      </p:sp>
    </p:spTree>
    <p:extLst>
      <p:ext uri="{BB962C8B-B14F-4D97-AF65-F5344CB8AC3E}">
        <p14:creationId xmlns:p14="http://schemas.microsoft.com/office/powerpoint/2010/main" val="1353733036"/>
      </p:ext>
    </p:extLst>
  </p:cSld>
  <p:clrMapOvr>
    <a:masterClrMapping/>
  </p:clrMapOvr>
  <p:transition spd="slow">
    <p:fade/>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150"/>
          <p:cNvGrpSpPr>
            <a:grpSpLocks/>
          </p:cNvGrpSpPr>
          <p:nvPr userDrawn="1"/>
        </p:nvGrpSpPr>
        <p:grpSpPr bwMode="auto">
          <a:xfrm>
            <a:off x="-4763" y="0"/>
            <a:ext cx="9148763" cy="6858000"/>
            <a:chOff x="-3" y="0"/>
            <a:chExt cx="5763" cy="4320"/>
          </a:xfrm>
        </p:grpSpPr>
        <p:pic>
          <p:nvPicPr>
            <p:cNvPr id="5" name="Picture 148" descr="logo small"/>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088" y="326"/>
              <a:ext cx="1352" cy="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91"/>
            <p:cNvSpPr>
              <a:spLocks noChangeArrowheads="1"/>
            </p:cNvSpPr>
            <p:nvPr userDrawn="1"/>
          </p:nvSpPr>
          <p:spPr bwMode="auto">
            <a:xfrm>
              <a:off x="-3" y="0"/>
              <a:ext cx="5763" cy="4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pic>
          <p:nvPicPr>
            <p:cNvPr id="7" name="Picture 23" descr="d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 y="0"/>
              <a:ext cx="115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Oval 101"/>
            <p:cNvSpPr>
              <a:spLocks noChangeArrowheads="1"/>
            </p:cNvSpPr>
            <p:nvPr userDrawn="1"/>
          </p:nvSpPr>
          <p:spPr bwMode="auto">
            <a:xfrm>
              <a:off x="232" y="819"/>
              <a:ext cx="1448" cy="1447"/>
            </a:xfrm>
            <a:prstGeom prst="ellipse">
              <a:avLst/>
            </a:prstGeom>
            <a:solidFill>
              <a:srgbClr val="83725B"/>
            </a:solidFill>
            <a:ln w="9525">
              <a:solidFill>
                <a:srgbClr val="83725B"/>
              </a:solidFill>
              <a:round/>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9" name="Oval 102" descr="coolers"/>
            <p:cNvSpPr>
              <a:spLocks noChangeArrowheads="1"/>
            </p:cNvSpPr>
            <p:nvPr userDrawn="1"/>
          </p:nvSpPr>
          <p:spPr bwMode="auto">
            <a:xfrm>
              <a:off x="275" y="858"/>
              <a:ext cx="1362" cy="1369"/>
            </a:xfrm>
            <a:prstGeom prst="ellipse">
              <a:avLst/>
            </a:prstGeom>
            <a:blipFill dpi="0" rotWithShape="1">
              <a:blip r:embed="rId4"/>
              <a:srcRect/>
              <a:stretch>
                <a:fillRect/>
              </a:stretch>
            </a:blipFill>
            <a:ln>
              <a:noFill/>
            </a:ln>
            <a:extLst>
              <a:ext uri="{91240B29-F687-4F45-9708-019B960494DF}">
                <a14:hiddenLine xmlns:a14="http://schemas.microsoft.com/office/drawing/2010/main" w="9525">
                  <a:solidFill>
                    <a:srgbClr val="83725B"/>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10" name="Oval 103"/>
            <p:cNvSpPr>
              <a:spLocks noChangeArrowheads="1"/>
            </p:cNvSpPr>
            <p:nvPr userDrawn="1"/>
          </p:nvSpPr>
          <p:spPr bwMode="auto">
            <a:xfrm>
              <a:off x="217" y="772"/>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11" name="Oval 104"/>
            <p:cNvSpPr>
              <a:spLocks noChangeArrowheads="1"/>
            </p:cNvSpPr>
            <p:nvPr userDrawn="1"/>
          </p:nvSpPr>
          <p:spPr bwMode="auto">
            <a:xfrm>
              <a:off x="162" y="772"/>
              <a:ext cx="1487"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12" name="Oval 105"/>
            <p:cNvSpPr>
              <a:spLocks noChangeArrowheads="1"/>
            </p:cNvSpPr>
            <p:nvPr userDrawn="1"/>
          </p:nvSpPr>
          <p:spPr bwMode="auto">
            <a:xfrm>
              <a:off x="240" y="803"/>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13" name="Oval 106"/>
            <p:cNvSpPr>
              <a:spLocks noChangeArrowheads="1"/>
            </p:cNvSpPr>
            <p:nvPr userDrawn="1"/>
          </p:nvSpPr>
          <p:spPr bwMode="auto">
            <a:xfrm>
              <a:off x="194"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14" name="Oval 107"/>
            <p:cNvSpPr>
              <a:spLocks noChangeArrowheads="1"/>
            </p:cNvSpPr>
            <p:nvPr userDrawn="1"/>
          </p:nvSpPr>
          <p:spPr bwMode="auto">
            <a:xfrm>
              <a:off x="279"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15" name="Oval 108"/>
            <p:cNvSpPr>
              <a:spLocks noChangeArrowheads="1"/>
            </p:cNvSpPr>
            <p:nvPr userDrawn="1"/>
          </p:nvSpPr>
          <p:spPr bwMode="auto">
            <a:xfrm>
              <a:off x="108"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16" name="Oval 109"/>
            <p:cNvSpPr>
              <a:spLocks noChangeArrowheads="1"/>
            </p:cNvSpPr>
            <p:nvPr userDrawn="1"/>
          </p:nvSpPr>
          <p:spPr bwMode="auto">
            <a:xfrm>
              <a:off x="287"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17" name="Oval 110"/>
            <p:cNvSpPr>
              <a:spLocks noChangeArrowheads="1"/>
            </p:cNvSpPr>
            <p:nvPr userDrawn="1"/>
          </p:nvSpPr>
          <p:spPr bwMode="auto">
            <a:xfrm>
              <a:off x="614" y="422"/>
              <a:ext cx="739" cy="747"/>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18" name="Oval 111"/>
            <p:cNvSpPr>
              <a:spLocks noChangeArrowheads="1"/>
            </p:cNvSpPr>
            <p:nvPr userDrawn="1"/>
          </p:nvSpPr>
          <p:spPr bwMode="auto">
            <a:xfrm>
              <a:off x="629" y="445"/>
              <a:ext cx="708" cy="708"/>
            </a:xfrm>
            <a:prstGeom prst="ellipse">
              <a:avLst/>
            </a:prstGeom>
            <a:solidFill>
              <a:srgbClr val="8C7F6D"/>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19" name="Oval 112"/>
            <p:cNvSpPr>
              <a:spLocks noChangeArrowheads="1"/>
            </p:cNvSpPr>
            <p:nvPr userDrawn="1"/>
          </p:nvSpPr>
          <p:spPr bwMode="auto">
            <a:xfrm>
              <a:off x="598" y="399"/>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20" name="Oval 113"/>
            <p:cNvSpPr>
              <a:spLocks noChangeArrowheads="1"/>
            </p:cNvSpPr>
            <p:nvPr userDrawn="1"/>
          </p:nvSpPr>
          <p:spPr bwMode="auto">
            <a:xfrm>
              <a:off x="575" y="399"/>
              <a:ext cx="762"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21" name="Oval 114"/>
            <p:cNvSpPr>
              <a:spLocks noChangeArrowheads="1"/>
            </p:cNvSpPr>
            <p:nvPr userDrawn="1"/>
          </p:nvSpPr>
          <p:spPr bwMode="auto">
            <a:xfrm>
              <a:off x="614" y="414"/>
              <a:ext cx="770" cy="771"/>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22" name="Oval 115"/>
            <p:cNvSpPr>
              <a:spLocks noChangeArrowheads="1"/>
            </p:cNvSpPr>
            <p:nvPr userDrawn="1"/>
          </p:nvSpPr>
          <p:spPr bwMode="auto">
            <a:xfrm>
              <a:off x="590" y="391"/>
              <a:ext cx="763"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23" name="Oval 116"/>
            <p:cNvSpPr>
              <a:spLocks noChangeArrowheads="1"/>
            </p:cNvSpPr>
            <p:nvPr userDrawn="1"/>
          </p:nvSpPr>
          <p:spPr bwMode="auto">
            <a:xfrm>
              <a:off x="629" y="445"/>
              <a:ext cx="708" cy="708"/>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24" name="Oval 117"/>
            <p:cNvSpPr>
              <a:spLocks noChangeArrowheads="1"/>
            </p:cNvSpPr>
            <p:nvPr userDrawn="1"/>
          </p:nvSpPr>
          <p:spPr bwMode="auto">
            <a:xfrm>
              <a:off x="637" y="445"/>
              <a:ext cx="693" cy="693"/>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25" name="Oval 118" descr="face"/>
            <p:cNvSpPr>
              <a:spLocks noChangeArrowheads="1"/>
            </p:cNvSpPr>
            <p:nvPr userDrawn="1"/>
          </p:nvSpPr>
          <p:spPr bwMode="auto">
            <a:xfrm>
              <a:off x="633" y="445"/>
              <a:ext cx="700" cy="701"/>
            </a:xfrm>
            <a:prstGeom prst="ellipse">
              <a:avLst/>
            </a:prstGeom>
            <a:blipFill dpi="0" rotWithShape="1">
              <a:blip r:embed="rId5">
                <a:lum contrast="6000"/>
              </a:blip>
              <a:srcRect/>
              <a:stretch>
                <a:fillRect/>
              </a:stretch>
            </a:blipFill>
            <a:ln>
              <a:noFill/>
            </a:ln>
            <a:extLst>
              <a:ext uri="{91240B29-F687-4F45-9708-019B960494DF}">
                <a14:hiddenLine xmlns:a14="http://schemas.microsoft.com/office/drawing/2010/main" w="9525">
                  <a:solidFill>
                    <a:srgbClr val="83725B"/>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26" name="Oval 119"/>
            <p:cNvSpPr>
              <a:spLocks noChangeArrowheads="1"/>
            </p:cNvSpPr>
            <p:nvPr userDrawn="1"/>
          </p:nvSpPr>
          <p:spPr bwMode="auto">
            <a:xfrm>
              <a:off x="637" y="391"/>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27" name="Oval 120"/>
            <p:cNvSpPr>
              <a:spLocks noChangeArrowheads="1"/>
            </p:cNvSpPr>
            <p:nvPr userDrawn="1"/>
          </p:nvSpPr>
          <p:spPr bwMode="auto">
            <a:xfrm>
              <a:off x="544" y="438"/>
              <a:ext cx="770"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28" name="Oval 121"/>
            <p:cNvSpPr>
              <a:spLocks noChangeArrowheads="1"/>
            </p:cNvSpPr>
            <p:nvPr userDrawn="1"/>
          </p:nvSpPr>
          <p:spPr bwMode="auto">
            <a:xfrm>
              <a:off x="637" y="438"/>
              <a:ext cx="763"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29" name="Oval 122"/>
            <p:cNvSpPr>
              <a:spLocks noChangeArrowheads="1"/>
            </p:cNvSpPr>
            <p:nvPr userDrawn="1"/>
          </p:nvSpPr>
          <p:spPr bwMode="auto">
            <a:xfrm>
              <a:off x="264" y="2002"/>
              <a:ext cx="1213" cy="1205"/>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30" name="Oval 123"/>
            <p:cNvSpPr>
              <a:spLocks noChangeArrowheads="1"/>
            </p:cNvSpPr>
            <p:nvPr userDrawn="1"/>
          </p:nvSpPr>
          <p:spPr bwMode="auto">
            <a:xfrm>
              <a:off x="303" y="2033"/>
              <a:ext cx="1135" cy="114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31" name="Oval 124"/>
            <p:cNvSpPr>
              <a:spLocks noChangeArrowheads="1"/>
            </p:cNvSpPr>
            <p:nvPr userDrawn="1"/>
          </p:nvSpPr>
          <p:spPr bwMode="auto">
            <a:xfrm>
              <a:off x="248" y="1963"/>
              <a:ext cx="1245"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32" name="Oval 125"/>
            <p:cNvSpPr>
              <a:spLocks noChangeArrowheads="1"/>
            </p:cNvSpPr>
            <p:nvPr userDrawn="1"/>
          </p:nvSpPr>
          <p:spPr bwMode="auto">
            <a:xfrm>
              <a:off x="209" y="1963"/>
              <a:ext cx="1237"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33" name="Oval 126"/>
            <p:cNvSpPr>
              <a:spLocks noChangeArrowheads="1"/>
            </p:cNvSpPr>
            <p:nvPr userDrawn="1"/>
          </p:nvSpPr>
          <p:spPr bwMode="auto">
            <a:xfrm>
              <a:off x="271" y="1986"/>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34" name="Oval 127"/>
            <p:cNvSpPr>
              <a:spLocks noChangeArrowheads="1"/>
            </p:cNvSpPr>
            <p:nvPr userDrawn="1"/>
          </p:nvSpPr>
          <p:spPr bwMode="auto">
            <a:xfrm>
              <a:off x="232"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35" name="Oval 128" descr="new smal workers"/>
            <p:cNvSpPr>
              <a:spLocks noChangeArrowheads="1"/>
            </p:cNvSpPr>
            <p:nvPr userDrawn="1"/>
          </p:nvSpPr>
          <p:spPr bwMode="auto">
            <a:xfrm>
              <a:off x="304" y="2033"/>
              <a:ext cx="1135" cy="1143"/>
            </a:xfrm>
            <a:prstGeom prst="ellipse">
              <a:avLst/>
            </a:prstGeom>
            <a:blipFill dpi="0" rotWithShape="1">
              <a:blip r:embed="rId6">
                <a:lum contrast="12000"/>
              </a:blip>
              <a:srcRect/>
              <a:stretch>
                <a:fillRect/>
              </a:stretch>
            </a:blipFill>
            <a:ln>
              <a:noFill/>
            </a:ln>
            <a:extLst>
              <a:ext uri="{91240B29-F687-4F45-9708-019B960494DF}">
                <a14:hiddenLine xmlns:a14="http://schemas.microsoft.com/office/drawing/2010/main" w="0">
                  <a:solidFill>
                    <a:srgbClr val="83725B"/>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36" name="Oval 129"/>
            <p:cNvSpPr>
              <a:spLocks noChangeArrowheads="1"/>
            </p:cNvSpPr>
            <p:nvPr userDrawn="1"/>
          </p:nvSpPr>
          <p:spPr bwMode="auto">
            <a:xfrm>
              <a:off x="162" y="2017"/>
              <a:ext cx="1238"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37" name="Oval 130"/>
            <p:cNvSpPr>
              <a:spLocks noChangeArrowheads="1"/>
            </p:cNvSpPr>
            <p:nvPr userDrawn="1"/>
          </p:nvSpPr>
          <p:spPr bwMode="auto">
            <a:xfrm>
              <a:off x="310"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38" name="Oval 131"/>
            <p:cNvSpPr>
              <a:spLocks noChangeArrowheads="1"/>
            </p:cNvSpPr>
            <p:nvPr userDrawn="1"/>
          </p:nvSpPr>
          <p:spPr bwMode="auto">
            <a:xfrm>
              <a:off x="303" y="2017"/>
              <a:ext cx="1244"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39" name="Oval 132"/>
            <p:cNvSpPr>
              <a:spLocks noChangeArrowheads="1"/>
            </p:cNvSpPr>
            <p:nvPr userDrawn="1"/>
          </p:nvSpPr>
          <p:spPr bwMode="auto">
            <a:xfrm>
              <a:off x="614" y="2990"/>
              <a:ext cx="1003" cy="1011"/>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40" name="Oval 133"/>
            <p:cNvSpPr>
              <a:spLocks noChangeArrowheads="1"/>
            </p:cNvSpPr>
            <p:nvPr userDrawn="1"/>
          </p:nvSpPr>
          <p:spPr bwMode="auto">
            <a:xfrm>
              <a:off x="645" y="3021"/>
              <a:ext cx="941" cy="949"/>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41" name="Oval 134"/>
            <p:cNvSpPr>
              <a:spLocks noChangeArrowheads="1"/>
            </p:cNvSpPr>
            <p:nvPr userDrawn="1"/>
          </p:nvSpPr>
          <p:spPr bwMode="auto">
            <a:xfrm>
              <a:off x="598" y="2959"/>
              <a:ext cx="1035"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42" name="Oval 135"/>
            <p:cNvSpPr>
              <a:spLocks noChangeArrowheads="1"/>
            </p:cNvSpPr>
            <p:nvPr userDrawn="1"/>
          </p:nvSpPr>
          <p:spPr bwMode="auto">
            <a:xfrm>
              <a:off x="567" y="2959"/>
              <a:ext cx="1027"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43" name="Oval 136"/>
            <p:cNvSpPr>
              <a:spLocks noChangeArrowheads="1"/>
            </p:cNvSpPr>
            <p:nvPr userDrawn="1"/>
          </p:nvSpPr>
          <p:spPr bwMode="auto">
            <a:xfrm>
              <a:off x="622" y="2982"/>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44" name="Oval 137"/>
            <p:cNvSpPr>
              <a:spLocks noChangeArrowheads="1"/>
            </p:cNvSpPr>
            <p:nvPr userDrawn="1"/>
          </p:nvSpPr>
          <p:spPr bwMode="auto">
            <a:xfrm>
              <a:off x="583" y="2951"/>
              <a:ext cx="1034"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45" name="Oval 138" descr="boom"/>
            <p:cNvSpPr>
              <a:spLocks noChangeArrowheads="1"/>
            </p:cNvSpPr>
            <p:nvPr userDrawn="1"/>
          </p:nvSpPr>
          <p:spPr bwMode="auto">
            <a:xfrm>
              <a:off x="638" y="3018"/>
              <a:ext cx="949" cy="957"/>
            </a:xfrm>
            <a:prstGeom prst="ellipse">
              <a:avLst/>
            </a:prstGeom>
            <a:blipFill dpi="0" rotWithShape="1">
              <a:blip r:embed="rId7">
                <a:lum contrast="6000"/>
              </a:blip>
              <a:srcRect/>
              <a:stretch>
                <a:fillRect/>
              </a:stretch>
            </a:blipFill>
            <a:ln>
              <a:noFill/>
            </a:ln>
            <a:extLst>
              <a:ext uri="{91240B29-F687-4F45-9708-019B960494DF}">
                <a14:hiddenLine xmlns:a14="http://schemas.microsoft.com/office/drawing/2010/main" w="9525">
                  <a:solidFill>
                    <a:srgbClr val="83725B"/>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46" name="Oval 139"/>
            <p:cNvSpPr>
              <a:spLocks noChangeArrowheads="1"/>
            </p:cNvSpPr>
            <p:nvPr userDrawn="1"/>
          </p:nvSpPr>
          <p:spPr bwMode="auto">
            <a:xfrm>
              <a:off x="528" y="3005"/>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47" name="Oval 140"/>
            <p:cNvSpPr>
              <a:spLocks noChangeArrowheads="1"/>
            </p:cNvSpPr>
            <p:nvPr userDrawn="1"/>
          </p:nvSpPr>
          <p:spPr bwMode="auto">
            <a:xfrm>
              <a:off x="645" y="3005"/>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48" name="Oval 141"/>
            <p:cNvSpPr>
              <a:spLocks noChangeArrowheads="1"/>
            </p:cNvSpPr>
            <p:nvPr userDrawn="1"/>
          </p:nvSpPr>
          <p:spPr bwMode="auto">
            <a:xfrm>
              <a:off x="653" y="2951"/>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grpSp>
      <p:sp>
        <p:nvSpPr>
          <p:cNvPr id="3075" name="Rectangle 3"/>
          <p:cNvSpPr>
            <a:spLocks noGrp="1" noChangeArrowheads="1"/>
          </p:cNvSpPr>
          <p:nvPr>
            <p:ph type="ctrTitle"/>
          </p:nvPr>
        </p:nvSpPr>
        <p:spPr>
          <a:xfrm>
            <a:off x="3059113" y="3271838"/>
            <a:ext cx="5545137" cy="676275"/>
          </a:xfrm>
        </p:spPr>
        <p:txBody>
          <a:bodyPr anchor="b"/>
          <a:lstStyle>
            <a:lvl1pPr>
              <a:defRPr>
                <a:solidFill>
                  <a:srgbClr val="003896"/>
                </a:solidFill>
              </a:defRPr>
            </a:lvl1pPr>
          </a:lstStyle>
          <a:p>
            <a:pPr lvl="0"/>
            <a:r>
              <a:rPr lang="en-ZA" noProof="0"/>
              <a:t>Click to edit Master title style</a:t>
            </a:r>
          </a:p>
        </p:txBody>
      </p:sp>
      <p:sp>
        <p:nvSpPr>
          <p:cNvPr id="3076" name="Rectangle 4"/>
          <p:cNvSpPr>
            <a:spLocks noGrp="1" noChangeArrowheads="1"/>
          </p:cNvSpPr>
          <p:nvPr>
            <p:ph type="subTitle" idx="1"/>
          </p:nvPr>
        </p:nvSpPr>
        <p:spPr>
          <a:xfrm>
            <a:off x="3059113" y="4092575"/>
            <a:ext cx="5545137" cy="2220913"/>
          </a:xfrm>
        </p:spPr>
        <p:txBody>
          <a:bodyPr/>
          <a:lstStyle>
            <a:lvl1pPr marL="0" indent="0">
              <a:buFontTx/>
              <a:buNone/>
              <a:defRPr sz="1800">
                <a:solidFill>
                  <a:srgbClr val="83725B"/>
                </a:solidFill>
              </a:defRPr>
            </a:lvl1pPr>
          </a:lstStyle>
          <a:p>
            <a:pPr lvl="0"/>
            <a:r>
              <a:rPr lang="en-ZA" noProof="0"/>
              <a:t>Click to edit Master subtitle style</a:t>
            </a:r>
          </a:p>
        </p:txBody>
      </p:sp>
    </p:spTree>
    <p:extLst>
      <p:ext uri="{BB962C8B-B14F-4D97-AF65-F5344CB8AC3E}">
        <p14:creationId xmlns:p14="http://schemas.microsoft.com/office/powerpoint/2010/main" val="3754340696"/>
      </p:ext>
    </p:extLst>
  </p:cSld>
  <p:clrMapOvr>
    <a:masterClrMapping/>
  </p:clrMapOvr>
  <p:transition spd="slow">
    <p:fade/>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a:defRPr/>
            </a:lvl1pPr>
          </a:lstStyle>
          <a:p>
            <a:pPr>
              <a:defRPr/>
            </a:pPr>
            <a:endParaRPr lang="en-ZA" dirty="0"/>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pPr fontAlgn="base">
              <a:spcBef>
                <a:spcPct val="0"/>
              </a:spcBef>
              <a:spcAft>
                <a:spcPct val="0"/>
              </a:spcAft>
              <a:defRPr/>
            </a:pPr>
            <a:endParaRPr lang="en-ZA" dirty="0">
              <a:solidFill>
                <a:srgbClr val="003896"/>
              </a:solidFill>
            </a:endParaRPr>
          </a:p>
        </p:txBody>
      </p:sp>
      <p:sp>
        <p:nvSpPr>
          <p:cNvPr id="6" name="Slide Number Placeholder 5"/>
          <p:cNvSpPr>
            <a:spLocks noGrp="1"/>
          </p:cNvSpPr>
          <p:nvPr>
            <p:ph type="sldNum" sz="quarter" idx="12"/>
          </p:nvPr>
        </p:nvSpPr>
        <p:spPr/>
        <p:txBody>
          <a:bodyPr/>
          <a:lstStyle>
            <a:lvl1pPr>
              <a:defRPr/>
            </a:lvl1pPr>
          </a:lstStyle>
          <a:p>
            <a:pPr>
              <a:defRPr/>
            </a:pPr>
            <a:fld id="{3C0B8F8D-BEC4-45C6-A48B-A832AAC4ED39}" type="slidenum">
              <a:rPr lang="en-ZA"/>
              <a:pPr>
                <a:defRPr/>
              </a:pPr>
              <a:t>‹#›</a:t>
            </a:fld>
            <a:endParaRPr lang="en-ZA" dirty="0"/>
          </a:p>
        </p:txBody>
      </p:sp>
    </p:spTree>
    <p:extLst>
      <p:ext uri="{BB962C8B-B14F-4D97-AF65-F5344CB8AC3E}">
        <p14:creationId xmlns:p14="http://schemas.microsoft.com/office/powerpoint/2010/main" val="3922448179"/>
      </p:ext>
    </p:extLst>
  </p:cSld>
  <p:clrMapOvr>
    <a:masterClrMapping/>
  </p:clrMapOvr>
  <p:transition spd="slow">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a:defRPr/>
            </a:lvl1pPr>
          </a:lstStyle>
          <a:p>
            <a:endParaRPr lang="en-ZA" dirty="0"/>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endParaRPr lang="en-ZA" dirty="0">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A4BFAA45-4215-457A-ADD7-0104AD7035BD}" type="slidenum">
              <a:rPr lang="en-ZA" smtClean="0"/>
              <a:pPr/>
              <a:t>‹#›</a:t>
            </a:fld>
            <a:endParaRPr lang="en-ZA" dirty="0"/>
          </a:p>
        </p:txBody>
      </p:sp>
    </p:spTree>
    <p:extLst>
      <p:ext uri="{BB962C8B-B14F-4D97-AF65-F5344CB8AC3E}">
        <p14:creationId xmlns:p14="http://schemas.microsoft.com/office/powerpoint/2010/main" val="3766274654"/>
      </p:ext>
    </p:extLst>
  </p:cSld>
  <p:clrMapOvr>
    <a:masterClrMapping/>
  </p:clrMapOvr>
  <p:transition spd="slow">
    <p:fade/>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ZA" dirty="0"/>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pPr fontAlgn="base">
              <a:spcBef>
                <a:spcPct val="0"/>
              </a:spcBef>
              <a:spcAft>
                <a:spcPct val="0"/>
              </a:spcAft>
              <a:defRPr/>
            </a:pPr>
            <a:endParaRPr lang="en-ZA" dirty="0">
              <a:solidFill>
                <a:srgbClr val="003896"/>
              </a:solidFill>
            </a:endParaRPr>
          </a:p>
        </p:txBody>
      </p:sp>
      <p:sp>
        <p:nvSpPr>
          <p:cNvPr id="6" name="Slide Number Placeholder 5"/>
          <p:cNvSpPr>
            <a:spLocks noGrp="1"/>
          </p:cNvSpPr>
          <p:nvPr>
            <p:ph type="sldNum" sz="quarter" idx="12"/>
          </p:nvPr>
        </p:nvSpPr>
        <p:spPr/>
        <p:txBody>
          <a:bodyPr/>
          <a:lstStyle>
            <a:lvl1pPr>
              <a:defRPr/>
            </a:lvl1pPr>
          </a:lstStyle>
          <a:p>
            <a:pPr>
              <a:defRPr/>
            </a:pPr>
            <a:fld id="{07BC878C-3393-4599-944E-4FF5A7D9AE6A}" type="slidenum">
              <a:rPr lang="en-ZA"/>
              <a:pPr>
                <a:defRPr/>
              </a:pPr>
              <a:t>‹#›</a:t>
            </a:fld>
            <a:endParaRPr lang="en-ZA" dirty="0"/>
          </a:p>
        </p:txBody>
      </p:sp>
    </p:spTree>
    <p:extLst>
      <p:ext uri="{BB962C8B-B14F-4D97-AF65-F5344CB8AC3E}">
        <p14:creationId xmlns:p14="http://schemas.microsoft.com/office/powerpoint/2010/main" val="3218689982"/>
      </p:ext>
    </p:extLst>
  </p:cSld>
  <p:clrMapOvr>
    <a:masterClrMapping/>
  </p:clrMapOvr>
  <p:transition spd="slow">
    <p:fade/>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sz="half" idx="1"/>
          </p:nvPr>
        </p:nvSpPr>
        <p:spPr>
          <a:xfrm>
            <a:off x="436563" y="1436688"/>
            <a:ext cx="4113212"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p:cNvSpPr>
            <a:spLocks noGrp="1"/>
          </p:cNvSpPr>
          <p:nvPr>
            <p:ph sz="half" idx="2"/>
          </p:nvPr>
        </p:nvSpPr>
        <p:spPr>
          <a:xfrm>
            <a:off x="4702175" y="1436688"/>
            <a:ext cx="4113213"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Date Placeholder 4"/>
          <p:cNvSpPr>
            <a:spLocks noGrp="1"/>
          </p:cNvSpPr>
          <p:nvPr>
            <p:ph type="dt" sz="half" idx="10"/>
          </p:nvPr>
        </p:nvSpPr>
        <p:spPr/>
        <p:txBody>
          <a:bodyPr/>
          <a:lstStyle>
            <a:lvl1pPr>
              <a:defRPr/>
            </a:lvl1pPr>
          </a:lstStyle>
          <a:p>
            <a:pPr>
              <a:defRPr/>
            </a:pPr>
            <a:endParaRPr lang="en-ZA" dirty="0"/>
          </a:p>
        </p:txBody>
      </p:sp>
      <p:sp>
        <p:nvSpPr>
          <p:cNvPr id="6" name="Footer Placeholder 5"/>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pPr fontAlgn="base">
              <a:spcBef>
                <a:spcPct val="0"/>
              </a:spcBef>
              <a:spcAft>
                <a:spcPct val="0"/>
              </a:spcAft>
              <a:defRPr/>
            </a:pPr>
            <a:endParaRPr lang="en-ZA" dirty="0">
              <a:solidFill>
                <a:srgbClr val="003896"/>
              </a:solidFill>
            </a:endParaRPr>
          </a:p>
        </p:txBody>
      </p:sp>
      <p:sp>
        <p:nvSpPr>
          <p:cNvPr id="7" name="Slide Number Placeholder 6"/>
          <p:cNvSpPr>
            <a:spLocks noGrp="1"/>
          </p:cNvSpPr>
          <p:nvPr>
            <p:ph type="sldNum" sz="quarter" idx="12"/>
          </p:nvPr>
        </p:nvSpPr>
        <p:spPr/>
        <p:txBody>
          <a:bodyPr/>
          <a:lstStyle>
            <a:lvl1pPr>
              <a:defRPr/>
            </a:lvl1pPr>
          </a:lstStyle>
          <a:p>
            <a:pPr>
              <a:defRPr/>
            </a:pPr>
            <a:fld id="{3F6A4EEB-5002-444A-8C9B-A3717E57DC3E}" type="slidenum">
              <a:rPr lang="en-ZA"/>
              <a:pPr>
                <a:defRPr/>
              </a:pPr>
              <a:t>‹#›</a:t>
            </a:fld>
            <a:endParaRPr lang="en-ZA" dirty="0"/>
          </a:p>
        </p:txBody>
      </p:sp>
    </p:spTree>
    <p:extLst>
      <p:ext uri="{BB962C8B-B14F-4D97-AF65-F5344CB8AC3E}">
        <p14:creationId xmlns:p14="http://schemas.microsoft.com/office/powerpoint/2010/main" val="3002671952"/>
      </p:ext>
    </p:extLst>
  </p:cSld>
  <p:clrMapOvr>
    <a:masterClrMapping/>
  </p:clrMapOvr>
  <p:transition spd="slow">
    <p:fade/>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7" name="Date Placeholder 6"/>
          <p:cNvSpPr>
            <a:spLocks noGrp="1"/>
          </p:cNvSpPr>
          <p:nvPr>
            <p:ph type="dt" sz="half" idx="10"/>
          </p:nvPr>
        </p:nvSpPr>
        <p:spPr/>
        <p:txBody>
          <a:bodyPr/>
          <a:lstStyle>
            <a:lvl1pPr>
              <a:defRPr/>
            </a:lvl1pPr>
          </a:lstStyle>
          <a:p>
            <a:pPr>
              <a:defRPr/>
            </a:pPr>
            <a:endParaRPr lang="en-ZA" dirty="0"/>
          </a:p>
        </p:txBody>
      </p:sp>
      <p:sp>
        <p:nvSpPr>
          <p:cNvPr id="8" name="Footer Placeholder 7"/>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pPr fontAlgn="base">
              <a:spcBef>
                <a:spcPct val="0"/>
              </a:spcBef>
              <a:spcAft>
                <a:spcPct val="0"/>
              </a:spcAft>
              <a:defRPr/>
            </a:pPr>
            <a:endParaRPr lang="en-ZA" dirty="0">
              <a:solidFill>
                <a:srgbClr val="003896"/>
              </a:solidFill>
            </a:endParaRPr>
          </a:p>
        </p:txBody>
      </p:sp>
      <p:sp>
        <p:nvSpPr>
          <p:cNvPr id="9" name="Slide Number Placeholder 8"/>
          <p:cNvSpPr>
            <a:spLocks noGrp="1"/>
          </p:cNvSpPr>
          <p:nvPr>
            <p:ph type="sldNum" sz="quarter" idx="12"/>
          </p:nvPr>
        </p:nvSpPr>
        <p:spPr/>
        <p:txBody>
          <a:bodyPr/>
          <a:lstStyle>
            <a:lvl1pPr>
              <a:defRPr/>
            </a:lvl1pPr>
          </a:lstStyle>
          <a:p>
            <a:pPr>
              <a:defRPr/>
            </a:pPr>
            <a:fld id="{BCF6FF0D-66B3-484E-84BD-5A49C8330C4B}" type="slidenum">
              <a:rPr lang="en-ZA"/>
              <a:pPr>
                <a:defRPr/>
              </a:pPr>
              <a:t>‹#›</a:t>
            </a:fld>
            <a:endParaRPr lang="en-ZA" dirty="0"/>
          </a:p>
        </p:txBody>
      </p:sp>
    </p:spTree>
    <p:extLst>
      <p:ext uri="{BB962C8B-B14F-4D97-AF65-F5344CB8AC3E}">
        <p14:creationId xmlns:p14="http://schemas.microsoft.com/office/powerpoint/2010/main" val="216567141"/>
      </p:ext>
    </p:extLst>
  </p:cSld>
  <p:clrMapOvr>
    <a:masterClrMapping/>
  </p:clrMapOvr>
  <p:transition spd="slow">
    <p:fade/>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Date Placeholder 2"/>
          <p:cNvSpPr>
            <a:spLocks noGrp="1"/>
          </p:cNvSpPr>
          <p:nvPr>
            <p:ph type="dt" sz="half" idx="10"/>
          </p:nvPr>
        </p:nvSpPr>
        <p:spPr/>
        <p:txBody>
          <a:bodyPr/>
          <a:lstStyle>
            <a:lvl1pPr>
              <a:defRPr/>
            </a:lvl1pPr>
          </a:lstStyle>
          <a:p>
            <a:pPr>
              <a:defRPr/>
            </a:pPr>
            <a:endParaRPr lang="en-ZA" dirty="0"/>
          </a:p>
        </p:txBody>
      </p:sp>
      <p:sp>
        <p:nvSpPr>
          <p:cNvPr id="4" name="Footer Placeholder 3"/>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pPr fontAlgn="base">
              <a:spcBef>
                <a:spcPct val="0"/>
              </a:spcBef>
              <a:spcAft>
                <a:spcPct val="0"/>
              </a:spcAft>
              <a:defRPr/>
            </a:pPr>
            <a:endParaRPr lang="en-ZA" dirty="0">
              <a:solidFill>
                <a:srgbClr val="003896"/>
              </a:solidFill>
            </a:endParaRPr>
          </a:p>
        </p:txBody>
      </p:sp>
      <p:sp>
        <p:nvSpPr>
          <p:cNvPr id="5" name="Slide Number Placeholder 4"/>
          <p:cNvSpPr>
            <a:spLocks noGrp="1"/>
          </p:cNvSpPr>
          <p:nvPr>
            <p:ph type="sldNum" sz="quarter" idx="12"/>
          </p:nvPr>
        </p:nvSpPr>
        <p:spPr/>
        <p:txBody>
          <a:bodyPr/>
          <a:lstStyle>
            <a:lvl1pPr>
              <a:defRPr/>
            </a:lvl1pPr>
          </a:lstStyle>
          <a:p>
            <a:pPr>
              <a:defRPr/>
            </a:pPr>
            <a:fld id="{2C4E36DC-0470-4805-8522-0A7B985E3299}" type="slidenum">
              <a:rPr lang="en-ZA"/>
              <a:pPr>
                <a:defRPr/>
              </a:pPr>
              <a:t>‹#›</a:t>
            </a:fld>
            <a:endParaRPr lang="en-ZA" dirty="0"/>
          </a:p>
        </p:txBody>
      </p:sp>
    </p:spTree>
    <p:extLst>
      <p:ext uri="{BB962C8B-B14F-4D97-AF65-F5344CB8AC3E}">
        <p14:creationId xmlns:p14="http://schemas.microsoft.com/office/powerpoint/2010/main" val="3981522279"/>
      </p:ext>
    </p:extLst>
  </p:cSld>
  <p:clrMapOvr>
    <a:masterClrMapping/>
  </p:clrMapOvr>
  <p:transition spd="slow">
    <p:fade/>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endParaRPr lang="en-ZA" dirty="0"/>
          </a:p>
        </p:txBody>
      </p:sp>
      <p:sp>
        <p:nvSpPr>
          <p:cNvPr id="3" name="Footer Placeholder 2"/>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pPr fontAlgn="base">
              <a:spcBef>
                <a:spcPct val="0"/>
              </a:spcBef>
              <a:spcAft>
                <a:spcPct val="0"/>
              </a:spcAft>
              <a:defRPr/>
            </a:pPr>
            <a:endParaRPr lang="en-ZA" dirty="0">
              <a:solidFill>
                <a:srgbClr val="003896"/>
              </a:solidFill>
            </a:endParaRPr>
          </a:p>
        </p:txBody>
      </p:sp>
      <p:sp>
        <p:nvSpPr>
          <p:cNvPr id="4" name="Slide Number Placeholder 3"/>
          <p:cNvSpPr>
            <a:spLocks noGrp="1"/>
          </p:cNvSpPr>
          <p:nvPr>
            <p:ph type="sldNum" sz="quarter" idx="12"/>
          </p:nvPr>
        </p:nvSpPr>
        <p:spPr/>
        <p:txBody>
          <a:bodyPr/>
          <a:lstStyle>
            <a:lvl1pPr>
              <a:defRPr/>
            </a:lvl1pPr>
          </a:lstStyle>
          <a:p>
            <a:pPr>
              <a:defRPr/>
            </a:pPr>
            <a:fld id="{ED929B31-E94E-49B2-B335-B1B3D29A09D5}" type="slidenum">
              <a:rPr lang="en-ZA"/>
              <a:pPr>
                <a:defRPr/>
              </a:pPr>
              <a:t>‹#›</a:t>
            </a:fld>
            <a:endParaRPr lang="en-ZA" dirty="0"/>
          </a:p>
        </p:txBody>
      </p:sp>
    </p:spTree>
    <p:extLst>
      <p:ext uri="{BB962C8B-B14F-4D97-AF65-F5344CB8AC3E}">
        <p14:creationId xmlns:p14="http://schemas.microsoft.com/office/powerpoint/2010/main" val="3304101275"/>
      </p:ext>
    </p:extLst>
  </p:cSld>
  <p:clrMapOvr>
    <a:masterClrMapping/>
  </p:clrMapOvr>
  <p:transition spd="slow">
    <p:fade/>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en-ZA" dirty="0"/>
          </a:p>
        </p:txBody>
      </p:sp>
      <p:sp>
        <p:nvSpPr>
          <p:cNvPr id="6" name="Footer Placeholder 5"/>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pPr fontAlgn="base">
              <a:spcBef>
                <a:spcPct val="0"/>
              </a:spcBef>
              <a:spcAft>
                <a:spcPct val="0"/>
              </a:spcAft>
              <a:defRPr/>
            </a:pPr>
            <a:endParaRPr lang="en-ZA" dirty="0">
              <a:solidFill>
                <a:srgbClr val="003896"/>
              </a:solidFill>
            </a:endParaRPr>
          </a:p>
        </p:txBody>
      </p:sp>
      <p:sp>
        <p:nvSpPr>
          <p:cNvPr id="7" name="Slide Number Placeholder 6"/>
          <p:cNvSpPr>
            <a:spLocks noGrp="1"/>
          </p:cNvSpPr>
          <p:nvPr>
            <p:ph type="sldNum" sz="quarter" idx="12"/>
          </p:nvPr>
        </p:nvSpPr>
        <p:spPr/>
        <p:txBody>
          <a:bodyPr/>
          <a:lstStyle>
            <a:lvl1pPr>
              <a:defRPr/>
            </a:lvl1pPr>
          </a:lstStyle>
          <a:p>
            <a:pPr>
              <a:defRPr/>
            </a:pPr>
            <a:fld id="{2B672F19-A0C9-4076-BA7A-D8836059F824}" type="slidenum">
              <a:rPr lang="en-ZA"/>
              <a:pPr>
                <a:defRPr/>
              </a:pPr>
              <a:t>‹#›</a:t>
            </a:fld>
            <a:endParaRPr lang="en-ZA" dirty="0"/>
          </a:p>
        </p:txBody>
      </p:sp>
    </p:spTree>
    <p:extLst>
      <p:ext uri="{BB962C8B-B14F-4D97-AF65-F5344CB8AC3E}">
        <p14:creationId xmlns:p14="http://schemas.microsoft.com/office/powerpoint/2010/main" val="2415683818"/>
      </p:ext>
    </p:extLst>
  </p:cSld>
  <p:clrMapOvr>
    <a:masterClrMapping/>
  </p:clrMapOvr>
  <p:transition spd="slow">
    <p:fade/>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en-ZA" dirty="0"/>
          </a:p>
        </p:txBody>
      </p:sp>
      <p:sp>
        <p:nvSpPr>
          <p:cNvPr id="6" name="Footer Placeholder 5"/>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pPr fontAlgn="base">
              <a:spcBef>
                <a:spcPct val="0"/>
              </a:spcBef>
              <a:spcAft>
                <a:spcPct val="0"/>
              </a:spcAft>
              <a:defRPr/>
            </a:pPr>
            <a:endParaRPr lang="en-ZA" dirty="0">
              <a:solidFill>
                <a:srgbClr val="003896"/>
              </a:solidFill>
            </a:endParaRPr>
          </a:p>
        </p:txBody>
      </p:sp>
      <p:sp>
        <p:nvSpPr>
          <p:cNvPr id="7" name="Slide Number Placeholder 6"/>
          <p:cNvSpPr>
            <a:spLocks noGrp="1"/>
          </p:cNvSpPr>
          <p:nvPr>
            <p:ph type="sldNum" sz="quarter" idx="12"/>
          </p:nvPr>
        </p:nvSpPr>
        <p:spPr/>
        <p:txBody>
          <a:bodyPr/>
          <a:lstStyle>
            <a:lvl1pPr>
              <a:defRPr/>
            </a:lvl1pPr>
          </a:lstStyle>
          <a:p>
            <a:pPr>
              <a:defRPr/>
            </a:pPr>
            <a:fld id="{BDC01BBF-8073-4F77-B059-37BB29D3997F}" type="slidenum">
              <a:rPr lang="en-ZA"/>
              <a:pPr>
                <a:defRPr/>
              </a:pPr>
              <a:t>‹#›</a:t>
            </a:fld>
            <a:endParaRPr lang="en-ZA" dirty="0"/>
          </a:p>
        </p:txBody>
      </p:sp>
    </p:spTree>
    <p:extLst>
      <p:ext uri="{BB962C8B-B14F-4D97-AF65-F5344CB8AC3E}">
        <p14:creationId xmlns:p14="http://schemas.microsoft.com/office/powerpoint/2010/main" val="3738309753"/>
      </p:ext>
    </p:extLst>
  </p:cSld>
  <p:clrMapOvr>
    <a:masterClrMapping/>
  </p:clrMapOvr>
  <p:transition spd="slow">
    <p:fade/>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a:defRPr/>
            </a:lvl1pPr>
          </a:lstStyle>
          <a:p>
            <a:pPr>
              <a:defRPr/>
            </a:pPr>
            <a:endParaRPr lang="en-ZA" dirty="0"/>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pPr fontAlgn="base">
              <a:spcBef>
                <a:spcPct val="0"/>
              </a:spcBef>
              <a:spcAft>
                <a:spcPct val="0"/>
              </a:spcAft>
              <a:defRPr/>
            </a:pPr>
            <a:endParaRPr lang="en-ZA" dirty="0">
              <a:solidFill>
                <a:srgbClr val="003896"/>
              </a:solidFill>
            </a:endParaRPr>
          </a:p>
        </p:txBody>
      </p:sp>
      <p:sp>
        <p:nvSpPr>
          <p:cNvPr id="6" name="Slide Number Placeholder 5"/>
          <p:cNvSpPr>
            <a:spLocks noGrp="1"/>
          </p:cNvSpPr>
          <p:nvPr>
            <p:ph type="sldNum" sz="quarter" idx="12"/>
          </p:nvPr>
        </p:nvSpPr>
        <p:spPr/>
        <p:txBody>
          <a:bodyPr/>
          <a:lstStyle>
            <a:lvl1pPr>
              <a:defRPr/>
            </a:lvl1pPr>
          </a:lstStyle>
          <a:p>
            <a:pPr>
              <a:defRPr/>
            </a:pPr>
            <a:fld id="{A56F6DEE-343D-4C43-BD89-C20B28D0F841}" type="slidenum">
              <a:rPr lang="en-ZA"/>
              <a:pPr>
                <a:defRPr/>
              </a:pPr>
              <a:t>‹#›</a:t>
            </a:fld>
            <a:endParaRPr lang="en-ZA" dirty="0"/>
          </a:p>
        </p:txBody>
      </p:sp>
    </p:spTree>
    <p:extLst>
      <p:ext uri="{BB962C8B-B14F-4D97-AF65-F5344CB8AC3E}">
        <p14:creationId xmlns:p14="http://schemas.microsoft.com/office/powerpoint/2010/main" val="414937197"/>
      </p:ext>
    </p:extLst>
  </p:cSld>
  <p:clrMapOvr>
    <a:masterClrMapping/>
  </p:clrMapOvr>
  <p:transition spd="slow">
    <p:fade/>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75" y="166688"/>
            <a:ext cx="2093913" cy="6315075"/>
          </a:xfrm>
        </p:spPr>
        <p:txBody>
          <a:bodyPr vert="eaVert"/>
          <a:lstStyle/>
          <a:p>
            <a:r>
              <a:rPr lang="en-US"/>
              <a:t>Click to edit Master title style</a:t>
            </a:r>
            <a:endParaRPr lang="en-ZA"/>
          </a:p>
        </p:txBody>
      </p:sp>
      <p:sp>
        <p:nvSpPr>
          <p:cNvPr id="3" name="Vertical Text Placeholder 2"/>
          <p:cNvSpPr>
            <a:spLocks noGrp="1"/>
          </p:cNvSpPr>
          <p:nvPr>
            <p:ph type="body" orient="vert" idx="1"/>
          </p:nvPr>
        </p:nvSpPr>
        <p:spPr>
          <a:xfrm>
            <a:off x="436563" y="166688"/>
            <a:ext cx="6132512" cy="63150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a:defRPr/>
            </a:lvl1pPr>
          </a:lstStyle>
          <a:p>
            <a:pPr>
              <a:defRPr/>
            </a:pPr>
            <a:endParaRPr lang="en-ZA" dirty="0"/>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pPr fontAlgn="base">
              <a:spcBef>
                <a:spcPct val="0"/>
              </a:spcBef>
              <a:spcAft>
                <a:spcPct val="0"/>
              </a:spcAft>
              <a:defRPr/>
            </a:pPr>
            <a:endParaRPr lang="en-ZA" dirty="0">
              <a:solidFill>
                <a:srgbClr val="003896"/>
              </a:solidFill>
            </a:endParaRPr>
          </a:p>
        </p:txBody>
      </p:sp>
      <p:sp>
        <p:nvSpPr>
          <p:cNvPr id="6" name="Slide Number Placeholder 5"/>
          <p:cNvSpPr>
            <a:spLocks noGrp="1"/>
          </p:cNvSpPr>
          <p:nvPr>
            <p:ph type="sldNum" sz="quarter" idx="12"/>
          </p:nvPr>
        </p:nvSpPr>
        <p:spPr/>
        <p:txBody>
          <a:bodyPr/>
          <a:lstStyle>
            <a:lvl1pPr>
              <a:defRPr/>
            </a:lvl1pPr>
          </a:lstStyle>
          <a:p>
            <a:pPr>
              <a:defRPr/>
            </a:pPr>
            <a:fld id="{4E93FC03-B965-4860-9B0E-26BAC4A0F7A0}" type="slidenum">
              <a:rPr lang="en-ZA"/>
              <a:pPr>
                <a:defRPr/>
              </a:pPr>
              <a:t>‹#›</a:t>
            </a:fld>
            <a:endParaRPr lang="en-ZA" dirty="0"/>
          </a:p>
        </p:txBody>
      </p:sp>
    </p:spTree>
    <p:extLst>
      <p:ext uri="{BB962C8B-B14F-4D97-AF65-F5344CB8AC3E}">
        <p14:creationId xmlns:p14="http://schemas.microsoft.com/office/powerpoint/2010/main" val="1755745086"/>
      </p:ext>
    </p:extLst>
  </p:cSld>
  <p:clrMapOvr>
    <a:masterClrMapping/>
  </p:clrMapOvr>
  <p:transition spd="slow">
    <p:fade/>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36563" y="166688"/>
            <a:ext cx="8378825" cy="63150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3" name="Date Placeholder 2"/>
          <p:cNvSpPr>
            <a:spLocks noGrp="1"/>
          </p:cNvSpPr>
          <p:nvPr>
            <p:ph type="dt" sz="half" idx="10"/>
          </p:nvPr>
        </p:nvSpPr>
        <p:spPr/>
        <p:txBody>
          <a:bodyPr/>
          <a:lstStyle>
            <a:lvl1pPr>
              <a:defRPr/>
            </a:lvl1pPr>
          </a:lstStyle>
          <a:p>
            <a:pPr>
              <a:defRPr/>
            </a:pPr>
            <a:endParaRPr lang="en-ZA" dirty="0"/>
          </a:p>
        </p:txBody>
      </p:sp>
      <p:sp>
        <p:nvSpPr>
          <p:cNvPr id="4" name="Slide Number Placeholder 4"/>
          <p:cNvSpPr>
            <a:spLocks noGrp="1"/>
          </p:cNvSpPr>
          <p:nvPr>
            <p:ph type="sldNum" sz="quarter" idx="11"/>
          </p:nvPr>
        </p:nvSpPr>
        <p:spPr>
          <a:xfrm>
            <a:off x="3851275" y="6453188"/>
            <a:ext cx="1008063" cy="268287"/>
          </a:xfrm>
        </p:spPr>
        <p:txBody>
          <a:bodyPr/>
          <a:lstStyle>
            <a:lvl1pPr>
              <a:defRPr/>
            </a:lvl1pPr>
          </a:lstStyle>
          <a:p>
            <a:pPr>
              <a:defRPr/>
            </a:pPr>
            <a:fld id="{A6547861-C3B3-425E-8425-83F46841433D}" type="slidenum">
              <a:rPr lang="en-ZA"/>
              <a:pPr>
                <a:defRPr/>
              </a:pPr>
              <a:t>‹#›</a:t>
            </a:fld>
            <a:endParaRPr lang="en-ZA" dirty="0"/>
          </a:p>
        </p:txBody>
      </p:sp>
    </p:spTree>
    <p:extLst>
      <p:ext uri="{BB962C8B-B14F-4D97-AF65-F5344CB8AC3E}">
        <p14:creationId xmlns:p14="http://schemas.microsoft.com/office/powerpoint/2010/main" val="826697118"/>
      </p:ext>
    </p:extLst>
  </p:cSld>
  <p:clrMapOvr>
    <a:masterClrMapping/>
  </p:clrMapOvr>
  <p:transition spd="slow">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endParaRPr lang="en-ZA" dirty="0"/>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endParaRPr lang="en-ZA" dirty="0">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A4BFAA45-4215-457A-ADD7-0104AD7035BD}" type="slidenum">
              <a:rPr lang="en-ZA" smtClean="0"/>
              <a:pPr/>
              <a:t>‹#›</a:t>
            </a:fld>
            <a:endParaRPr lang="en-ZA" dirty="0"/>
          </a:p>
        </p:txBody>
      </p:sp>
    </p:spTree>
    <p:extLst>
      <p:ext uri="{BB962C8B-B14F-4D97-AF65-F5344CB8AC3E}">
        <p14:creationId xmlns:p14="http://schemas.microsoft.com/office/powerpoint/2010/main" val="3753563400"/>
      </p:ext>
    </p:extLst>
  </p:cSld>
  <p:clrMapOvr>
    <a:masterClrMapping/>
  </p:clrMapOvr>
  <p:transition spd="slow">
    <p:fade/>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150"/>
          <p:cNvGrpSpPr>
            <a:grpSpLocks/>
          </p:cNvGrpSpPr>
          <p:nvPr userDrawn="1"/>
        </p:nvGrpSpPr>
        <p:grpSpPr bwMode="auto">
          <a:xfrm>
            <a:off x="-4763" y="0"/>
            <a:ext cx="9148763" cy="6858000"/>
            <a:chOff x="-3" y="0"/>
            <a:chExt cx="5763" cy="4320"/>
          </a:xfrm>
        </p:grpSpPr>
        <p:pic>
          <p:nvPicPr>
            <p:cNvPr id="5" name="Picture 148" descr="logo small"/>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088" y="326"/>
              <a:ext cx="1352" cy="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91"/>
            <p:cNvSpPr>
              <a:spLocks noChangeArrowheads="1"/>
            </p:cNvSpPr>
            <p:nvPr userDrawn="1"/>
          </p:nvSpPr>
          <p:spPr bwMode="auto">
            <a:xfrm>
              <a:off x="-3" y="0"/>
              <a:ext cx="5763" cy="4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pic>
          <p:nvPicPr>
            <p:cNvPr id="7" name="Picture 23" descr="d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 y="0"/>
              <a:ext cx="115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Oval 101"/>
            <p:cNvSpPr>
              <a:spLocks noChangeArrowheads="1"/>
            </p:cNvSpPr>
            <p:nvPr userDrawn="1"/>
          </p:nvSpPr>
          <p:spPr bwMode="auto">
            <a:xfrm>
              <a:off x="232" y="819"/>
              <a:ext cx="1448" cy="1447"/>
            </a:xfrm>
            <a:prstGeom prst="ellipse">
              <a:avLst/>
            </a:prstGeom>
            <a:solidFill>
              <a:srgbClr val="83725B"/>
            </a:solidFill>
            <a:ln w="9525">
              <a:solidFill>
                <a:srgbClr val="83725B"/>
              </a:solidFill>
              <a:round/>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9" name="Oval 102" descr="coolers"/>
            <p:cNvSpPr>
              <a:spLocks noChangeArrowheads="1"/>
            </p:cNvSpPr>
            <p:nvPr userDrawn="1"/>
          </p:nvSpPr>
          <p:spPr bwMode="auto">
            <a:xfrm>
              <a:off x="275" y="858"/>
              <a:ext cx="1362" cy="1369"/>
            </a:xfrm>
            <a:prstGeom prst="ellipse">
              <a:avLst/>
            </a:prstGeom>
            <a:blipFill dpi="0" rotWithShape="1">
              <a:blip r:embed="rId4"/>
              <a:srcRect/>
              <a:stretch>
                <a:fillRect/>
              </a:stretch>
            </a:blipFill>
            <a:ln>
              <a:noFill/>
            </a:ln>
            <a:extLst>
              <a:ext uri="{91240B29-F687-4F45-9708-019B960494DF}">
                <a14:hiddenLine xmlns:a14="http://schemas.microsoft.com/office/drawing/2010/main" w="9525">
                  <a:solidFill>
                    <a:srgbClr val="83725B"/>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10" name="Oval 103"/>
            <p:cNvSpPr>
              <a:spLocks noChangeArrowheads="1"/>
            </p:cNvSpPr>
            <p:nvPr userDrawn="1"/>
          </p:nvSpPr>
          <p:spPr bwMode="auto">
            <a:xfrm>
              <a:off x="217" y="772"/>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11" name="Oval 104"/>
            <p:cNvSpPr>
              <a:spLocks noChangeArrowheads="1"/>
            </p:cNvSpPr>
            <p:nvPr userDrawn="1"/>
          </p:nvSpPr>
          <p:spPr bwMode="auto">
            <a:xfrm>
              <a:off x="162" y="772"/>
              <a:ext cx="1487"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12" name="Oval 105"/>
            <p:cNvSpPr>
              <a:spLocks noChangeArrowheads="1"/>
            </p:cNvSpPr>
            <p:nvPr userDrawn="1"/>
          </p:nvSpPr>
          <p:spPr bwMode="auto">
            <a:xfrm>
              <a:off x="240" y="803"/>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13" name="Oval 106"/>
            <p:cNvSpPr>
              <a:spLocks noChangeArrowheads="1"/>
            </p:cNvSpPr>
            <p:nvPr userDrawn="1"/>
          </p:nvSpPr>
          <p:spPr bwMode="auto">
            <a:xfrm>
              <a:off x="194"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14" name="Oval 107"/>
            <p:cNvSpPr>
              <a:spLocks noChangeArrowheads="1"/>
            </p:cNvSpPr>
            <p:nvPr userDrawn="1"/>
          </p:nvSpPr>
          <p:spPr bwMode="auto">
            <a:xfrm>
              <a:off x="279"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15" name="Oval 108"/>
            <p:cNvSpPr>
              <a:spLocks noChangeArrowheads="1"/>
            </p:cNvSpPr>
            <p:nvPr userDrawn="1"/>
          </p:nvSpPr>
          <p:spPr bwMode="auto">
            <a:xfrm>
              <a:off x="108"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16" name="Oval 109"/>
            <p:cNvSpPr>
              <a:spLocks noChangeArrowheads="1"/>
            </p:cNvSpPr>
            <p:nvPr userDrawn="1"/>
          </p:nvSpPr>
          <p:spPr bwMode="auto">
            <a:xfrm>
              <a:off x="287"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17" name="Oval 110"/>
            <p:cNvSpPr>
              <a:spLocks noChangeArrowheads="1"/>
            </p:cNvSpPr>
            <p:nvPr userDrawn="1"/>
          </p:nvSpPr>
          <p:spPr bwMode="auto">
            <a:xfrm>
              <a:off x="614" y="422"/>
              <a:ext cx="739" cy="747"/>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18" name="Oval 111"/>
            <p:cNvSpPr>
              <a:spLocks noChangeArrowheads="1"/>
            </p:cNvSpPr>
            <p:nvPr userDrawn="1"/>
          </p:nvSpPr>
          <p:spPr bwMode="auto">
            <a:xfrm>
              <a:off x="629" y="445"/>
              <a:ext cx="708" cy="708"/>
            </a:xfrm>
            <a:prstGeom prst="ellipse">
              <a:avLst/>
            </a:prstGeom>
            <a:solidFill>
              <a:srgbClr val="8C7F6D"/>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19" name="Oval 112"/>
            <p:cNvSpPr>
              <a:spLocks noChangeArrowheads="1"/>
            </p:cNvSpPr>
            <p:nvPr userDrawn="1"/>
          </p:nvSpPr>
          <p:spPr bwMode="auto">
            <a:xfrm>
              <a:off x="598" y="399"/>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20" name="Oval 113"/>
            <p:cNvSpPr>
              <a:spLocks noChangeArrowheads="1"/>
            </p:cNvSpPr>
            <p:nvPr userDrawn="1"/>
          </p:nvSpPr>
          <p:spPr bwMode="auto">
            <a:xfrm>
              <a:off x="575" y="399"/>
              <a:ext cx="762"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21" name="Oval 114"/>
            <p:cNvSpPr>
              <a:spLocks noChangeArrowheads="1"/>
            </p:cNvSpPr>
            <p:nvPr userDrawn="1"/>
          </p:nvSpPr>
          <p:spPr bwMode="auto">
            <a:xfrm>
              <a:off x="614" y="414"/>
              <a:ext cx="770" cy="771"/>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22" name="Oval 115"/>
            <p:cNvSpPr>
              <a:spLocks noChangeArrowheads="1"/>
            </p:cNvSpPr>
            <p:nvPr userDrawn="1"/>
          </p:nvSpPr>
          <p:spPr bwMode="auto">
            <a:xfrm>
              <a:off x="590" y="391"/>
              <a:ext cx="763"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23" name="Oval 116"/>
            <p:cNvSpPr>
              <a:spLocks noChangeArrowheads="1"/>
            </p:cNvSpPr>
            <p:nvPr userDrawn="1"/>
          </p:nvSpPr>
          <p:spPr bwMode="auto">
            <a:xfrm>
              <a:off x="629" y="445"/>
              <a:ext cx="708" cy="708"/>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24" name="Oval 117"/>
            <p:cNvSpPr>
              <a:spLocks noChangeArrowheads="1"/>
            </p:cNvSpPr>
            <p:nvPr userDrawn="1"/>
          </p:nvSpPr>
          <p:spPr bwMode="auto">
            <a:xfrm>
              <a:off x="637" y="445"/>
              <a:ext cx="693" cy="693"/>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25" name="Oval 118" descr="face"/>
            <p:cNvSpPr>
              <a:spLocks noChangeArrowheads="1"/>
            </p:cNvSpPr>
            <p:nvPr userDrawn="1"/>
          </p:nvSpPr>
          <p:spPr bwMode="auto">
            <a:xfrm>
              <a:off x="633" y="445"/>
              <a:ext cx="700" cy="701"/>
            </a:xfrm>
            <a:prstGeom prst="ellipse">
              <a:avLst/>
            </a:prstGeom>
            <a:blipFill dpi="0" rotWithShape="1">
              <a:blip r:embed="rId5">
                <a:lum contrast="6000"/>
              </a:blip>
              <a:srcRect/>
              <a:stretch>
                <a:fillRect/>
              </a:stretch>
            </a:blipFill>
            <a:ln>
              <a:noFill/>
            </a:ln>
            <a:extLst>
              <a:ext uri="{91240B29-F687-4F45-9708-019B960494DF}">
                <a14:hiddenLine xmlns:a14="http://schemas.microsoft.com/office/drawing/2010/main" w="9525">
                  <a:solidFill>
                    <a:srgbClr val="83725B"/>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26" name="Oval 119"/>
            <p:cNvSpPr>
              <a:spLocks noChangeArrowheads="1"/>
            </p:cNvSpPr>
            <p:nvPr userDrawn="1"/>
          </p:nvSpPr>
          <p:spPr bwMode="auto">
            <a:xfrm>
              <a:off x="637" y="391"/>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27" name="Oval 120"/>
            <p:cNvSpPr>
              <a:spLocks noChangeArrowheads="1"/>
            </p:cNvSpPr>
            <p:nvPr userDrawn="1"/>
          </p:nvSpPr>
          <p:spPr bwMode="auto">
            <a:xfrm>
              <a:off x="544" y="438"/>
              <a:ext cx="770"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28" name="Oval 121"/>
            <p:cNvSpPr>
              <a:spLocks noChangeArrowheads="1"/>
            </p:cNvSpPr>
            <p:nvPr userDrawn="1"/>
          </p:nvSpPr>
          <p:spPr bwMode="auto">
            <a:xfrm>
              <a:off x="637" y="438"/>
              <a:ext cx="763"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29" name="Oval 122"/>
            <p:cNvSpPr>
              <a:spLocks noChangeArrowheads="1"/>
            </p:cNvSpPr>
            <p:nvPr userDrawn="1"/>
          </p:nvSpPr>
          <p:spPr bwMode="auto">
            <a:xfrm>
              <a:off x="264" y="2002"/>
              <a:ext cx="1213" cy="1205"/>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30" name="Oval 123"/>
            <p:cNvSpPr>
              <a:spLocks noChangeArrowheads="1"/>
            </p:cNvSpPr>
            <p:nvPr userDrawn="1"/>
          </p:nvSpPr>
          <p:spPr bwMode="auto">
            <a:xfrm>
              <a:off x="303" y="2033"/>
              <a:ext cx="1135" cy="114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31" name="Oval 124"/>
            <p:cNvSpPr>
              <a:spLocks noChangeArrowheads="1"/>
            </p:cNvSpPr>
            <p:nvPr userDrawn="1"/>
          </p:nvSpPr>
          <p:spPr bwMode="auto">
            <a:xfrm>
              <a:off x="248" y="1963"/>
              <a:ext cx="1245"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32" name="Oval 125"/>
            <p:cNvSpPr>
              <a:spLocks noChangeArrowheads="1"/>
            </p:cNvSpPr>
            <p:nvPr userDrawn="1"/>
          </p:nvSpPr>
          <p:spPr bwMode="auto">
            <a:xfrm>
              <a:off x="209" y="1963"/>
              <a:ext cx="1237"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33" name="Oval 126"/>
            <p:cNvSpPr>
              <a:spLocks noChangeArrowheads="1"/>
            </p:cNvSpPr>
            <p:nvPr userDrawn="1"/>
          </p:nvSpPr>
          <p:spPr bwMode="auto">
            <a:xfrm>
              <a:off x="271" y="1986"/>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34" name="Oval 127"/>
            <p:cNvSpPr>
              <a:spLocks noChangeArrowheads="1"/>
            </p:cNvSpPr>
            <p:nvPr userDrawn="1"/>
          </p:nvSpPr>
          <p:spPr bwMode="auto">
            <a:xfrm>
              <a:off x="232"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35" name="Oval 128" descr="new smal workers"/>
            <p:cNvSpPr>
              <a:spLocks noChangeArrowheads="1"/>
            </p:cNvSpPr>
            <p:nvPr userDrawn="1"/>
          </p:nvSpPr>
          <p:spPr bwMode="auto">
            <a:xfrm>
              <a:off x="304" y="2033"/>
              <a:ext cx="1135" cy="1143"/>
            </a:xfrm>
            <a:prstGeom prst="ellipse">
              <a:avLst/>
            </a:prstGeom>
            <a:blipFill dpi="0" rotWithShape="1">
              <a:blip r:embed="rId6">
                <a:lum contrast="12000"/>
              </a:blip>
              <a:srcRect/>
              <a:stretch>
                <a:fillRect/>
              </a:stretch>
            </a:blipFill>
            <a:ln>
              <a:noFill/>
            </a:ln>
            <a:extLst>
              <a:ext uri="{91240B29-F687-4F45-9708-019B960494DF}">
                <a14:hiddenLine xmlns:a14="http://schemas.microsoft.com/office/drawing/2010/main" w="0">
                  <a:solidFill>
                    <a:srgbClr val="83725B"/>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36" name="Oval 129"/>
            <p:cNvSpPr>
              <a:spLocks noChangeArrowheads="1"/>
            </p:cNvSpPr>
            <p:nvPr userDrawn="1"/>
          </p:nvSpPr>
          <p:spPr bwMode="auto">
            <a:xfrm>
              <a:off x="162" y="2017"/>
              <a:ext cx="1238"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37" name="Oval 130"/>
            <p:cNvSpPr>
              <a:spLocks noChangeArrowheads="1"/>
            </p:cNvSpPr>
            <p:nvPr userDrawn="1"/>
          </p:nvSpPr>
          <p:spPr bwMode="auto">
            <a:xfrm>
              <a:off x="310"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38" name="Oval 131"/>
            <p:cNvSpPr>
              <a:spLocks noChangeArrowheads="1"/>
            </p:cNvSpPr>
            <p:nvPr userDrawn="1"/>
          </p:nvSpPr>
          <p:spPr bwMode="auto">
            <a:xfrm>
              <a:off x="303" y="2017"/>
              <a:ext cx="1244"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39" name="Oval 132"/>
            <p:cNvSpPr>
              <a:spLocks noChangeArrowheads="1"/>
            </p:cNvSpPr>
            <p:nvPr userDrawn="1"/>
          </p:nvSpPr>
          <p:spPr bwMode="auto">
            <a:xfrm>
              <a:off x="614" y="2990"/>
              <a:ext cx="1003" cy="1011"/>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40" name="Oval 133"/>
            <p:cNvSpPr>
              <a:spLocks noChangeArrowheads="1"/>
            </p:cNvSpPr>
            <p:nvPr userDrawn="1"/>
          </p:nvSpPr>
          <p:spPr bwMode="auto">
            <a:xfrm>
              <a:off x="645" y="3021"/>
              <a:ext cx="941" cy="949"/>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41" name="Oval 134"/>
            <p:cNvSpPr>
              <a:spLocks noChangeArrowheads="1"/>
            </p:cNvSpPr>
            <p:nvPr userDrawn="1"/>
          </p:nvSpPr>
          <p:spPr bwMode="auto">
            <a:xfrm>
              <a:off x="598" y="2959"/>
              <a:ext cx="1035"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42" name="Oval 135"/>
            <p:cNvSpPr>
              <a:spLocks noChangeArrowheads="1"/>
            </p:cNvSpPr>
            <p:nvPr userDrawn="1"/>
          </p:nvSpPr>
          <p:spPr bwMode="auto">
            <a:xfrm>
              <a:off x="567" y="2959"/>
              <a:ext cx="1027"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43" name="Oval 136"/>
            <p:cNvSpPr>
              <a:spLocks noChangeArrowheads="1"/>
            </p:cNvSpPr>
            <p:nvPr userDrawn="1"/>
          </p:nvSpPr>
          <p:spPr bwMode="auto">
            <a:xfrm>
              <a:off x="622" y="2982"/>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44" name="Oval 137"/>
            <p:cNvSpPr>
              <a:spLocks noChangeArrowheads="1"/>
            </p:cNvSpPr>
            <p:nvPr userDrawn="1"/>
          </p:nvSpPr>
          <p:spPr bwMode="auto">
            <a:xfrm>
              <a:off x="583" y="2951"/>
              <a:ext cx="1034"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45" name="Oval 138" descr="boom"/>
            <p:cNvSpPr>
              <a:spLocks noChangeArrowheads="1"/>
            </p:cNvSpPr>
            <p:nvPr userDrawn="1"/>
          </p:nvSpPr>
          <p:spPr bwMode="auto">
            <a:xfrm>
              <a:off x="638" y="3018"/>
              <a:ext cx="949" cy="957"/>
            </a:xfrm>
            <a:prstGeom prst="ellipse">
              <a:avLst/>
            </a:prstGeom>
            <a:blipFill dpi="0" rotWithShape="1">
              <a:blip r:embed="rId7">
                <a:lum contrast="6000"/>
              </a:blip>
              <a:srcRect/>
              <a:stretch>
                <a:fillRect/>
              </a:stretch>
            </a:blipFill>
            <a:ln>
              <a:noFill/>
            </a:ln>
            <a:extLst>
              <a:ext uri="{91240B29-F687-4F45-9708-019B960494DF}">
                <a14:hiddenLine xmlns:a14="http://schemas.microsoft.com/office/drawing/2010/main" w="9525">
                  <a:solidFill>
                    <a:srgbClr val="83725B"/>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46" name="Oval 139"/>
            <p:cNvSpPr>
              <a:spLocks noChangeArrowheads="1"/>
            </p:cNvSpPr>
            <p:nvPr userDrawn="1"/>
          </p:nvSpPr>
          <p:spPr bwMode="auto">
            <a:xfrm>
              <a:off x="528" y="3005"/>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47" name="Oval 140"/>
            <p:cNvSpPr>
              <a:spLocks noChangeArrowheads="1"/>
            </p:cNvSpPr>
            <p:nvPr userDrawn="1"/>
          </p:nvSpPr>
          <p:spPr bwMode="auto">
            <a:xfrm>
              <a:off x="645" y="3005"/>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48" name="Oval 141"/>
            <p:cNvSpPr>
              <a:spLocks noChangeArrowheads="1"/>
            </p:cNvSpPr>
            <p:nvPr userDrawn="1"/>
          </p:nvSpPr>
          <p:spPr bwMode="auto">
            <a:xfrm>
              <a:off x="653" y="2951"/>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grpSp>
      <p:sp>
        <p:nvSpPr>
          <p:cNvPr id="3075" name="Rectangle 3"/>
          <p:cNvSpPr>
            <a:spLocks noGrp="1" noChangeArrowheads="1"/>
          </p:cNvSpPr>
          <p:nvPr>
            <p:ph type="ctrTitle"/>
          </p:nvPr>
        </p:nvSpPr>
        <p:spPr>
          <a:xfrm>
            <a:off x="3059113" y="3271838"/>
            <a:ext cx="5545137" cy="676275"/>
          </a:xfrm>
        </p:spPr>
        <p:txBody>
          <a:bodyPr anchor="b"/>
          <a:lstStyle>
            <a:lvl1pPr>
              <a:defRPr>
                <a:solidFill>
                  <a:srgbClr val="003896"/>
                </a:solidFill>
              </a:defRPr>
            </a:lvl1pPr>
          </a:lstStyle>
          <a:p>
            <a:pPr lvl="0"/>
            <a:r>
              <a:rPr lang="en-ZA" noProof="0"/>
              <a:t>Click to edit Master title style</a:t>
            </a:r>
          </a:p>
        </p:txBody>
      </p:sp>
      <p:sp>
        <p:nvSpPr>
          <p:cNvPr id="3076" name="Rectangle 4"/>
          <p:cNvSpPr>
            <a:spLocks noGrp="1" noChangeArrowheads="1"/>
          </p:cNvSpPr>
          <p:nvPr>
            <p:ph type="subTitle" idx="1"/>
          </p:nvPr>
        </p:nvSpPr>
        <p:spPr>
          <a:xfrm>
            <a:off x="3059113" y="4092575"/>
            <a:ext cx="5545137" cy="2220913"/>
          </a:xfrm>
        </p:spPr>
        <p:txBody>
          <a:bodyPr/>
          <a:lstStyle>
            <a:lvl1pPr marL="0" indent="0">
              <a:buFontTx/>
              <a:buNone/>
              <a:defRPr sz="1800">
                <a:solidFill>
                  <a:srgbClr val="83725B"/>
                </a:solidFill>
              </a:defRPr>
            </a:lvl1pPr>
          </a:lstStyle>
          <a:p>
            <a:pPr lvl="0"/>
            <a:r>
              <a:rPr lang="en-ZA" noProof="0"/>
              <a:t>Click to edit Master subtitle style</a:t>
            </a:r>
          </a:p>
        </p:txBody>
      </p:sp>
    </p:spTree>
    <p:extLst>
      <p:ext uri="{BB962C8B-B14F-4D97-AF65-F5344CB8AC3E}">
        <p14:creationId xmlns:p14="http://schemas.microsoft.com/office/powerpoint/2010/main" val="2047635439"/>
      </p:ext>
    </p:extLst>
  </p:cSld>
  <p:clrMapOvr>
    <a:masterClrMapping/>
  </p:clrMapOvr>
  <p:transition spd="slow">
    <p:fade/>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a:defRPr b="1"/>
            </a:lvl1pPr>
          </a:lstStyle>
          <a:p>
            <a:pPr>
              <a:defRPr/>
            </a:pPr>
            <a:endParaRPr lang="en-ZA" dirty="0"/>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eaLnBrk="1" hangingPunct="1">
              <a:defRPr sz="1800" b="0">
                <a:solidFill>
                  <a:srgbClr val="003896"/>
                </a:solidFill>
                <a:latin typeface="Arial" charset="0"/>
                <a:cs typeface="Arial" charset="0"/>
              </a:defRPr>
            </a:lvl1pPr>
          </a:lstStyle>
          <a:p>
            <a:pPr fontAlgn="base">
              <a:spcBef>
                <a:spcPct val="0"/>
              </a:spcBef>
              <a:spcAft>
                <a:spcPct val="0"/>
              </a:spcAft>
              <a:defRPr/>
            </a:pPr>
            <a:endParaRPr lang="en-ZA" dirty="0"/>
          </a:p>
        </p:txBody>
      </p:sp>
      <p:sp>
        <p:nvSpPr>
          <p:cNvPr id="6" name="Slide Number Placeholder 5"/>
          <p:cNvSpPr>
            <a:spLocks noGrp="1"/>
          </p:cNvSpPr>
          <p:nvPr>
            <p:ph type="sldNum" sz="quarter" idx="12"/>
          </p:nvPr>
        </p:nvSpPr>
        <p:spPr/>
        <p:txBody>
          <a:bodyPr/>
          <a:lstStyle>
            <a:lvl1pPr>
              <a:defRPr b="1"/>
            </a:lvl1pPr>
          </a:lstStyle>
          <a:p>
            <a:pPr>
              <a:defRPr/>
            </a:pPr>
            <a:fld id="{BF384969-2E8F-4AB9-928A-686F8D11A55C}" type="slidenum">
              <a:rPr lang="en-ZA" altLang="en-US"/>
              <a:pPr>
                <a:defRPr/>
              </a:pPr>
              <a:t>‹#›</a:t>
            </a:fld>
            <a:endParaRPr lang="en-ZA" altLang="en-US" dirty="0"/>
          </a:p>
        </p:txBody>
      </p:sp>
    </p:spTree>
    <p:extLst>
      <p:ext uri="{BB962C8B-B14F-4D97-AF65-F5344CB8AC3E}">
        <p14:creationId xmlns:p14="http://schemas.microsoft.com/office/powerpoint/2010/main" val="3614058675"/>
      </p:ext>
    </p:extLst>
  </p:cSld>
  <p:clrMapOvr>
    <a:masterClrMapping/>
  </p:clrMapOvr>
  <p:transition spd="slow">
    <p:fade/>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b="1"/>
            </a:lvl1pPr>
          </a:lstStyle>
          <a:p>
            <a:pPr>
              <a:defRPr/>
            </a:pPr>
            <a:endParaRPr lang="en-ZA" dirty="0"/>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eaLnBrk="1" hangingPunct="1">
              <a:defRPr sz="1800" b="0">
                <a:solidFill>
                  <a:srgbClr val="003896"/>
                </a:solidFill>
                <a:latin typeface="Arial" charset="0"/>
                <a:cs typeface="Arial" charset="0"/>
              </a:defRPr>
            </a:lvl1pPr>
          </a:lstStyle>
          <a:p>
            <a:pPr fontAlgn="base">
              <a:spcBef>
                <a:spcPct val="0"/>
              </a:spcBef>
              <a:spcAft>
                <a:spcPct val="0"/>
              </a:spcAft>
              <a:defRPr/>
            </a:pPr>
            <a:endParaRPr lang="en-ZA" dirty="0"/>
          </a:p>
        </p:txBody>
      </p:sp>
      <p:sp>
        <p:nvSpPr>
          <p:cNvPr id="6" name="Slide Number Placeholder 5"/>
          <p:cNvSpPr>
            <a:spLocks noGrp="1"/>
          </p:cNvSpPr>
          <p:nvPr>
            <p:ph type="sldNum" sz="quarter" idx="12"/>
          </p:nvPr>
        </p:nvSpPr>
        <p:spPr/>
        <p:txBody>
          <a:bodyPr/>
          <a:lstStyle>
            <a:lvl1pPr>
              <a:defRPr b="1"/>
            </a:lvl1pPr>
          </a:lstStyle>
          <a:p>
            <a:pPr>
              <a:defRPr/>
            </a:pPr>
            <a:fld id="{C043D646-13B0-42BB-AE31-A3D7A01F395B}" type="slidenum">
              <a:rPr lang="en-ZA" altLang="en-US"/>
              <a:pPr>
                <a:defRPr/>
              </a:pPr>
              <a:t>‹#›</a:t>
            </a:fld>
            <a:endParaRPr lang="en-ZA" altLang="en-US" dirty="0"/>
          </a:p>
        </p:txBody>
      </p:sp>
    </p:spTree>
    <p:extLst>
      <p:ext uri="{BB962C8B-B14F-4D97-AF65-F5344CB8AC3E}">
        <p14:creationId xmlns:p14="http://schemas.microsoft.com/office/powerpoint/2010/main" val="2880442323"/>
      </p:ext>
    </p:extLst>
  </p:cSld>
  <p:clrMapOvr>
    <a:masterClrMapping/>
  </p:clrMapOvr>
  <p:transition spd="slow">
    <p:fade/>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sz="half" idx="1"/>
          </p:nvPr>
        </p:nvSpPr>
        <p:spPr>
          <a:xfrm>
            <a:off x="436563" y="1436688"/>
            <a:ext cx="4113212"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p:cNvSpPr>
            <a:spLocks noGrp="1"/>
          </p:cNvSpPr>
          <p:nvPr>
            <p:ph sz="half" idx="2"/>
          </p:nvPr>
        </p:nvSpPr>
        <p:spPr>
          <a:xfrm>
            <a:off x="4702175" y="1436688"/>
            <a:ext cx="4113213"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Date Placeholder 4"/>
          <p:cNvSpPr>
            <a:spLocks noGrp="1"/>
          </p:cNvSpPr>
          <p:nvPr>
            <p:ph type="dt" sz="half" idx="10"/>
          </p:nvPr>
        </p:nvSpPr>
        <p:spPr/>
        <p:txBody>
          <a:bodyPr/>
          <a:lstStyle>
            <a:lvl1pPr>
              <a:defRPr b="1"/>
            </a:lvl1pPr>
          </a:lstStyle>
          <a:p>
            <a:pPr>
              <a:defRPr/>
            </a:pPr>
            <a:endParaRPr lang="en-ZA" dirty="0"/>
          </a:p>
        </p:txBody>
      </p:sp>
      <p:sp>
        <p:nvSpPr>
          <p:cNvPr id="6" name="Footer Placeholder 5"/>
          <p:cNvSpPr>
            <a:spLocks noGrp="1"/>
          </p:cNvSpPr>
          <p:nvPr>
            <p:ph type="ftr" sz="quarter" idx="11"/>
          </p:nvPr>
        </p:nvSpPr>
        <p:spPr>
          <a:xfrm>
            <a:off x="3132138" y="6453188"/>
            <a:ext cx="2879725" cy="268287"/>
          </a:xfrm>
          <a:prstGeom prst="rect">
            <a:avLst/>
          </a:prstGeom>
        </p:spPr>
        <p:txBody>
          <a:bodyPr/>
          <a:lstStyle>
            <a:lvl1pPr eaLnBrk="1" hangingPunct="1">
              <a:defRPr sz="1800" b="0">
                <a:solidFill>
                  <a:srgbClr val="003896"/>
                </a:solidFill>
                <a:latin typeface="Arial" charset="0"/>
                <a:cs typeface="Arial" charset="0"/>
              </a:defRPr>
            </a:lvl1pPr>
          </a:lstStyle>
          <a:p>
            <a:pPr fontAlgn="base">
              <a:spcBef>
                <a:spcPct val="0"/>
              </a:spcBef>
              <a:spcAft>
                <a:spcPct val="0"/>
              </a:spcAft>
              <a:defRPr/>
            </a:pPr>
            <a:endParaRPr lang="en-ZA" dirty="0"/>
          </a:p>
        </p:txBody>
      </p:sp>
      <p:sp>
        <p:nvSpPr>
          <p:cNvPr id="7" name="Slide Number Placeholder 6"/>
          <p:cNvSpPr>
            <a:spLocks noGrp="1"/>
          </p:cNvSpPr>
          <p:nvPr>
            <p:ph type="sldNum" sz="quarter" idx="12"/>
          </p:nvPr>
        </p:nvSpPr>
        <p:spPr/>
        <p:txBody>
          <a:bodyPr/>
          <a:lstStyle>
            <a:lvl1pPr>
              <a:defRPr b="1"/>
            </a:lvl1pPr>
          </a:lstStyle>
          <a:p>
            <a:pPr>
              <a:defRPr/>
            </a:pPr>
            <a:fld id="{4262E267-746F-4367-A9C1-891EA0634852}" type="slidenum">
              <a:rPr lang="en-ZA" altLang="en-US"/>
              <a:pPr>
                <a:defRPr/>
              </a:pPr>
              <a:t>‹#›</a:t>
            </a:fld>
            <a:endParaRPr lang="en-ZA" altLang="en-US" dirty="0"/>
          </a:p>
        </p:txBody>
      </p:sp>
    </p:spTree>
    <p:extLst>
      <p:ext uri="{BB962C8B-B14F-4D97-AF65-F5344CB8AC3E}">
        <p14:creationId xmlns:p14="http://schemas.microsoft.com/office/powerpoint/2010/main" val="4064212003"/>
      </p:ext>
    </p:extLst>
  </p:cSld>
  <p:clrMapOvr>
    <a:masterClrMapping/>
  </p:clrMapOvr>
  <p:transition spd="slow">
    <p:fade/>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7" name="Date Placeholder 6"/>
          <p:cNvSpPr>
            <a:spLocks noGrp="1"/>
          </p:cNvSpPr>
          <p:nvPr>
            <p:ph type="dt" sz="half" idx="10"/>
          </p:nvPr>
        </p:nvSpPr>
        <p:spPr/>
        <p:txBody>
          <a:bodyPr/>
          <a:lstStyle>
            <a:lvl1pPr>
              <a:defRPr b="1"/>
            </a:lvl1pPr>
          </a:lstStyle>
          <a:p>
            <a:pPr>
              <a:defRPr/>
            </a:pPr>
            <a:endParaRPr lang="en-ZA" dirty="0"/>
          </a:p>
        </p:txBody>
      </p:sp>
      <p:sp>
        <p:nvSpPr>
          <p:cNvPr id="8" name="Footer Placeholder 7"/>
          <p:cNvSpPr>
            <a:spLocks noGrp="1"/>
          </p:cNvSpPr>
          <p:nvPr>
            <p:ph type="ftr" sz="quarter" idx="11"/>
          </p:nvPr>
        </p:nvSpPr>
        <p:spPr>
          <a:xfrm>
            <a:off x="3132138" y="6453188"/>
            <a:ext cx="2879725" cy="268287"/>
          </a:xfrm>
          <a:prstGeom prst="rect">
            <a:avLst/>
          </a:prstGeom>
        </p:spPr>
        <p:txBody>
          <a:bodyPr/>
          <a:lstStyle>
            <a:lvl1pPr eaLnBrk="1" hangingPunct="1">
              <a:defRPr sz="1800" b="0">
                <a:solidFill>
                  <a:srgbClr val="003896"/>
                </a:solidFill>
                <a:latin typeface="Arial" charset="0"/>
                <a:cs typeface="Arial" charset="0"/>
              </a:defRPr>
            </a:lvl1pPr>
          </a:lstStyle>
          <a:p>
            <a:pPr fontAlgn="base">
              <a:spcBef>
                <a:spcPct val="0"/>
              </a:spcBef>
              <a:spcAft>
                <a:spcPct val="0"/>
              </a:spcAft>
              <a:defRPr/>
            </a:pPr>
            <a:endParaRPr lang="en-ZA" dirty="0"/>
          </a:p>
        </p:txBody>
      </p:sp>
      <p:sp>
        <p:nvSpPr>
          <p:cNvPr id="9" name="Slide Number Placeholder 8"/>
          <p:cNvSpPr>
            <a:spLocks noGrp="1"/>
          </p:cNvSpPr>
          <p:nvPr>
            <p:ph type="sldNum" sz="quarter" idx="12"/>
          </p:nvPr>
        </p:nvSpPr>
        <p:spPr/>
        <p:txBody>
          <a:bodyPr/>
          <a:lstStyle>
            <a:lvl1pPr>
              <a:defRPr b="1"/>
            </a:lvl1pPr>
          </a:lstStyle>
          <a:p>
            <a:pPr>
              <a:defRPr/>
            </a:pPr>
            <a:fld id="{E3B16495-1ED7-4E21-9D0C-D22A8BB33225}" type="slidenum">
              <a:rPr lang="en-ZA" altLang="en-US"/>
              <a:pPr>
                <a:defRPr/>
              </a:pPr>
              <a:t>‹#›</a:t>
            </a:fld>
            <a:endParaRPr lang="en-ZA" altLang="en-US" dirty="0"/>
          </a:p>
        </p:txBody>
      </p:sp>
    </p:spTree>
    <p:extLst>
      <p:ext uri="{BB962C8B-B14F-4D97-AF65-F5344CB8AC3E}">
        <p14:creationId xmlns:p14="http://schemas.microsoft.com/office/powerpoint/2010/main" val="3514645893"/>
      </p:ext>
    </p:extLst>
  </p:cSld>
  <p:clrMapOvr>
    <a:masterClrMapping/>
  </p:clrMapOvr>
  <p:transition spd="slow">
    <p:fade/>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Date Placeholder 2"/>
          <p:cNvSpPr>
            <a:spLocks noGrp="1"/>
          </p:cNvSpPr>
          <p:nvPr>
            <p:ph type="dt" sz="half" idx="10"/>
          </p:nvPr>
        </p:nvSpPr>
        <p:spPr/>
        <p:txBody>
          <a:bodyPr/>
          <a:lstStyle>
            <a:lvl1pPr>
              <a:defRPr b="1"/>
            </a:lvl1pPr>
          </a:lstStyle>
          <a:p>
            <a:pPr>
              <a:defRPr/>
            </a:pPr>
            <a:endParaRPr lang="en-ZA" dirty="0"/>
          </a:p>
        </p:txBody>
      </p:sp>
      <p:sp>
        <p:nvSpPr>
          <p:cNvPr id="4" name="Footer Placeholder 3"/>
          <p:cNvSpPr>
            <a:spLocks noGrp="1"/>
          </p:cNvSpPr>
          <p:nvPr>
            <p:ph type="ftr" sz="quarter" idx="11"/>
          </p:nvPr>
        </p:nvSpPr>
        <p:spPr>
          <a:xfrm>
            <a:off x="3132138" y="6453188"/>
            <a:ext cx="2879725" cy="268287"/>
          </a:xfrm>
          <a:prstGeom prst="rect">
            <a:avLst/>
          </a:prstGeom>
        </p:spPr>
        <p:txBody>
          <a:bodyPr/>
          <a:lstStyle>
            <a:lvl1pPr eaLnBrk="1" hangingPunct="1">
              <a:defRPr sz="1800" b="0">
                <a:solidFill>
                  <a:srgbClr val="003896"/>
                </a:solidFill>
                <a:latin typeface="Arial" charset="0"/>
                <a:cs typeface="Arial" charset="0"/>
              </a:defRPr>
            </a:lvl1pPr>
          </a:lstStyle>
          <a:p>
            <a:pPr fontAlgn="base">
              <a:spcBef>
                <a:spcPct val="0"/>
              </a:spcBef>
              <a:spcAft>
                <a:spcPct val="0"/>
              </a:spcAft>
              <a:defRPr/>
            </a:pPr>
            <a:endParaRPr lang="en-ZA" dirty="0"/>
          </a:p>
        </p:txBody>
      </p:sp>
      <p:sp>
        <p:nvSpPr>
          <p:cNvPr id="5" name="Slide Number Placeholder 4"/>
          <p:cNvSpPr>
            <a:spLocks noGrp="1"/>
          </p:cNvSpPr>
          <p:nvPr>
            <p:ph type="sldNum" sz="quarter" idx="12"/>
          </p:nvPr>
        </p:nvSpPr>
        <p:spPr/>
        <p:txBody>
          <a:bodyPr/>
          <a:lstStyle>
            <a:lvl1pPr>
              <a:defRPr b="1"/>
            </a:lvl1pPr>
          </a:lstStyle>
          <a:p>
            <a:pPr>
              <a:defRPr/>
            </a:pPr>
            <a:fld id="{06B966EF-85BF-4683-AA6C-7430A0562B0F}" type="slidenum">
              <a:rPr lang="en-ZA" altLang="en-US"/>
              <a:pPr>
                <a:defRPr/>
              </a:pPr>
              <a:t>‹#›</a:t>
            </a:fld>
            <a:endParaRPr lang="en-ZA" altLang="en-US" dirty="0"/>
          </a:p>
        </p:txBody>
      </p:sp>
    </p:spTree>
    <p:extLst>
      <p:ext uri="{BB962C8B-B14F-4D97-AF65-F5344CB8AC3E}">
        <p14:creationId xmlns:p14="http://schemas.microsoft.com/office/powerpoint/2010/main" val="846881856"/>
      </p:ext>
    </p:extLst>
  </p:cSld>
  <p:clrMapOvr>
    <a:masterClrMapping/>
  </p:clrMapOvr>
  <p:transition spd="slow">
    <p:fade/>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b="1"/>
            </a:lvl1pPr>
          </a:lstStyle>
          <a:p>
            <a:pPr>
              <a:defRPr/>
            </a:pPr>
            <a:endParaRPr lang="en-ZA" dirty="0"/>
          </a:p>
        </p:txBody>
      </p:sp>
      <p:sp>
        <p:nvSpPr>
          <p:cNvPr id="3" name="Footer Placeholder 2"/>
          <p:cNvSpPr>
            <a:spLocks noGrp="1"/>
          </p:cNvSpPr>
          <p:nvPr>
            <p:ph type="ftr" sz="quarter" idx="11"/>
          </p:nvPr>
        </p:nvSpPr>
        <p:spPr>
          <a:xfrm>
            <a:off x="3132138" y="6453188"/>
            <a:ext cx="2879725" cy="268287"/>
          </a:xfrm>
          <a:prstGeom prst="rect">
            <a:avLst/>
          </a:prstGeom>
        </p:spPr>
        <p:txBody>
          <a:bodyPr/>
          <a:lstStyle>
            <a:lvl1pPr eaLnBrk="1" hangingPunct="1">
              <a:defRPr sz="1800" b="0">
                <a:solidFill>
                  <a:srgbClr val="003896"/>
                </a:solidFill>
                <a:latin typeface="Arial" charset="0"/>
                <a:cs typeface="Arial" charset="0"/>
              </a:defRPr>
            </a:lvl1pPr>
          </a:lstStyle>
          <a:p>
            <a:pPr fontAlgn="base">
              <a:spcBef>
                <a:spcPct val="0"/>
              </a:spcBef>
              <a:spcAft>
                <a:spcPct val="0"/>
              </a:spcAft>
              <a:defRPr/>
            </a:pPr>
            <a:endParaRPr lang="en-ZA" dirty="0"/>
          </a:p>
        </p:txBody>
      </p:sp>
      <p:sp>
        <p:nvSpPr>
          <p:cNvPr id="4" name="Slide Number Placeholder 3"/>
          <p:cNvSpPr>
            <a:spLocks noGrp="1"/>
          </p:cNvSpPr>
          <p:nvPr>
            <p:ph type="sldNum" sz="quarter" idx="12"/>
          </p:nvPr>
        </p:nvSpPr>
        <p:spPr/>
        <p:txBody>
          <a:bodyPr/>
          <a:lstStyle>
            <a:lvl1pPr>
              <a:defRPr b="1"/>
            </a:lvl1pPr>
          </a:lstStyle>
          <a:p>
            <a:pPr>
              <a:defRPr/>
            </a:pPr>
            <a:fld id="{E4BEFBF3-5D57-46E0-AD57-049A5860139E}" type="slidenum">
              <a:rPr lang="en-ZA" altLang="en-US"/>
              <a:pPr>
                <a:defRPr/>
              </a:pPr>
              <a:t>‹#›</a:t>
            </a:fld>
            <a:endParaRPr lang="en-ZA" altLang="en-US" dirty="0"/>
          </a:p>
        </p:txBody>
      </p:sp>
    </p:spTree>
    <p:extLst>
      <p:ext uri="{BB962C8B-B14F-4D97-AF65-F5344CB8AC3E}">
        <p14:creationId xmlns:p14="http://schemas.microsoft.com/office/powerpoint/2010/main" val="4275456197"/>
      </p:ext>
    </p:extLst>
  </p:cSld>
  <p:clrMapOvr>
    <a:masterClrMapping/>
  </p:clrMapOvr>
  <p:transition spd="slow">
    <p:fade/>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b="1"/>
            </a:lvl1pPr>
          </a:lstStyle>
          <a:p>
            <a:pPr>
              <a:defRPr/>
            </a:pPr>
            <a:endParaRPr lang="en-ZA" dirty="0"/>
          </a:p>
        </p:txBody>
      </p:sp>
      <p:sp>
        <p:nvSpPr>
          <p:cNvPr id="6" name="Footer Placeholder 5"/>
          <p:cNvSpPr>
            <a:spLocks noGrp="1"/>
          </p:cNvSpPr>
          <p:nvPr>
            <p:ph type="ftr" sz="quarter" idx="11"/>
          </p:nvPr>
        </p:nvSpPr>
        <p:spPr>
          <a:xfrm>
            <a:off x="3132138" y="6453188"/>
            <a:ext cx="2879725" cy="268287"/>
          </a:xfrm>
          <a:prstGeom prst="rect">
            <a:avLst/>
          </a:prstGeom>
        </p:spPr>
        <p:txBody>
          <a:bodyPr/>
          <a:lstStyle>
            <a:lvl1pPr eaLnBrk="1" hangingPunct="1">
              <a:defRPr sz="1800" b="0">
                <a:solidFill>
                  <a:srgbClr val="003896"/>
                </a:solidFill>
                <a:latin typeface="Arial" charset="0"/>
                <a:cs typeface="Arial" charset="0"/>
              </a:defRPr>
            </a:lvl1pPr>
          </a:lstStyle>
          <a:p>
            <a:pPr fontAlgn="base">
              <a:spcBef>
                <a:spcPct val="0"/>
              </a:spcBef>
              <a:spcAft>
                <a:spcPct val="0"/>
              </a:spcAft>
              <a:defRPr/>
            </a:pPr>
            <a:endParaRPr lang="en-ZA" dirty="0"/>
          </a:p>
        </p:txBody>
      </p:sp>
      <p:sp>
        <p:nvSpPr>
          <p:cNvPr id="7" name="Slide Number Placeholder 6"/>
          <p:cNvSpPr>
            <a:spLocks noGrp="1"/>
          </p:cNvSpPr>
          <p:nvPr>
            <p:ph type="sldNum" sz="quarter" idx="12"/>
          </p:nvPr>
        </p:nvSpPr>
        <p:spPr/>
        <p:txBody>
          <a:bodyPr/>
          <a:lstStyle>
            <a:lvl1pPr>
              <a:defRPr b="1"/>
            </a:lvl1pPr>
          </a:lstStyle>
          <a:p>
            <a:pPr>
              <a:defRPr/>
            </a:pPr>
            <a:fld id="{714FB859-A0B6-4955-B50E-B89F4A1195D0}" type="slidenum">
              <a:rPr lang="en-ZA" altLang="en-US"/>
              <a:pPr>
                <a:defRPr/>
              </a:pPr>
              <a:t>‹#›</a:t>
            </a:fld>
            <a:endParaRPr lang="en-ZA" altLang="en-US" dirty="0"/>
          </a:p>
        </p:txBody>
      </p:sp>
    </p:spTree>
    <p:extLst>
      <p:ext uri="{BB962C8B-B14F-4D97-AF65-F5344CB8AC3E}">
        <p14:creationId xmlns:p14="http://schemas.microsoft.com/office/powerpoint/2010/main" val="4088981040"/>
      </p:ext>
    </p:extLst>
  </p:cSld>
  <p:clrMapOvr>
    <a:masterClrMapping/>
  </p:clrMapOvr>
  <p:transition spd="slow">
    <p:fade/>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b="1"/>
            </a:lvl1pPr>
          </a:lstStyle>
          <a:p>
            <a:pPr>
              <a:defRPr/>
            </a:pPr>
            <a:endParaRPr lang="en-ZA" dirty="0"/>
          </a:p>
        </p:txBody>
      </p:sp>
      <p:sp>
        <p:nvSpPr>
          <p:cNvPr id="6" name="Footer Placeholder 5"/>
          <p:cNvSpPr>
            <a:spLocks noGrp="1"/>
          </p:cNvSpPr>
          <p:nvPr>
            <p:ph type="ftr" sz="quarter" idx="11"/>
          </p:nvPr>
        </p:nvSpPr>
        <p:spPr>
          <a:xfrm>
            <a:off x="3132138" y="6453188"/>
            <a:ext cx="2879725" cy="268287"/>
          </a:xfrm>
          <a:prstGeom prst="rect">
            <a:avLst/>
          </a:prstGeom>
        </p:spPr>
        <p:txBody>
          <a:bodyPr/>
          <a:lstStyle>
            <a:lvl1pPr eaLnBrk="1" hangingPunct="1">
              <a:defRPr sz="1800" b="0">
                <a:solidFill>
                  <a:srgbClr val="003896"/>
                </a:solidFill>
                <a:latin typeface="Arial" charset="0"/>
                <a:cs typeface="Arial" charset="0"/>
              </a:defRPr>
            </a:lvl1pPr>
          </a:lstStyle>
          <a:p>
            <a:pPr fontAlgn="base">
              <a:spcBef>
                <a:spcPct val="0"/>
              </a:spcBef>
              <a:spcAft>
                <a:spcPct val="0"/>
              </a:spcAft>
              <a:defRPr/>
            </a:pPr>
            <a:endParaRPr lang="en-ZA" dirty="0"/>
          </a:p>
        </p:txBody>
      </p:sp>
      <p:sp>
        <p:nvSpPr>
          <p:cNvPr id="7" name="Slide Number Placeholder 6"/>
          <p:cNvSpPr>
            <a:spLocks noGrp="1"/>
          </p:cNvSpPr>
          <p:nvPr>
            <p:ph type="sldNum" sz="quarter" idx="12"/>
          </p:nvPr>
        </p:nvSpPr>
        <p:spPr/>
        <p:txBody>
          <a:bodyPr/>
          <a:lstStyle>
            <a:lvl1pPr>
              <a:defRPr b="1"/>
            </a:lvl1pPr>
          </a:lstStyle>
          <a:p>
            <a:pPr>
              <a:defRPr/>
            </a:pPr>
            <a:fld id="{3EF0CD72-0D1F-41CF-9444-35DC98B89EE6}" type="slidenum">
              <a:rPr lang="en-ZA" altLang="en-US"/>
              <a:pPr>
                <a:defRPr/>
              </a:pPr>
              <a:t>‹#›</a:t>
            </a:fld>
            <a:endParaRPr lang="en-ZA" altLang="en-US" dirty="0"/>
          </a:p>
        </p:txBody>
      </p:sp>
    </p:spTree>
    <p:extLst>
      <p:ext uri="{BB962C8B-B14F-4D97-AF65-F5344CB8AC3E}">
        <p14:creationId xmlns:p14="http://schemas.microsoft.com/office/powerpoint/2010/main" val="521956076"/>
      </p:ext>
    </p:extLst>
  </p:cSld>
  <p:clrMapOvr>
    <a:masterClrMapping/>
  </p:clrMapOvr>
  <p:transition spd="slow">
    <p:fade/>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a:defRPr b="1"/>
            </a:lvl1pPr>
          </a:lstStyle>
          <a:p>
            <a:pPr>
              <a:defRPr/>
            </a:pPr>
            <a:endParaRPr lang="en-ZA" dirty="0"/>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eaLnBrk="1" hangingPunct="1">
              <a:defRPr sz="1800" b="0">
                <a:solidFill>
                  <a:srgbClr val="003896"/>
                </a:solidFill>
                <a:latin typeface="Arial" charset="0"/>
                <a:cs typeface="Arial" charset="0"/>
              </a:defRPr>
            </a:lvl1pPr>
          </a:lstStyle>
          <a:p>
            <a:pPr fontAlgn="base">
              <a:spcBef>
                <a:spcPct val="0"/>
              </a:spcBef>
              <a:spcAft>
                <a:spcPct val="0"/>
              </a:spcAft>
              <a:defRPr/>
            </a:pPr>
            <a:endParaRPr lang="en-ZA" dirty="0"/>
          </a:p>
        </p:txBody>
      </p:sp>
      <p:sp>
        <p:nvSpPr>
          <p:cNvPr id="6" name="Slide Number Placeholder 5"/>
          <p:cNvSpPr>
            <a:spLocks noGrp="1"/>
          </p:cNvSpPr>
          <p:nvPr>
            <p:ph type="sldNum" sz="quarter" idx="12"/>
          </p:nvPr>
        </p:nvSpPr>
        <p:spPr/>
        <p:txBody>
          <a:bodyPr/>
          <a:lstStyle>
            <a:lvl1pPr>
              <a:defRPr b="1"/>
            </a:lvl1pPr>
          </a:lstStyle>
          <a:p>
            <a:pPr>
              <a:defRPr/>
            </a:pPr>
            <a:fld id="{1616576E-13E9-4F3B-AFAE-5AF931472A23}" type="slidenum">
              <a:rPr lang="en-ZA" altLang="en-US"/>
              <a:pPr>
                <a:defRPr/>
              </a:pPr>
              <a:t>‹#›</a:t>
            </a:fld>
            <a:endParaRPr lang="en-ZA" altLang="en-US" dirty="0"/>
          </a:p>
        </p:txBody>
      </p:sp>
    </p:spTree>
    <p:extLst>
      <p:ext uri="{BB962C8B-B14F-4D97-AF65-F5344CB8AC3E}">
        <p14:creationId xmlns:p14="http://schemas.microsoft.com/office/powerpoint/2010/main" val="2308679629"/>
      </p:ext>
    </p:extLst>
  </p:cSld>
  <p:clrMapOvr>
    <a:masterClrMapping/>
  </p:clrMapOvr>
  <p:transition spd="slow">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sz="half" idx="1"/>
          </p:nvPr>
        </p:nvSpPr>
        <p:spPr>
          <a:xfrm>
            <a:off x="436563" y="1436688"/>
            <a:ext cx="4113212"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p:cNvSpPr>
            <a:spLocks noGrp="1"/>
          </p:cNvSpPr>
          <p:nvPr>
            <p:ph sz="half" idx="2"/>
          </p:nvPr>
        </p:nvSpPr>
        <p:spPr>
          <a:xfrm>
            <a:off x="4702175" y="1436688"/>
            <a:ext cx="4113213"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Date Placeholder 4"/>
          <p:cNvSpPr>
            <a:spLocks noGrp="1"/>
          </p:cNvSpPr>
          <p:nvPr>
            <p:ph type="dt" sz="half" idx="10"/>
          </p:nvPr>
        </p:nvSpPr>
        <p:spPr/>
        <p:txBody>
          <a:bodyPr/>
          <a:lstStyle>
            <a:lvl1pPr>
              <a:defRPr/>
            </a:lvl1pPr>
          </a:lstStyle>
          <a:p>
            <a:endParaRPr lang="en-ZA" dirty="0"/>
          </a:p>
        </p:txBody>
      </p:sp>
      <p:sp>
        <p:nvSpPr>
          <p:cNvPr id="6" name="Footer Placeholder 5"/>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endParaRPr lang="en-ZA" dirty="0">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A4BFAA45-4215-457A-ADD7-0104AD7035BD}" type="slidenum">
              <a:rPr lang="en-ZA" smtClean="0"/>
              <a:pPr/>
              <a:t>‹#›</a:t>
            </a:fld>
            <a:endParaRPr lang="en-ZA" dirty="0"/>
          </a:p>
        </p:txBody>
      </p:sp>
    </p:spTree>
    <p:extLst>
      <p:ext uri="{BB962C8B-B14F-4D97-AF65-F5344CB8AC3E}">
        <p14:creationId xmlns:p14="http://schemas.microsoft.com/office/powerpoint/2010/main" val="2483886547"/>
      </p:ext>
    </p:extLst>
  </p:cSld>
  <p:clrMapOvr>
    <a:masterClrMapping/>
  </p:clrMapOvr>
  <p:transition spd="slow">
    <p:fade/>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75" y="166688"/>
            <a:ext cx="2093913" cy="6315075"/>
          </a:xfrm>
        </p:spPr>
        <p:txBody>
          <a:bodyPr vert="eaVert"/>
          <a:lstStyle/>
          <a:p>
            <a:r>
              <a:rPr lang="en-US"/>
              <a:t>Click to edit Master title style</a:t>
            </a:r>
            <a:endParaRPr lang="en-ZA"/>
          </a:p>
        </p:txBody>
      </p:sp>
      <p:sp>
        <p:nvSpPr>
          <p:cNvPr id="3" name="Vertical Text Placeholder 2"/>
          <p:cNvSpPr>
            <a:spLocks noGrp="1"/>
          </p:cNvSpPr>
          <p:nvPr>
            <p:ph type="body" orient="vert" idx="1"/>
          </p:nvPr>
        </p:nvSpPr>
        <p:spPr>
          <a:xfrm>
            <a:off x="436563" y="166688"/>
            <a:ext cx="6132512" cy="63150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a:defRPr b="1"/>
            </a:lvl1pPr>
          </a:lstStyle>
          <a:p>
            <a:pPr>
              <a:defRPr/>
            </a:pPr>
            <a:endParaRPr lang="en-ZA" dirty="0"/>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eaLnBrk="1" hangingPunct="1">
              <a:defRPr sz="1800" b="0">
                <a:solidFill>
                  <a:srgbClr val="003896"/>
                </a:solidFill>
                <a:latin typeface="Arial" charset="0"/>
                <a:cs typeface="Arial" charset="0"/>
              </a:defRPr>
            </a:lvl1pPr>
          </a:lstStyle>
          <a:p>
            <a:pPr fontAlgn="base">
              <a:spcBef>
                <a:spcPct val="0"/>
              </a:spcBef>
              <a:spcAft>
                <a:spcPct val="0"/>
              </a:spcAft>
              <a:defRPr/>
            </a:pPr>
            <a:endParaRPr lang="en-ZA" dirty="0"/>
          </a:p>
        </p:txBody>
      </p:sp>
      <p:sp>
        <p:nvSpPr>
          <p:cNvPr id="6" name="Slide Number Placeholder 5"/>
          <p:cNvSpPr>
            <a:spLocks noGrp="1"/>
          </p:cNvSpPr>
          <p:nvPr>
            <p:ph type="sldNum" sz="quarter" idx="12"/>
          </p:nvPr>
        </p:nvSpPr>
        <p:spPr/>
        <p:txBody>
          <a:bodyPr/>
          <a:lstStyle>
            <a:lvl1pPr>
              <a:defRPr b="1"/>
            </a:lvl1pPr>
          </a:lstStyle>
          <a:p>
            <a:pPr>
              <a:defRPr/>
            </a:pPr>
            <a:fld id="{E947F951-3FA6-4F6D-81CB-1A30ACC129E8}" type="slidenum">
              <a:rPr lang="en-ZA" altLang="en-US"/>
              <a:pPr>
                <a:defRPr/>
              </a:pPr>
              <a:t>‹#›</a:t>
            </a:fld>
            <a:endParaRPr lang="en-ZA" altLang="en-US" dirty="0"/>
          </a:p>
        </p:txBody>
      </p:sp>
    </p:spTree>
    <p:extLst>
      <p:ext uri="{BB962C8B-B14F-4D97-AF65-F5344CB8AC3E}">
        <p14:creationId xmlns:p14="http://schemas.microsoft.com/office/powerpoint/2010/main" val="1189678900"/>
      </p:ext>
    </p:extLst>
  </p:cSld>
  <p:clrMapOvr>
    <a:masterClrMapping/>
  </p:clrMapOvr>
  <p:transition spd="slow">
    <p:fade/>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36563" y="166688"/>
            <a:ext cx="8378825" cy="63150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3" name="Date Placeholder 2"/>
          <p:cNvSpPr>
            <a:spLocks noGrp="1"/>
          </p:cNvSpPr>
          <p:nvPr>
            <p:ph type="dt" sz="half" idx="10"/>
          </p:nvPr>
        </p:nvSpPr>
        <p:spPr/>
        <p:txBody>
          <a:bodyPr/>
          <a:lstStyle>
            <a:lvl1pPr>
              <a:defRPr b="1"/>
            </a:lvl1pPr>
          </a:lstStyle>
          <a:p>
            <a:pPr>
              <a:defRPr/>
            </a:pPr>
            <a:endParaRPr lang="en-ZA" dirty="0"/>
          </a:p>
        </p:txBody>
      </p:sp>
      <p:sp>
        <p:nvSpPr>
          <p:cNvPr id="4" name="Slide Number Placeholder 4"/>
          <p:cNvSpPr>
            <a:spLocks noGrp="1"/>
          </p:cNvSpPr>
          <p:nvPr>
            <p:ph type="sldNum" sz="quarter" idx="11"/>
          </p:nvPr>
        </p:nvSpPr>
        <p:spPr>
          <a:xfrm>
            <a:off x="3851275" y="6453188"/>
            <a:ext cx="1008063" cy="268287"/>
          </a:xfrm>
        </p:spPr>
        <p:txBody>
          <a:bodyPr/>
          <a:lstStyle>
            <a:lvl1pPr>
              <a:defRPr b="1"/>
            </a:lvl1pPr>
          </a:lstStyle>
          <a:p>
            <a:pPr>
              <a:defRPr/>
            </a:pPr>
            <a:fld id="{ED4924B3-040A-4EAC-A25D-8F20FE5E4BEB}" type="slidenum">
              <a:rPr lang="en-ZA" altLang="en-US"/>
              <a:pPr>
                <a:defRPr/>
              </a:pPr>
              <a:t>‹#›</a:t>
            </a:fld>
            <a:endParaRPr lang="en-ZA" altLang="en-US" dirty="0"/>
          </a:p>
        </p:txBody>
      </p:sp>
    </p:spTree>
    <p:extLst>
      <p:ext uri="{BB962C8B-B14F-4D97-AF65-F5344CB8AC3E}">
        <p14:creationId xmlns:p14="http://schemas.microsoft.com/office/powerpoint/2010/main" val="896966694"/>
      </p:ext>
    </p:extLst>
  </p:cSld>
  <p:clrMapOvr>
    <a:masterClrMapping/>
  </p:clrMapOvr>
  <p:transition spd="slow">
    <p:fade/>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150"/>
          <p:cNvGrpSpPr>
            <a:grpSpLocks/>
          </p:cNvGrpSpPr>
          <p:nvPr userDrawn="1"/>
        </p:nvGrpSpPr>
        <p:grpSpPr bwMode="auto">
          <a:xfrm>
            <a:off x="-4763" y="0"/>
            <a:ext cx="9148763" cy="6858000"/>
            <a:chOff x="-3" y="0"/>
            <a:chExt cx="5763" cy="4320"/>
          </a:xfrm>
        </p:grpSpPr>
        <p:pic>
          <p:nvPicPr>
            <p:cNvPr id="5" name="Picture 148" descr="logo small"/>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088" y="326"/>
              <a:ext cx="1352" cy="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91"/>
            <p:cNvSpPr>
              <a:spLocks noChangeArrowheads="1"/>
            </p:cNvSpPr>
            <p:nvPr userDrawn="1"/>
          </p:nvSpPr>
          <p:spPr bwMode="auto">
            <a:xfrm>
              <a:off x="-3" y="0"/>
              <a:ext cx="5763" cy="4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pic>
          <p:nvPicPr>
            <p:cNvPr id="7" name="Picture 23" descr="d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 y="0"/>
              <a:ext cx="115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Oval 101"/>
            <p:cNvSpPr>
              <a:spLocks noChangeArrowheads="1"/>
            </p:cNvSpPr>
            <p:nvPr userDrawn="1"/>
          </p:nvSpPr>
          <p:spPr bwMode="auto">
            <a:xfrm>
              <a:off x="232" y="819"/>
              <a:ext cx="1448" cy="1447"/>
            </a:xfrm>
            <a:prstGeom prst="ellipse">
              <a:avLst/>
            </a:prstGeom>
            <a:solidFill>
              <a:srgbClr val="83725B"/>
            </a:solidFill>
            <a:ln w="9525">
              <a:solidFill>
                <a:srgbClr val="83725B"/>
              </a:solidFill>
              <a:round/>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9" name="Oval 102" descr="coolers"/>
            <p:cNvSpPr>
              <a:spLocks noChangeArrowheads="1"/>
            </p:cNvSpPr>
            <p:nvPr userDrawn="1"/>
          </p:nvSpPr>
          <p:spPr bwMode="auto">
            <a:xfrm>
              <a:off x="275" y="858"/>
              <a:ext cx="1362" cy="1369"/>
            </a:xfrm>
            <a:prstGeom prst="ellipse">
              <a:avLst/>
            </a:prstGeom>
            <a:blipFill dpi="0" rotWithShape="1">
              <a:blip r:embed="rId4"/>
              <a:srcRect/>
              <a:stretch>
                <a:fillRect/>
              </a:stretch>
            </a:blipFill>
            <a:ln>
              <a:noFill/>
            </a:ln>
            <a:extLst>
              <a:ext uri="{91240B29-F687-4F45-9708-019B960494DF}">
                <a14:hiddenLine xmlns:a14="http://schemas.microsoft.com/office/drawing/2010/main" w="9525">
                  <a:solidFill>
                    <a:srgbClr val="83725B"/>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10" name="Oval 103"/>
            <p:cNvSpPr>
              <a:spLocks noChangeArrowheads="1"/>
            </p:cNvSpPr>
            <p:nvPr userDrawn="1"/>
          </p:nvSpPr>
          <p:spPr bwMode="auto">
            <a:xfrm>
              <a:off x="217" y="772"/>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11" name="Oval 104"/>
            <p:cNvSpPr>
              <a:spLocks noChangeArrowheads="1"/>
            </p:cNvSpPr>
            <p:nvPr userDrawn="1"/>
          </p:nvSpPr>
          <p:spPr bwMode="auto">
            <a:xfrm>
              <a:off x="162" y="772"/>
              <a:ext cx="1487"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12" name="Oval 105"/>
            <p:cNvSpPr>
              <a:spLocks noChangeArrowheads="1"/>
            </p:cNvSpPr>
            <p:nvPr userDrawn="1"/>
          </p:nvSpPr>
          <p:spPr bwMode="auto">
            <a:xfrm>
              <a:off x="240" y="803"/>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13" name="Oval 106"/>
            <p:cNvSpPr>
              <a:spLocks noChangeArrowheads="1"/>
            </p:cNvSpPr>
            <p:nvPr userDrawn="1"/>
          </p:nvSpPr>
          <p:spPr bwMode="auto">
            <a:xfrm>
              <a:off x="194"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14" name="Oval 107"/>
            <p:cNvSpPr>
              <a:spLocks noChangeArrowheads="1"/>
            </p:cNvSpPr>
            <p:nvPr userDrawn="1"/>
          </p:nvSpPr>
          <p:spPr bwMode="auto">
            <a:xfrm>
              <a:off x="279"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15" name="Oval 108"/>
            <p:cNvSpPr>
              <a:spLocks noChangeArrowheads="1"/>
            </p:cNvSpPr>
            <p:nvPr userDrawn="1"/>
          </p:nvSpPr>
          <p:spPr bwMode="auto">
            <a:xfrm>
              <a:off x="108"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16" name="Oval 109"/>
            <p:cNvSpPr>
              <a:spLocks noChangeArrowheads="1"/>
            </p:cNvSpPr>
            <p:nvPr userDrawn="1"/>
          </p:nvSpPr>
          <p:spPr bwMode="auto">
            <a:xfrm>
              <a:off x="287"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17" name="Oval 110"/>
            <p:cNvSpPr>
              <a:spLocks noChangeArrowheads="1"/>
            </p:cNvSpPr>
            <p:nvPr userDrawn="1"/>
          </p:nvSpPr>
          <p:spPr bwMode="auto">
            <a:xfrm>
              <a:off x="614" y="422"/>
              <a:ext cx="739" cy="747"/>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18" name="Oval 111"/>
            <p:cNvSpPr>
              <a:spLocks noChangeArrowheads="1"/>
            </p:cNvSpPr>
            <p:nvPr userDrawn="1"/>
          </p:nvSpPr>
          <p:spPr bwMode="auto">
            <a:xfrm>
              <a:off x="629" y="445"/>
              <a:ext cx="708" cy="708"/>
            </a:xfrm>
            <a:prstGeom prst="ellipse">
              <a:avLst/>
            </a:prstGeom>
            <a:solidFill>
              <a:srgbClr val="8C7F6D"/>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19" name="Oval 112"/>
            <p:cNvSpPr>
              <a:spLocks noChangeArrowheads="1"/>
            </p:cNvSpPr>
            <p:nvPr userDrawn="1"/>
          </p:nvSpPr>
          <p:spPr bwMode="auto">
            <a:xfrm>
              <a:off x="598" y="399"/>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20" name="Oval 113"/>
            <p:cNvSpPr>
              <a:spLocks noChangeArrowheads="1"/>
            </p:cNvSpPr>
            <p:nvPr userDrawn="1"/>
          </p:nvSpPr>
          <p:spPr bwMode="auto">
            <a:xfrm>
              <a:off x="575" y="399"/>
              <a:ext cx="762"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21" name="Oval 114"/>
            <p:cNvSpPr>
              <a:spLocks noChangeArrowheads="1"/>
            </p:cNvSpPr>
            <p:nvPr userDrawn="1"/>
          </p:nvSpPr>
          <p:spPr bwMode="auto">
            <a:xfrm>
              <a:off x="614" y="414"/>
              <a:ext cx="770" cy="771"/>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22" name="Oval 115"/>
            <p:cNvSpPr>
              <a:spLocks noChangeArrowheads="1"/>
            </p:cNvSpPr>
            <p:nvPr userDrawn="1"/>
          </p:nvSpPr>
          <p:spPr bwMode="auto">
            <a:xfrm>
              <a:off x="590" y="391"/>
              <a:ext cx="763"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23" name="Oval 116"/>
            <p:cNvSpPr>
              <a:spLocks noChangeArrowheads="1"/>
            </p:cNvSpPr>
            <p:nvPr userDrawn="1"/>
          </p:nvSpPr>
          <p:spPr bwMode="auto">
            <a:xfrm>
              <a:off x="629" y="445"/>
              <a:ext cx="708" cy="708"/>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24" name="Oval 117"/>
            <p:cNvSpPr>
              <a:spLocks noChangeArrowheads="1"/>
            </p:cNvSpPr>
            <p:nvPr userDrawn="1"/>
          </p:nvSpPr>
          <p:spPr bwMode="auto">
            <a:xfrm>
              <a:off x="637" y="445"/>
              <a:ext cx="693" cy="693"/>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25" name="Oval 118" descr="face"/>
            <p:cNvSpPr>
              <a:spLocks noChangeArrowheads="1"/>
            </p:cNvSpPr>
            <p:nvPr userDrawn="1"/>
          </p:nvSpPr>
          <p:spPr bwMode="auto">
            <a:xfrm>
              <a:off x="633" y="445"/>
              <a:ext cx="700" cy="701"/>
            </a:xfrm>
            <a:prstGeom prst="ellipse">
              <a:avLst/>
            </a:prstGeom>
            <a:blipFill dpi="0" rotWithShape="1">
              <a:blip r:embed="rId5">
                <a:lum contrast="6000"/>
              </a:blip>
              <a:srcRect/>
              <a:stretch>
                <a:fillRect/>
              </a:stretch>
            </a:blipFill>
            <a:ln>
              <a:noFill/>
            </a:ln>
            <a:extLst>
              <a:ext uri="{91240B29-F687-4F45-9708-019B960494DF}">
                <a14:hiddenLine xmlns:a14="http://schemas.microsoft.com/office/drawing/2010/main" w="9525">
                  <a:solidFill>
                    <a:srgbClr val="83725B"/>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26" name="Oval 119"/>
            <p:cNvSpPr>
              <a:spLocks noChangeArrowheads="1"/>
            </p:cNvSpPr>
            <p:nvPr userDrawn="1"/>
          </p:nvSpPr>
          <p:spPr bwMode="auto">
            <a:xfrm>
              <a:off x="637" y="391"/>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27" name="Oval 120"/>
            <p:cNvSpPr>
              <a:spLocks noChangeArrowheads="1"/>
            </p:cNvSpPr>
            <p:nvPr userDrawn="1"/>
          </p:nvSpPr>
          <p:spPr bwMode="auto">
            <a:xfrm>
              <a:off x="544" y="438"/>
              <a:ext cx="770"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28" name="Oval 121"/>
            <p:cNvSpPr>
              <a:spLocks noChangeArrowheads="1"/>
            </p:cNvSpPr>
            <p:nvPr userDrawn="1"/>
          </p:nvSpPr>
          <p:spPr bwMode="auto">
            <a:xfrm>
              <a:off x="637" y="438"/>
              <a:ext cx="763"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29" name="Oval 122"/>
            <p:cNvSpPr>
              <a:spLocks noChangeArrowheads="1"/>
            </p:cNvSpPr>
            <p:nvPr userDrawn="1"/>
          </p:nvSpPr>
          <p:spPr bwMode="auto">
            <a:xfrm>
              <a:off x="264" y="2002"/>
              <a:ext cx="1213" cy="1205"/>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30" name="Oval 123"/>
            <p:cNvSpPr>
              <a:spLocks noChangeArrowheads="1"/>
            </p:cNvSpPr>
            <p:nvPr userDrawn="1"/>
          </p:nvSpPr>
          <p:spPr bwMode="auto">
            <a:xfrm>
              <a:off x="303" y="2033"/>
              <a:ext cx="1135" cy="114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31" name="Oval 124"/>
            <p:cNvSpPr>
              <a:spLocks noChangeArrowheads="1"/>
            </p:cNvSpPr>
            <p:nvPr userDrawn="1"/>
          </p:nvSpPr>
          <p:spPr bwMode="auto">
            <a:xfrm>
              <a:off x="248" y="1963"/>
              <a:ext cx="1245"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32" name="Oval 125"/>
            <p:cNvSpPr>
              <a:spLocks noChangeArrowheads="1"/>
            </p:cNvSpPr>
            <p:nvPr userDrawn="1"/>
          </p:nvSpPr>
          <p:spPr bwMode="auto">
            <a:xfrm>
              <a:off x="209" y="1963"/>
              <a:ext cx="1237"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33" name="Oval 126"/>
            <p:cNvSpPr>
              <a:spLocks noChangeArrowheads="1"/>
            </p:cNvSpPr>
            <p:nvPr userDrawn="1"/>
          </p:nvSpPr>
          <p:spPr bwMode="auto">
            <a:xfrm>
              <a:off x="271" y="1986"/>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34" name="Oval 127"/>
            <p:cNvSpPr>
              <a:spLocks noChangeArrowheads="1"/>
            </p:cNvSpPr>
            <p:nvPr userDrawn="1"/>
          </p:nvSpPr>
          <p:spPr bwMode="auto">
            <a:xfrm>
              <a:off x="232"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35" name="Oval 128" descr="new smal workers"/>
            <p:cNvSpPr>
              <a:spLocks noChangeArrowheads="1"/>
            </p:cNvSpPr>
            <p:nvPr userDrawn="1"/>
          </p:nvSpPr>
          <p:spPr bwMode="auto">
            <a:xfrm>
              <a:off x="304" y="2033"/>
              <a:ext cx="1135" cy="1143"/>
            </a:xfrm>
            <a:prstGeom prst="ellipse">
              <a:avLst/>
            </a:prstGeom>
            <a:blipFill dpi="0" rotWithShape="1">
              <a:blip r:embed="rId6">
                <a:lum contrast="12000"/>
              </a:blip>
              <a:srcRect/>
              <a:stretch>
                <a:fillRect/>
              </a:stretch>
            </a:blipFill>
            <a:ln>
              <a:noFill/>
            </a:ln>
            <a:extLst>
              <a:ext uri="{91240B29-F687-4F45-9708-019B960494DF}">
                <a14:hiddenLine xmlns:a14="http://schemas.microsoft.com/office/drawing/2010/main" w="0">
                  <a:solidFill>
                    <a:srgbClr val="83725B"/>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36" name="Oval 129"/>
            <p:cNvSpPr>
              <a:spLocks noChangeArrowheads="1"/>
            </p:cNvSpPr>
            <p:nvPr userDrawn="1"/>
          </p:nvSpPr>
          <p:spPr bwMode="auto">
            <a:xfrm>
              <a:off x="162" y="2017"/>
              <a:ext cx="1238"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37" name="Oval 130"/>
            <p:cNvSpPr>
              <a:spLocks noChangeArrowheads="1"/>
            </p:cNvSpPr>
            <p:nvPr userDrawn="1"/>
          </p:nvSpPr>
          <p:spPr bwMode="auto">
            <a:xfrm>
              <a:off x="310"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38" name="Oval 131"/>
            <p:cNvSpPr>
              <a:spLocks noChangeArrowheads="1"/>
            </p:cNvSpPr>
            <p:nvPr userDrawn="1"/>
          </p:nvSpPr>
          <p:spPr bwMode="auto">
            <a:xfrm>
              <a:off x="303" y="2017"/>
              <a:ext cx="1244"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39" name="Oval 132"/>
            <p:cNvSpPr>
              <a:spLocks noChangeArrowheads="1"/>
            </p:cNvSpPr>
            <p:nvPr userDrawn="1"/>
          </p:nvSpPr>
          <p:spPr bwMode="auto">
            <a:xfrm>
              <a:off x="614" y="2990"/>
              <a:ext cx="1003" cy="1011"/>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40" name="Oval 133"/>
            <p:cNvSpPr>
              <a:spLocks noChangeArrowheads="1"/>
            </p:cNvSpPr>
            <p:nvPr userDrawn="1"/>
          </p:nvSpPr>
          <p:spPr bwMode="auto">
            <a:xfrm>
              <a:off x="645" y="3021"/>
              <a:ext cx="941" cy="949"/>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41" name="Oval 134"/>
            <p:cNvSpPr>
              <a:spLocks noChangeArrowheads="1"/>
            </p:cNvSpPr>
            <p:nvPr userDrawn="1"/>
          </p:nvSpPr>
          <p:spPr bwMode="auto">
            <a:xfrm>
              <a:off x="598" y="2959"/>
              <a:ext cx="1035"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42" name="Oval 135"/>
            <p:cNvSpPr>
              <a:spLocks noChangeArrowheads="1"/>
            </p:cNvSpPr>
            <p:nvPr userDrawn="1"/>
          </p:nvSpPr>
          <p:spPr bwMode="auto">
            <a:xfrm>
              <a:off x="567" y="2959"/>
              <a:ext cx="1027"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43" name="Oval 136"/>
            <p:cNvSpPr>
              <a:spLocks noChangeArrowheads="1"/>
            </p:cNvSpPr>
            <p:nvPr userDrawn="1"/>
          </p:nvSpPr>
          <p:spPr bwMode="auto">
            <a:xfrm>
              <a:off x="622" y="2982"/>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44" name="Oval 137"/>
            <p:cNvSpPr>
              <a:spLocks noChangeArrowheads="1"/>
            </p:cNvSpPr>
            <p:nvPr userDrawn="1"/>
          </p:nvSpPr>
          <p:spPr bwMode="auto">
            <a:xfrm>
              <a:off x="583" y="2951"/>
              <a:ext cx="1034"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45" name="Oval 138" descr="boom"/>
            <p:cNvSpPr>
              <a:spLocks noChangeArrowheads="1"/>
            </p:cNvSpPr>
            <p:nvPr userDrawn="1"/>
          </p:nvSpPr>
          <p:spPr bwMode="auto">
            <a:xfrm>
              <a:off x="638" y="3018"/>
              <a:ext cx="949" cy="957"/>
            </a:xfrm>
            <a:prstGeom prst="ellipse">
              <a:avLst/>
            </a:prstGeom>
            <a:blipFill dpi="0" rotWithShape="1">
              <a:blip r:embed="rId7">
                <a:lum contrast="6000"/>
              </a:blip>
              <a:srcRect/>
              <a:stretch>
                <a:fillRect/>
              </a:stretch>
            </a:blipFill>
            <a:ln>
              <a:noFill/>
            </a:ln>
            <a:extLst>
              <a:ext uri="{91240B29-F687-4F45-9708-019B960494DF}">
                <a14:hiddenLine xmlns:a14="http://schemas.microsoft.com/office/drawing/2010/main" w="9525">
                  <a:solidFill>
                    <a:srgbClr val="83725B"/>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46" name="Oval 139"/>
            <p:cNvSpPr>
              <a:spLocks noChangeArrowheads="1"/>
            </p:cNvSpPr>
            <p:nvPr userDrawn="1"/>
          </p:nvSpPr>
          <p:spPr bwMode="auto">
            <a:xfrm>
              <a:off x="528" y="3005"/>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47" name="Oval 140"/>
            <p:cNvSpPr>
              <a:spLocks noChangeArrowheads="1"/>
            </p:cNvSpPr>
            <p:nvPr userDrawn="1"/>
          </p:nvSpPr>
          <p:spPr bwMode="auto">
            <a:xfrm>
              <a:off x="645" y="3005"/>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48" name="Oval 141"/>
            <p:cNvSpPr>
              <a:spLocks noChangeArrowheads="1"/>
            </p:cNvSpPr>
            <p:nvPr userDrawn="1"/>
          </p:nvSpPr>
          <p:spPr bwMode="auto">
            <a:xfrm>
              <a:off x="653" y="2951"/>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grpSp>
      <p:sp>
        <p:nvSpPr>
          <p:cNvPr id="3075" name="Rectangle 3"/>
          <p:cNvSpPr>
            <a:spLocks noGrp="1" noChangeArrowheads="1"/>
          </p:cNvSpPr>
          <p:nvPr>
            <p:ph type="ctrTitle"/>
          </p:nvPr>
        </p:nvSpPr>
        <p:spPr>
          <a:xfrm>
            <a:off x="3059113" y="3271838"/>
            <a:ext cx="5545137" cy="676275"/>
          </a:xfrm>
        </p:spPr>
        <p:txBody>
          <a:bodyPr anchor="b"/>
          <a:lstStyle>
            <a:lvl1pPr>
              <a:defRPr>
                <a:solidFill>
                  <a:srgbClr val="003896"/>
                </a:solidFill>
              </a:defRPr>
            </a:lvl1pPr>
          </a:lstStyle>
          <a:p>
            <a:pPr lvl="0"/>
            <a:r>
              <a:rPr lang="en-ZA" noProof="0"/>
              <a:t>Click to edit Master title style</a:t>
            </a:r>
          </a:p>
        </p:txBody>
      </p:sp>
      <p:sp>
        <p:nvSpPr>
          <p:cNvPr id="3076" name="Rectangle 4"/>
          <p:cNvSpPr>
            <a:spLocks noGrp="1" noChangeArrowheads="1"/>
          </p:cNvSpPr>
          <p:nvPr>
            <p:ph type="subTitle" idx="1"/>
          </p:nvPr>
        </p:nvSpPr>
        <p:spPr>
          <a:xfrm>
            <a:off x="3059113" y="4092575"/>
            <a:ext cx="5545137" cy="2220913"/>
          </a:xfrm>
        </p:spPr>
        <p:txBody>
          <a:bodyPr/>
          <a:lstStyle>
            <a:lvl1pPr marL="0" indent="0">
              <a:buFontTx/>
              <a:buNone/>
              <a:defRPr sz="1800">
                <a:solidFill>
                  <a:srgbClr val="83725B"/>
                </a:solidFill>
              </a:defRPr>
            </a:lvl1pPr>
          </a:lstStyle>
          <a:p>
            <a:pPr lvl="0"/>
            <a:r>
              <a:rPr lang="en-ZA" noProof="0"/>
              <a:t>Click to edit Master subtitle style</a:t>
            </a:r>
          </a:p>
        </p:txBody>
      </p:sp>
    </p:spTree>
    <p:extLst>
      <p:ext uri="{BB962C8B-B14F-4D97-AF65-F5344CB8AC3E}">
        <p14:creationId xmlns:p14="http://schemas.microsoft.com/office/powerpoint/2010/main" val="504877336"/>
      </p:ext>
    </p:extLst>
  </p:cSld>
  <p:clrMapOvr>
    <a:masterClrMapping/>
  </p:clrMapOvr>
  <p:transition spd="slow">
    <p:fade/>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a:defRPr b="1"/>
            </a:lvl1pPr>
          </a:lstStyle>
          <a:p>
            <a:pPr>
              <a:defRPr/>
            </a:pPr>
            <a:endParaRPr lang="en-ZA" dirty="0"/>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eaLnBrk="1" hangingPunct="1">
              <a:defRPr sz="1800" b="0">
                <a:solidFill>
                  <a:srgbClr val="003896"/>
                </a:solidFill>
                <a:latin typeface="Arial" charset="0"/>
                <a:cs typeface="Arial" charset="0"/>
              </a:defRPr>
            </a:lvl1pPr>
          </a:lstStyle>
          <a:p>
            <a:pPr fontAlgn="base">
              <a:spcBef>
                <a:spcPct val="0"/>
              </a:spcBef>
              <a:spcAft>
                <a:spcPct val="0"/>
              </a:spcAft>
              <a:defRPr/>
            </a:pPr>
            <a:endParaRPr lang="en-ZA" dirty="0"/>
          </a:p>
        </p:txBody>
      </p:sp>
      <p:sp>
        <p:nvSpPr>
          <p:cNvPr id="6" name="Slide Number Placeholder 5"/>
          <p:cNvSpPr>
            <a:spLocks noGrp="1"/>
          </p:cNvSpPr>
          <p:nvPr>
            <p:ph type="sldNum" sz="quarter" idx="12"/>
          </p:nvPr>
        </p:nvSpPr>
        <p:spPr/>
        <p:txBody>
          <a:bodyPr/>
          <a:lstStyle>
            <a:lvl1pPr>
              <a:defRPr b="1"/>
            </a:lvl1pPr>
          </a:lstStyle>
          <a:p>
            <a:pPr>
              <a:defRPr/>
            </a:pPr>
            <a:fld id="{BF384969-2E8F-4AB9-928A-686F8D11A55C}" type="slidenum">
              <a:rPr lang="en-ZA" altLang="en-US"/>
              <a:pPr>
                <a:defRPr/>
              </a:pPr>
              <a:t>‹#›</a:t>
            </a:fld>
            <a:endParaRPr lang="en-ZA" altLang="en-US" dirty="0"/>
          </a:p>
        </p:txBody>
      </p:sp>
    </p:spTree>
    <p:extLst>
      <p:ext uri="{BB962C8B-B14F-4D97-AF65-F5344CB8AC3E}">
        <p14:creationId xmlns:p14="http://schemas.microsoft.com/office/powerpoint/2010/main" val="1904139695"/>
      </p:ext>
    </p:extLst>
  </p:cSld>
  <p:clrMapOvr>
    <a:masterClrMapping/>
  </p:clrMapOvr>
  <p:transition spd="slow">
    <p:fade/>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b="1"/>
            </a:lvl1pPr>
          </a:lstStyle>
          <a:p>
            <a:pPr>
              <a:defRPr/>
            </a:pPr>
            <a:endParaRPr lang="en-ZA" dirty="0"/>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eaLnBrk="1" hangingPunct="1">
              <a:defRPr sz="1800" b="0">
                <a:solidFill>
                  <a:srgbClr val="003896"/>
                </a:solidFill>
                <a:latin typeface="Arial" charset="0"/>
                <a:cs typeface="Arial" charset="0"/>
              </a:defRPr>
            </a:lvl1pPr>
          </a:lstStyle>
          <a:p>
            <a:pPr fontAlgn="base">
              <a:spcBef>
                <a:spcPct val="0"/>
              </a:spcBef>
              <a:spcAft>
                <a:spcPct val="0"/>
              </a:spcAft>
              <a:defRPr/>
            </a:pPr>
            <a:endParaRPr lang="en-ZA" dirty="0"/>
          </a:p>
        </p:txBody>
      </p:sp>
      <p:sp>
        <p:nvSpPr>
          <p:cNvPr id="6" name="Slide Number Placeholder 5"/>
          <p:cNvSpPr>
            <a:spLocks noGrp="1"/>
          </p:cNvSpPr>
          <p:nvPr>
            <p:ph type="sldNum" sz="quarter" idx="12"/>
          </p:nvPr>
        </p:nvSpPr>
        <p:spPr/>
        <p:txBody>
          <a:bodyPr/>
          <a:lstStyle>
            <a:lvl1pPr>
              <a:defRPr b="1"/>
            </a:lvl1pPr>
          </a:lstStyle>
          <a:p>
            <a:pPr>
              <a:defRPr/>
            </a:pPr>
            <a:fld id="{C043D646-13B0-42BB-AE31-A3D7A01F395B}" type="slidenum">
              <a:rPr lang="en-ZA" altLang="en-US"/>
              <a:pPr>
                <a:defRPr/>
              </a:pPr>
              <a:t>‹#›</a:t>
            </a:fld>
            <a:endParaRPr lang="en-ZA" altLang="en-US" dirty="0"/>
          </a:p>
        </p:txBody>
      </p:sp>
    </p:spTree>
    <p:extLst>
      <p:ext uri="{BB962C8B-B14F-4D97-AF65-F5344CB8AC3E}">
        <p14:creationId xmlns:p14="http://schemas.microsoft.com/office/powerpoint/2010/main" val="3264923137"/>
      </p:ext>
    </p:extLst>
  </p:cSld>
  <p:clrMapOvr>
    <a:masterClrMapping/>
  </p:clrMapOvr>
  <p:transition spd="slow">
    <p:fade/>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sz="half" idx="1"/>
          </p:nvPr>
        </p:nvSpPr>
        <p:spPr>
          <a:xfrm>
            <a:off x="436563" y="1436688"/>
            <a:ext cx="4113212"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p:cNvSpPr>
            <a:spLocks noGrp="1"/>
          </p:cNvSpPr>
          <p:nvPr>
            <p:ph sz="half" idx="2"/>
          </p:nvPr>
        </p:nvSpPr>
        <p:spPr>
          <a:xfrm>
            <a:off x="4702175" y="1436688"/>
            <a:ext cx="4113213"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Date Placeholder 4"/>
          <p:cNvSpPr>
            <a:spLocks noGrp="1"/>
          </p:cNvSpPr>
          <p:nvPr>
            <p:ph type="dt" sz="half" idx="10"/>
          </p:nvPr>
        </p:nvSpPr>
        <p:spPr/>
        <p:txBody>
          <a:bodyPr/>
          <a:lstStyle>
            <a:lvl1pPr>
              <a:defRPr b="1"/>
            </a:lvl1pPr>
          </a:lstStyle>
          <a:p>
            <a:pPr>
              <a:defRPr/>
            </a:pPr>
            <a:endParaRPr lang="en-ZA" dirty="0"/>
          </a:p>
        </p:txBody>
      </p:sp>
      <p:sp>
        <p:nvSpPr>
          <p:cNvPr id="6" name="Footer Placeholder 5"/>
          <p:cNvSpPr>
            <a:spLocks noGrp="1"/>
          </p:cNvSpPr>
          <p:nvPr>
            <p:ph type="ftr" sz="quarter" idx="11"/>
          </p:nvPr>
        </p:nvSpPr>
        <p:spPr>
          <a:xfrm>
            <a:off x="3132138" y="6453188"/>
            <a:ext cx="2879725" cy="268287"/>
          </a:xfrm>
          <a:prstGeom prst="rect">
            <a:avLst/>
          </a:prstGeom>
        </p:spPr>
        <p:txBody>
          <a:bodyPr/>
          <a:lstStyle>
            <a:lvl1pPr eaLnBrk="1" hangingPunct="1">
              <a:defRPr sz="1800" b="0">
                <a:solidFill>
                  <a:srgbClr val="003896"/>
                </a:solidFill>
                <a:latin typeface="Arial" charset="0"/>
                <a:cs typeface="Arial" charset="0"/>
              </a:defRPr>
            </a:lvl1pPr>
          </a:lstStyle>
          <a:p>
            <a:pPr fontAlgn="base">
              <a:spcBef>
                <a:spcPct val="0"/>
              </a:spcBef>
              <a:spcAft>
                <a:spcPct val="0"/>
              </a:spcAft>
              <a:defRPr/>
            </a:pPr>
            <a:endParaRPr lang="en-ZA" dirty="0"/>
          </a:p>
        </p:txBody>
      </p:sp>
      <p:sp>
        <p:nvSpPr>
          <p:cNvPr id="7" name="Slide Number Placeholder 6"/>
          <p:cNvSpPr>
            <a:spLocks noGrp="1"/>
          </p:cNvSpPr>
          <p:nvPr>
            <p:ph type="sldNum" sz="quarter" idx="12"/>
          </p:nvPr>
        </p:nvSpPr>
        <p:spPr/>
        <p:txBody>
          <a:bodyPr/>
          <a:lstStyle>
            <a:lvl1pPr>
              <a:defRPr b="1"/>
            </a:lvl1pPr>
          </a:lstStyle>
          <a:p>
            <a:pPr>
              <a:defRPr/>
            </a:pPr>
            <a:fld id="{4262E267-746F-4367-A9C1-891EA0634852}" type="slidenum">
              <a:rPr lang="en-ZA" altLang="en-US"/>
              <a:pPr>
                <a:defRPr/>
              </a:pPr>
              <a:t>‹#›</a:t>
            </a:fld>
            <a:endParaRPr lang="en-ZA" altLang="en-US" dirty="0"/>
          </a:p>
        </p:txBody>
      </p:sp>
    </p:spTree>
    <p:extLst>
      <p:ext uri="{BB962C8B-B14F-4D97-AF65-F5344CB8AC3E}">
        <p14:creationId xmlns:p14="http://schemas.microsoft.com/office/powerpoint/2010/main" val="330791814"/>
      </p:ext>
    </p:extLst>
  </p:cSld>
  <p:clrMapOvr>
    <a:masterClrMapping/>
  </p:clrMapOvr>
  <p:transition spd="slow">
    <p:fade/>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7" name="Date Placeholder 6"/>
          <p:cNvSpPr>
            <a:spLocks noGrp="1"/>
          </p:cNvSpPr>
          <p:nvPr>
            <p:ph type="dt" sz="half" idx="10"/>
          </p:nvPr>
        </p:nvSpPr>
        <p:spPr/>
        <p:txBody>
          <a:bodyPr/>
          <a:lstStyle>
            <a:lvl1pPr>
              <a:defRPr b="1"/>
            </a:lvl1pPr>
          </a:lstStyle>
          <a:p>
            <a:pPr>
              <a:defRPr/>
            </a:pPr>
            <a:endParaRPr lang="en-ZA" dirty="0"/>
          </a:p>
        </p:txBody>
      </p:sp>
      <p:sp>
        <p:nvSpPr>
          <p:cNvPr id="8" name="Footer Placeholder 7"/>
          <p:cNvSpPr>
            <a:spLocks noGrp="1"/>
          </p:cNvSpPr>
          <p:nvPr>
            <p:ph type="ftr" sz="quarter" idx="11"/>
          </p:nvPr>
        </p:nvSpPr>
        <p:spPr>
          <a:xfrm>
            <a:off x="3132138" y="6453188"/>
            <a:ext cx="2879725" cy="268287"/>
          </a:xfrm>
          <a:prstGeom prst="rect">
            <a:avLst/>
          </a:prstGeom>
        </p:spPr>
        <p:txBody>
          <a:bodyPr/>
          <a:lstStyle>
            <a:lvl1pPr eaLnBrk="1" hangingPunct="1">
              <a:defRPr sz="1800" b="0">
                <a:solidFill>
                  <a:srgbClr val="003896"/>
                </a:solidFill>
                <a:latin typeface="Arial" charset="0"/>
                <a:cs typeface="Arial" charset="0"/>
              </a:defRPr>
            </a:lvl1pPr>
          </a:lstStyle>
          <a:p>
            <a:pPr fontAlgn="base">
              <a:spcBef>
                <a:spcPct val="0"/>
              </a:spcBef>
              <a:spcAft>
                <a:spcPct val="0"/>
              </a:spcAft>
              <a:defRPr/>
            </a:pPr>
            <a:endParaRPr lang="en-ZA" dirty="0"/>
          </a:p>
        </p:txBody>
      </p:sp>
      <p:sp>
        <p:nvSpPr>
          <p:cNvPr id="9" name="Slide Number Placeholder 8"/>
          <p:cNvSpPr>
            <a:spLocks noGrp="1"/>
          </p:cNvSpPr>
          <p:nvPr>
            <p:ph type="sldNum" sz="quarter" idx="12"/>
          </p:nvPr>
        </p:nvSpPr>
        <p:spPr/>
        <p:txBody>
          <a:bodyPr/>
          <a:lstStyle>
            <a:lvl1pPr>
              <a:defRPr b="1"/>
            </a:lvl1pPr>
          </a:lstStyle>
          <a:p>
            <a:pPr>
              <a:defRPr/>
            </a:pPr>
            <a:fld id="{E3B16495-1ED7-4E21-9D0C-D22A8BB33225}" type="slidenum">
              <a:rPr lang="en-ZA" altLang="en-US"/>
              <a:pPr>
                <a:defRPr/>
              </a:pPr>
              <a:t>‹#›</a:t>
            </a:fld>
            <a:endParaRPr lang="en-ZA" altLang="en-US" dirty="0"/>
          </a:p>
        </p:txBody>
      </p:sp>
    </p:spTree>
    <p:extLst>
      <p:ext uri="{BB962C8B-B14F-4D97-AF65-F5344CB8AC3E}">
        <p14:creationId xmlns:p14="http://schemas.microsoft.com/office/powerpoint/2010/main" val="2665079173"/>
      </p:ext>
    </p:extLst>
  </p:cSld>
  <p:clrMapOvr>
    <a:masterClrMapping/>
  </p:clrMapOvr>
  <p:transition spd="slow">
    <p:fade/>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Date Placeholder 2"/>
          <p:cNvSpPr>
            <a:spLocks noGrp="1"/>
          </p:cNvSpPr>
          <p:nvPr>
            <p:ph type="dt" sz="half" idx="10"/>
          </p:nvPr>
        </p:nvSpPr>
        <p:spPr/>
        <p:txBody>
          <a:bodyPr/>
          <a:lstStyle>
            <a:lvl1pPr>
              <a:defRPr b="1"/>
            </a:lvl1pPr>
          </a:lstStyle>
          <a:p>
            <a:pPr>
              <a:defRPr/>
            </a:pPr>
            <a:endParaRPr lang="en-ZA" dirty="0"/>
          </a:p>
        </p:txBody>
      </p:sp>
      <p:sp>
        <p:nvSpPr>
          <p:cNvPr id="4" name="Footer Placeholder 3"/>
          <p:cNvSpPr>
            <a:spLocks noGrp="1"/>
          </p:cNvSpPr>
          <p:nvPr>
            <p:ph type="ftr" sz="quarter" idx="11"/>
          </p:nvPr>
        </p:nvSpPr>
        <p:spPr>
          <a:xfrm>
            <a:off x="3132138" y="6453188"/>
            <a:ext cx="2879725" cy="268287"/>
          </a:xfrm>
          <a:prstGeom prst="rect">
            <a:avLst/>
          </a:prstGeom>
        </p:spPr>
        <p:txBody>
          <a:bodyPr/>
          <a:lstStyle>
            <a:lvl1pPr eaLnBrk="1" hangingPunct="1">
              <a:defRPr sz="1800" b="0">
                <a:solidFill>
                  <a:srgbClr val="003896"/>
                </a:solidFill>
                <a:latin typeface="Arial" charset="0"/>
                <a:cs typeface="Arial" charset="0"/>
              </a:defRPr>
            </a:lvl1pPr>
          </a:lstStyle>
          <a:p>
            <a:pPr fontAlgn="base">
              <a:spcBef>
                <a:spcPct val="0"/>
              </a:spcBef>
              <a:spcAft>
                <a:spcPct val="0"/>
              </a:spcAft>
              <a:defRPr/>
            </a:pPr>
            <a:endParaRPr lang="en-ZA" dirty="0"/>
          </a:p>
        </p:txBody>
      </p:sp>
      <p:sp>
        <p:nvSpPr>
          <p:cNvPr id="5" name="Slide Number Placeholder 4"/>
          <p:cNvSpPr>
            <a:spLocks noGrp="1"/>
          </p:cNvSpPr>
          <p:nvPr>
            <p:ph type="sldNum" sz="quarter" idx="12"/>
          </p:nvPr>
        </p:nvSpPr>
        <p:spPr/>
        <p:txBody>
          <a:bodyPr/>
          <a:lstStyle>
            <a:lvl1pPr>
              <a:defRPr b="1"/>
            </a:lvl1pPr>
          </a:lstStyle>
          <a:p>
            <a:pPr>
              <a:defRPr/>
            </a:pPr>
            <a:fld id="{06B966EF-85BF-4683-AA6C-7430A0562B0F}" type="slidenum">
              <a:rPr lang="en-ZA" altLang="en-US"/>
              <a:pPr>
                <a:defRPr/>
              </a:pPr>
              <a:t>‹#›</a:t>
            </a:fld>
            <a:endParaRPr lang="en-ZA" altLang="en-US" dirty="0"/>
          </a:p>
        </p:txBody>
      </p:sp>
    </p:spTree>
    <p:extLst>
      <p:ext uri="{BB962C8B-B14F-4D97-AF65-F5344CB8AC3E}">
        <p14:creationId xmlns:p14="http://schemas.microsoft.com/office/powerpoint/2010/main" val="2675206557"/>
      </p:ext>
    </p:extLst>
  </p:cSld>
  <p:clrMapOvr>
    <a:masterClrMapping/>
  </p:clrMapOvr>
  <p:transition spd="slow">
    <p:fade/>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b="1"/>
            </a:lvl1pPr>
          </a:lstStyle>
          <a:p>
            <a:pPr>
              <a:defRPr/>
            </a:pPr>
            <a:endParaRPr lang="en-ZA" dirty="0"/>
          </a:p>
        </p:txBody>
      </p:sp>
      <p:sp>
        <p:nvSpPr>
          <p:cNvPr id="3" name="Footer Placeholder 2"/>
          <p:cNvSpPr>
            <a:spLocks noGrp="1"/>
          </p:cNvSpPr>
          <p:nvPr>
            <p:ph type="ftr" sz="quarter" idx="11"/>
          </p:nvPr>
        </p:nvSpPr>
        <p:spPr>
          <a:xfrm>
            <a:off x="3132138" y="6453188"/>
            <a:ext cx="2879725" cy="268287"/>
          </a:xfrm>
          <a:prstGeom prst="rect">
            <a:avLst/>
          </a:prstGeom>
        </p:spPr>
        <p:txBody>
          <a:bodyPr/>
          <a:lstStyle>
            <a:lvl1pPr eaLnBrk="1" hangingPunct="1">
              <a:defRPr sz="1800" b="0">
                <a:solidFill>
                  <a:srgbClr val="003896"/>
                </a:solidFill>
                <a:latin typeface="Arial" charset="0"/>
                <a:cs typeface="Arial" charset="0"/>
              </a:defRPr>
            </a:lvl1pPr>
          </a:lstStyle>
          <a:p>
            <a:pPr fontAlgn="base">
              <a:spcBef>
                <a:spcPct val="0"/>
              </a:spcBef>
              <a:spcAft>
                <a:spcPct val="0"/>
              </a:spcAft>
              <a:defRPr/>
            </a:pPr>
            <a:endParaRPr lang="en-ZA" dirty="0"/>
          </a:p>
        </p:txBody>
      </p:sp>
      <p:sp>
        <p:nvSpPr>
          <p:cNvPr id="4" name="Slide Number Placeholder 3"/>
          <p:cNvSpPr>
            <a:spLocks noGrp="1"/>
          </p:cNvSpPr>
          <p:nvPr>
            <p:ph type="sldNum" sz="quarter" idx="12"/>
          </p:nvPr>
        </p:nvSpPr>
        <p:spPr/>
        <p:txBody>
          <a:bodyPr/>
          <a:lstStyle>
            <a:lvl1pPr>
              <a:defRPr b="1"/>
            </a:lvl1pPr>
          </a:lstStyle>
          <a:p>
            <a:pPr>
              <a:defRPr/>
            </a:pPr>
            <a:fld id="{E4BEFBF3-5D57-46E0-AD57-049A5860139E}" type="slidenum">
              <a:rPr lang="en-ZA" altLang="en-US"/>
              <a:pPr>
                <a:defRPr/>
              </a:pPr>
              <a:t>‹#›</a:t>
            </a:fld>
            <a:endParaRPr lang="en-ZA" altLang="en-US" dirty="0"/>
          </a:p>
        </p:txBody>
      </p:sp>
    </p:spTree>
    <p:extLst>
      <p:ext uri="{BB962C8B-B14F-4D97-AF65-F5344CB8AC3E}">
        <p14:creationId xmlns:p14="http://schemas.microsoft.com/office/powerpoint/2010/main" val="493748851"/>
      </p:ext>
    </p:extLst>
  </p:cSld>
  <p:clrMapOvr>
    <a:masterClrMapping/>
  </p:clrMapOvr>
  <p:transition spd="slow">
    <p:fade/>
  </p:transition>
</p:sldLayout>
</file>

<file path=ppt/slideLayouts/slideLayout8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b="1"/>
            </a:lvl1pPr>
          </a:lstStyle>
          <a:p>
            <a:pPr>
              <a:defRPr/>
            </a:pPr>
            <a:endParaRPr lang="en-ZA" dirty="0"/>
          </a:p>
        </p:txBody>
      </p:sp>
      <p:sp>
        <p:nvSpPr>
          <p:cNvPr id="6" name="Footer Placeholder 5"/>
          <p:cNvSpPr>
            <a:spLocks noGrp="1"/>
          </p:cNvSpPr>
          <p:nvPr>
            <p:ph type="ftr" sz="quarter" idx="11"/>
          </p:nvPr>
        </p:nvSpPr>
        <p:spPr>
          <a:xfrm>
            <a:off x="3132138" y="6453188"/>
            <a:ext cx="2879725" cy="268287"/>
          </a:xfrm>
          <a:prstGeom prst="rect">
            <a:avLst/>
          </a:prstGeom>
        </p:spPr>
        <p:txBody>
          <a:bodyPr/>
          <a:lstStyle>
            <a:lvl1pPr eaLnBrk="1" hangingPunct="1">
              <a:defRPr sz="1800" b="0">
                <a:solidFill>
                  <a:srgbClr val="003896"/>
                </a:solidFill>
                <a:latin typeface="Arial" charset="0"/>
                <a:cs typeface="Arial" charset="0"/>
              </a:defRPr>
            </a:lvl1pPr>
          </a:lstStyle>
          <a:p>
            <a:pPr fontAlgn="base">
              <a:spcBef>
                <a:spcPct val="0"/>
              </a:spcBef>
              <a:spcAft>
                <a:spcPct val="0"/>
              </a:spcAft>
              <a:defRPr/>
            </a:pPr>
            <a:endParaRPr lang="en-ZA" dirty="0"/>
          </a:p>
        </p:txBody>
      </p:sp>
      <p:sp>
        <p:nvSpPr>
          <p:cNvPr id="7" name="Slide Number Placeholder 6"/>
          <p:cNvSpPr>
            <a:spLocks noGrp="1"/>
          </p:cNvSpPr>
          <p:nvPr>
            <p:ph type="sldNum" sz="quarter" idx="12"/>
          </p:nvPr>
        </p:nvSpPr>
        <p:spPr/>
        <p:txBody>
          <a:bodyPr/>
          <a:lstStyle>
            <a:lvl1pPr>
              <a:defRPr b="1"/>
            </a:lvl1pPr>
          </a:lstStyle>
          <a:p>
            <a:pPr>
              <a:defRPr/>
            </a:pPr>
            <a:fld id="{714FB859-A0B6-4955-B50E-B89F4A1195D0}" type="slidenum">
              <a:rPr lang="en-ZA" altLang="en-US"/>
              <a:pPr>
                <a:defRPr/>
              </a:pPr>
              <a:t>‹#›</a:t>
            </a:fld>
            <a:endParaRPr lang="en-ZA" altLang="en-US" dirty="0"/>
          </a:p>
        </p:txBody>
      </p:sp>
    </p:spTree>
    <p:extLst>
      <p:ext uri="{BB962C8B-B14F-4D97-AF65-F5344CB8AC3E}">
        <p14:creationId xmlns:p14="http://schemas.microsoft.com/office/powerpoint/2010/main" val="2224510814"/>
      </p:ext>
    </p:extLst>
  </p:cSld>
  <p:clrMapOvr>
    <a:masterClrMapping/>
  </p:clrMapOvr>
  <p:transition spd="slow">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7" name="Date Placeholder 6"/>
          <p:cNvSpPr>
            <a:spLocks noGrp="1"/>
          </p:cNvSpPr>
          <p:nvPr>
            <p:ph type="dt" sz="half" idx="10"/>
          </p:nvPr>
        </p:nvSpPr>
        <p:spPr/>
        <p:txBody>
          <a:bodyPr/>
          <a:lstStyle>
            <a:lvl1pPr>
              <a:defRPr/>
            </a:lvl1pPr>
          </a:lstStyle>
          <a:p>
            <a:endParaRPr lang="en-ZA" dirty="0"/>
          </a:p>
        </p:txBody>
      </p:sp>
      <p:sp>
        <p:nvSpPr>
          <p:cNvPr id="8" name="Footer Placeholder 7"/>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endParaRPr lang="en-ZA" dirty="0">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A4BFAA45-4215-457A-ADD7-0104AD7035BD}" type="slidenum">
              <a:rPr lang="en-ZA" smtClean="0"/>
              <a:pPr/>
              <a:t>‹#›</a:t>
            </a:fld>
            <a:endParaRPr lang="en-ZA" dirty="0"/>
          </a:p>
        </p:txBody>
      </p:sp>
    </p:spTree>
    <p:extLst>
      <p:ext uri="{BB962C8B-B14F-4D97-AF65-F5344CB8AC3E}">
        <p14:creationId xmlns:p14="http://schemas.microsoft.com/office/powerpoint/2010/main" val="4191503584"/>
      </p:ext>
    </p:extLst>
  </p:cSld>
  <p:clrMapOvr>
    <a:masterClrMapping/>
  </p:clrMapOvr>
  <p:transition spd="slow">
    <p:fade/>
  </p:transition>
</p:sldLayout>
</file>

<file path=ppt/slideLayouts/slideLayout9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b="1"/>
            </a:lvl1pPr>
          </a:lstStyle>
          <a:p>
            <a:pPr>
              <a:defRPr/>
            </a:pPr>
            <a:endParaRPr lang="en-ZA" dirty="0"/>
          </a:p>
        </p:txBody>
      </p:sp>
      <p:sp>
        <p:nvSpPr>
          <p:cNvPr id="6" name="Footer Placeholder 5"/>
          <p:cNvSpPr>
            <a:spLocks noGrp="1"/>
          </p:cNvSpPr>
          <p:nvPr>
            <p:ph type="ftr" sz="quarter" idx="11"/>
          </p:nvPr>
        </p:nvSpPr>
        <p:spPr>
          <a:xfrm>
            <a:off x="3132138" y="6453188"/>
            <a:ext cx="2879725" cy="268287"/>
          </a:xfrm>
          <a:prstGeom prst="rect">
            <a:avLst/>
          </a:prstGeom>
        </p:spPr>
        <p:txBody>
          <a:bodyPr/>
          <a:lstStyle>
            <a:lvl1pPr eaLnBrk="1" hangingPunct="1">
              <a:defRPr sz="1800" b="0">
                <a:solidFill>
                  <a:srgbClr val="003896"/>
                </a:solidFill>
                <a:latin typeface="Arial" charset="0"/>
                <a:cs typeface="Arial" charset="0"/>
              </a:defRPr>
            </a:lvl1pPr>
          </a:lstStyle>
          <a:p>
            <a:pPr fontAlgn="base">
              <a:spcBef>
                <a:spcPct val="0"/>
              </a:spcBef>
              <a:spcAft>
                <a:spcPct val="0"/>
              </a:spcAft>
              <a:defRPr/>
            </a:pPr>
            <a:endParaRPr lang="en-ZA" dirty="0"/>
          </a:p>
        </p:txBody>
      </p:sp>
      <p:sp>
        <p:nvSpPr>
          <p:cNvPr id="7" name="Slide Number Placeholder 6"/>
          <p:cNvSpPr>
            <a:spLocks noGrp="1"/>
          </p:cNvSpPr>
          <p:nvPr>
            <p:ph type="sldNum" sz="quarter" idx="12"/>
          </p:nvPr>
        </p:nvSpPr>
        <p:spPr/>
        <p:txBody>
          <a:bodyPr/>
          <a:lstStyle>
            <a:lvl1pPr>
              <a:defRPr b="1"/>
            </a:lvl1pPr>
          </a:lstStyle>
          <a:p>
            <a:pPr>
              <a:defRPr/>
            </a:pPr>
            <a:fld id="{3EF0CD72-0D1F-41CF-9444-35DC98B89EE6}" type="slidenum">
              <a:rPr lang="en-ZA" altLang="en-US"/>
              <a:pPr>
                <a:defRPr/>
              </a:pPr>
              <a:t>‹#›</a:t>
            </a:fld>
            <a:endParaRPr lang="en-ZA" altLang="en-US" dirty="0"/>
          </a:p>
        </p:txBody>
      </p:sp>
    </p:spTree>
    <p:extLst>
      <p:ext uri="{BB962C8B-B14F-4D97-AF65-F5344CB8AC3E}">
        <p14:creationId xmlns:p14="http://schemas.microsoft.com/office/powerpoint/2010/main" val="837811691"/>
      </p:ext>
    </p:extLst>
  </p:cSld>
  <p:clrMapOvr>
    <a:masterClrMapping/>
  </p:clrMapOvr>
  <p:transition spd="slow">
    <p:fade/>
  </p:transition>
</p:sldLayout>
</file>

<file path=ppt/slideLayouts/slideLayout9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a:defRPr b="1"/>
            </a:lvl1pPr>
          </a:lstStyle>
          <a:p>
            <a:pPr>
              <a:defRPr/>
            </a:pPr>
            <a:endParaRPr lang="en-ZA" dirty="0"/>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eaLnBrk="1" hangingPunct="1">
              <a:defRPr sz="1800" b="0">
                <a:solidFill>
                  <a:srgbClr val="003896"/>
                </a:solidFill>
                <a:latin typeface="Arial" charset="0"/>
                <a:cs typeface="Arial" charset="0"/>
              </a:defRPr>
            </a:lvl1pPr>
          </a:lstStyle>
          <a:p>
            <a:pPr fontAlgn="base">
              <a:spcBef>
                <a:spcPct val="0"/>
              </a:spcBef>
              <a:spcAft>
                <a:spcPct val="0"/>
              </a:spcAft>
              <a:defRPr/>
            </a:pPr>
            <a:endParaRPr lang="en-ZA" dirty="0"/>
          </a:p>
        </p:txBody>
      </p:sp>
      <p:sp>
        <p:nvSpPr>
          <p:cNvPr id="6" name="Slide Number Placeholder 5"/>
          <p:cNvSpPr>
            <a:spLocks noGrp="1"/>
          </p:cNvSpPr>
          <p:nvPr>
            <p:ph type="sldNum" sz="quarter" idx="12"/>
          </p:nvPr>
        </p:nvSpPr>
        <p:spPr/>
        <p:txBody>
          <a:bodyPr/>
          <a:lstStyle>
            <a:lvl1pPr>
              <a:defRPr b="1"/>
            </a:lvl1pPr>
          </a:lstStyle>
          <a:p>
            <a:pPr>
              <a:defRPr/>
            </a:pPr>
            <a:fld id="{1616576E-13E9-4F3B-AFAE-5AF931472A23}" type="slidenum">
              <a:rPr lang="en-ZA" altLang="en-US"/>
              <a:pPr>
                <a:defRPr/>
              </a:pPr>
              <a:t>‹#›</a:t>
            </a:fld>
            <a:endParaRPr lang="en-ZA" altLang="en-US" dirty="0"/>
          </a:p>
        </p:txBody>
      </p:sp>
    </p:spTree>
    <p:extLst>
      <p:ext uri="{BB962C8B-B14F-4D97-AF65-F5344CB8AC3E}">
        <p14:creationId xmlns:p14="http://schemas.microsoft.com/office/powerpoint/2010/main" val="3077027687"/>
      </p:ext>
    </p:extLst>
  </p:cSld>
  <p:clrMapOvr>
    <a:masterClrMapping/>
  </p:clrMapOvr>
  <p:transition spd="slow">
    <p:fade/>
  </p:transition>
</p:sldLayout>
</file>

<file path=ppt/slideLayouts/slideLayout9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75" y="166688"/>
            <a:ext cx="2093913" cy="6315075"/>
          </a:xfrm>
        </p:spPr>
        <p:txBody>
          <a:bodyPr vert="eaVert"/>
          <a:lstStyle/>
          <a:p>
            <a:r>
              <a:rPr lang="en-US"/>
              <a:t>Click to edit Master title style</a:t>
            </a:r>
            <a:endParaRPr lang="en-ZA"/>
          </a:p>
        </p:txBody>
      </p:sp>
      <p:sp>
        <p:nvSpPr>
          <p:cNvPr id="3" name="Vertical Text Placeholder 2"/>
          <p:cNvSpPr>
            <a:spLocks noGrp="1"/>
          </p:cNvSpPr>
          <p:nvPr>
            <p:ph type="body" orient="vert" idx="1"/>
          </p:nvPr>
        </p:nvSpPr>
        <p:spPr>
          <a:xfrm>
            <a:off x="436563" y="166688"/>
            <a:ext cx="6132512" cy="63150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a:defRPr b="1"/>
            </a:lvl1pPr>
          </a:lstStyle>
          <a:p>
            <a:pPr>
              <a:defRPr/>
            </a:pPr>
            <a:endParaRPr lang="en-ZA" dirty="0"/>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eaLnBrk="1" hangingPunct="1">
              <a:defRPr sz="1800" b="0">
                <a:solidFill>
                  <a:srgbClr val="003896"/>
                </a:solidFill>
                <a:latin typeface="Arial" charset="0"/>
                <a:cs typeface="Arial" charset="0"/>
              </a:defRPr>
            </a:lvl1pPr>
          </a:lstStyle>
          <a:p>
            <a:pPr fontAlgn="base">
              <a:spcBef>
                <a:spcPct val="0"/>
              </a:spcBef>
              <a:spcAft>
                <a:spcPct val="0"/>
              </a:spcAft>
              <a:defRPr/>
            </a:pPr>
            <a:endParaRPr lang="en-ZA" dirty="0"/>
          </a:p>
        </p:txBody>
      </p:sp>
      <p:sp>
        <p:nvSpPr>
          <p:cNvPr id="6" name="Slide Number Placeholder 5"/>
          <p:cNvSpPr>
            <a:spLocks noGrp="1"/>
          </p:cNvSpPr>
          <p:nvPr>
            <p:ph type="sldNum" sz="quarter" idx="12"/>
          </p:nvPr>
        </p:nvSpPr>
        <p:spPr/>
        <p:txBody>
          <a:bodyPr/>
          <a:lstStyle>
            <a:lvl1pPr>
              <a:defRPr b="1"/>
            </a:lvl1pPr>
          </a:lstStyle>
          <a:p>
            <a:pPr>
              <a:defRPr/>
            </a:pPr>
            <a:fld id="{E947F951-3FA6-4F6D-81CB-1A30ACC129E8}" type="slidenum">
              <a:rPr lang="en-ZA" altLang="en-US"/>
              <a:pPr>
                <a:defRPr/>
              </a:pPr>
              <a:t>‹#›</a:t>
            </a:fld>
            <a:endParaRPr lang="en-ZA" altLang="en-US" dirty="0"/>
          </a:p>
        </p:txBody>
      </p:sp>
    </p:spTree>
    <p:extLst>
      <p:ext uri="{BB962C8B-B14F-4D97-AF65-F5344CB8AC3E}">
        <p14:creationId xmlns:p14="http://schemas.microsoft.com/office/powerpoint/2010/main" val="3738819126"/>
      </p:ext>
    </p:extLst>
  </p:cSld>
  <p:clrMapOvr>
    <a:masterClrMapping/>
  </p:clrMapOvr>
  <p:transition spd="slow">
    <p:fade/>
  </p:transition>
</p:sldLayout>
</file>

<file path=ppt/slideLayouts/slideLayout93.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36563" y="166688"/>
            <a:ext cx="8378825" cy="63150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3" name="Date Placeholder 2"/>
          <p:cNvSpPr>
            <a:spLocks noGrp="1"/>
          </p:cNvSpPr>
          <p:nvPr>
            <p:ph type="dt" sz="half" idx="10"/>
          </p:nvPr>
        </p:nvSpPr>
        <p:spPr/>
        <p:txBody>
          <a:bodyPr/>
          <a:lstStyle>
            <a:lvl1pPr>
              <a:defRPr b="1"/>
            </a:lvl1pPr>
          </a:lstStyle>
          <a:p>
            <a:pPr>
              <a:defRPr/>
            </a:pPr>
            <a:endParaRPr lang="en-ZA" dirty="0"/>
          </a:p>
        </p:txBody>
      </p:sp>
      <p:sp>
        <p:nvSpPr>
          <p:cNvPr id="4" name="Slide Number Placeholder 4"/>
          <p:cNvSpPr>
            <a:spLocks noGrp="1"/>
          </p:cNvSpPr>
          <p:nvPr>
            <p:ph type="sldNum" sz="quarter" idx="11"/>
          </p:nvPr>
        </p:nvSpPr>
        <p:spPr>
          <a:xfrm>
            <a:off x="3851275" y="6453188"/>
            <a:ext cx="1008063" cy="268287"/>
          </a:xfrm>
        </p:spPr>
        <p:txBody>
          <a:bodyPr/>
          <a:lstStyle>
            <a:lvl1pPr>
              <a:defRPr b="1"/>
            </a:lvl1pPr>
          </a:lstStyle>
          <a:p>
            <a:pPr>
              <a:defRPr/>
            </a:pPr>
            <a:fld id="{ED4924B3-040A-4EAC-A25D-8F20FE5E4BEB}" type="slidenum">
              <a:rPr lang="en-ZA" altLang="en-US"/>
              <a:pPr>
                <a:defRPr/>
              </a:pPr>
              <a:t>‹#›</a:t>
            </a:fld>
            <a:endParaRPr lang="en-ZA" altLang="en-US" dirty="0"/>
          </a:p>
        </p:txBody>
      </p:sp>
    </p:spTree>
    <p:extLst>
      <p:ext uri="{BB962C8B-B14F-4D97-AF65-F5344CB8AC3E}">
        <p14:creationId xmlns:p14="http://schemas.microsoft.com/office/powerpoint/2010/main" val="1594348258"/>
      </p:ext>
    </p:extLst>
  </p:cSld>
  <p:clrMapOvr>
    <a:masterClrMapping/>
  </p:clrMapOvr>
  <p:transition spd="slow">
    <p:fade/>
  </p:transition>
</p:sldLayout>
</file>

<file path=ppt/slideLayouts/slideLayout9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150"/>
          <p:cNvGrpSpPr>
            <a:grpSpLocks/>
          </p:cNvGrpSpPr>
          <p:nvPr userDrawn="1"/>
        </p:nvGrpSpPr>
        <p:grpSpPr bwMode="auto">
          <a:xfrm>
            <a:off x="-4763" y="0"/>
            <a:ext cx="9148763" cy="6858000"/>
            <a:chOff x="-3" y="0"/>
            <a:chExt cx="5763" cy="4320"/>
          </a:xfrm>
        </p:grpSpPr>
        <p:pic>
          <p:nvPicPr>
            <p:cNvPr id="5" name="Picture 148" descr="logo small"/>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088" y="326"/>
              <a:ext cx="1352" cy="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91"/>
            <p:cNvSpPr>
              <a:spLocks noChangeArrowheads="1"/>
            </p:cNvSpPr>
            <p:nvPr userDrawn="1"/>
          </p:nvSpPr>
          <p:spPr bwMode="auto">
            <a:xfrm>
              <a:off x="-3" y="0"/>
              <a:ext cx="5763" cy="4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pic>
          <p:nvPicPr>
            <p:cNvPr id="7" name="Picture 23" descr="d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 y="0"/>
              <a:ext cx="115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Oval 101"/>
            <p:cNvSpPr>
              <a:spLocks noChangeArrowheads="1"/>
            </p:cNvSpPr>
            <p:nvPr userDrawn="1"/>
          </p:nvSpPr>
          <p:spPr bwMode="auto">
            <a:xfrm>
              <a:off x="232" y="819"/>
              <a:ext cx="1448" cy="1447"/>
            </a:xfrm>
            <a:prstGeom prst="ellipse">
              <a:avLst/>
            </a:prstGeom>
            <a:solidFill>
              <a:srgbClr val="83725B"/>
            </a:solidFill>
            <a:ln w="9525">
              <a:solidFill>
                <a:srgbClr val="83725B"/>
              </a:solidFill>
              <a:round/>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9" name="Oval 102" descr="coolers"/>
            <p:cNvSpPr>
              <a:spLocks noChangeArrowheads="1"/>
            </p:cNvSpPr>
            <p:nvPr userDrawn="1"/>
          </p:nvSpPr>
          <p:spPr bwMode="auto">
            <a:xfrm>
              <a:off x="275" y="858"/>
              <a:ext cx="1362" cy="1369"/>
            </a:xfrm>
            <a:prstGeom prst="ellipse">
              <a:avLst/>
            </a:prstGeom>
            <a:blipFill dpi="0" rotWithShape="1">
              <a:blip r:embed="rId4"/>
              <a:srcRect/>
              <a:stretch>
                <a:fillRect/>
              </a:stretch>
            </a:blipFill>
            <a:ln>
              <a:noFill/>
            </a:ln>
            <a:extLst>
              <a:ext uri="{91240B29-F687-4F45-9708-019B960494DF}">
                <a14:hiddenLine xmlns:a14="http://schemas.microsoft.com/office/drawing/2010/main" w="9525">
                  <a:solidFill>
                    <a:srgbClr val="83725B"/>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10" name="Oval 103"/>
            <p:cNvSpPr>
              <a:spLocks noChangeArrowheads="1"/>
            </p:cNvSpPr>
            <p:nvPr userDrawn="1"/>
          </p:nvSpPr>
          <p:spPr bwMode="auto">
            <a:xfrm>
              <a:off x="217" y="772"/>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11" name="Oval 104"/>
            <p:cNvSpPr>
              <a:spLocks noChangeArrowheads="1"/>
            </p:cNvSpPr>
            <p:nvPr userDrawn="1"/>
          </p:nvSpPr>
          <p:spPr bwMode="auto">
            <a:xfrm>
              <a:off x="162" y="772"/>
              <a:ext cx="1487"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12" name="Oval 105"/>
            <p:cNvSpPr>
              <a:spLocks noChangeArrowheads="1"/>
            </p:cNvSpPr>
            <p:nvPr userDrawn="1"/>
          </p:nvSpPr>
          <p:spPr bwMode="auto">
            <a:xfrm>
              <a:off x="240" y="803"/>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13" name="Oval 106"/>
            <p:cNvSpPr>
              <a:spLocks noChangeArrowheads="1"/>
            </p:cNvSpPr>
            <p:nvPr userDrawn="1"/>
          </p:nvSpPr>
          <p:spPr bwMode="auto">
            <a:xfrm>
              <a:off x="194"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14" name="Oval 107"/>
            <p:cNvSpPr>
              <a:spLocks noChangeArrowheads="1"/>
            </p:cNvSpPr>
            <p:nvPr userDrawn="1"/>
          </p:nvSpPr>
          <p:spPr bwMode="auto">
            <a:xfrm>
              <a:off x="279"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15" name="Oval 108"/>
            <p:cNvSpPr>
              <a:spLocks noChangeArrowheads="1"/>
            </p:cNvSpPr>
            <p:nvPr userDrawn="1"/>
          </p:nvSpPr>
          <p:spPr bwMode="auto">
            <a:xfrm>
              <a:off x="108"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16" name="Oval 109"/>
            <p:cNvSpPr>
              <a:spLocks noChangeArrowheads="1"/>
            </p:cNvSpPr>
            <p:nvPr userDrawn="1"/>
          </p:nvSpPr>
          <p:spPr bwMode="auto">
            <a:xfrm>
              <a:off x="287"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17" name="Oval 110"/>
            <p:cNvSpPr>
              <a:spLocks noChangeArrowheads="1"/>
            </p:cNvSpPr>
            <p:nvPr userDrawn="1"/>
          </p:nvSpPr>
          <p:spPr bwMode="auto">
            <a:xfrm>
              <a:off x="614" y="422"/>
              <a:ext cx="739" cy="747"/>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18" name="Oval 111"/>
            <p:cNvSpPr>
              <a:spLocks noChangeArrowheads="1"/>
            </p:cNvSpPr>
            <p:nvPr userDrawn="1"/>
          </p:nvSpPr>
          <p:spPr bwMode="auto">
            <a:xfrm>
              <a:off x="629" y="445"/>
              <a:ext cx="708" cy="708"/>
            </a:xfrm>
            <a:prstGeom prst="ellipse">
              <a:avLst/>
            </a:prstGeom>
            <a:solidFill>
              <a:srgbClr val="8C7F6D"/>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19" name="Oval 112"/>
            <p:cNvSpPr>
              <a:spLocks noChangeArrowheads="1"/>
            </p:cNvSpPr>
            <p:nvPr userDrawn="1"/>
          </p:nvSpPr>
          <p:spPr bwMode="auto">
            <a:xfrm>
              <a:off x="598" y="399"/>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20" name="Oval 113"/>
            <p:cNvSpPr>
              <a:spLocks noChangeArrowheads="1"/>
            </p:cNvSpPr>
            <p:nvPr userDrawn="1"/>
          </p:nvSpPr>
          <p:spPr bwMode="auto">
            <a:xfrm>
              <a:off x="575" y="399"/>
              <a:ext cx="762"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21" name="Oval 114"/>
            <p:cNvSpPr>
              <a:spLocks noChangeArrowheads="1"/>
            </p:cNvSpPr>
            <p:nvPr userDrawn="1"/>
          </p:nvSpPr>
          <p:spPr bwMode="auto">
            <a:xfrm>
              <a:off x="614" y="414"/>
              <a:ext cx="770" cy="771"/>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22" name="Oval 115"/>
            <p:cNvSpPr>
              <a:spLocks noChangeArrowheads="1"/>
            </p:cNvSpPr>
            <p:nvPr userDrawn="1"/>
          </p:nvSpPr>
          <p:spPr bwMode="auto">
            <a:xfrm>
              <a:off x="590" y="391"/>
              <a:ext cx="763"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23" name="Oval 116"/>
            <p:cNvSpPr>
              <a:spLocks noChangeArrowheads="1"/>
            </p:cNvSpPr>
            <p:nvPr userDrawn="1"/>
          </p:nvSpPr>
          <p:spPr bwMode="auto">
            <a:xfrm>
              <a:off x="629" y="445"/>
              <a:ext cx="708" cy="708"/>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24" name="Oval 117"/>
            <p:cNvSpPr>
              <a:spLocks noChangeArrowheads="1"/>
            </p:cNvSpPr>
            <p:nvPr userDrawn="1"/>
          </p:nvSpPr>
          <p:spPr bwMode="auto">
            <a:xfrm>
              <a:off x="637" y="445"/>
              <a:ext cx="693" cy="693"/>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25" name="Oval 118" descr="face"/>
            <p:cNvSpPr>
              <a:spLocks noChangeArrowheads="1"/>
            </p:cNvSpPr>
            <p:nvPr userDrawn="1"/>
          </p:nvSpPr>
          <p:spPr bwMode="auto">
            <a:xfrm>
              <a:off x="633" y="445"/>
              <a:ext cx="700" cy="701"/>
            </a:xfrm>
            <a:prstGeom prst="ellipse">
              <a:avLst/>
            </a:prstGeom>
            <a:blipFill dpi="0" rotWithShape="1">
              <a:blip r:embed="rId5">
                <a:lum contrast="6000"/>
              </a:blip>
              <a:srcRect/>
              <a:stretch>
                <a:fillRect/>
              </a:stretch>
            </a:blipFill>
            <a:ln>
              <a:noFill/>
            </a:ln>
            <a:extLst>
              <a:ext uri="{91240B29-F687-4F45-9708-019B960494DF}">
                <a14:hiddenLine xmlns:a14="http://schemas.microsoft.com/office/drawing/2010/main" w="9525">
                  <a:solidFill>
                    <a:srgbClr val="83725B"/>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26" name="Oval 119"/>
            <p:cNvSpPr>
              <a:spLocks noChangeArrowheads="1"/>
            </p:cNvSpPr>
            <p:nvPr userDrawn="1"/>
          </p:nvSpPr>
          <p:spPr bwMode="auto">
            <a:xfrm>
              <a:off x="637" y="391"/>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27" name="Oval 120"/>
            <p:cNvSpPr>
              <a:spLocks noChangeArrowheads="1"/>
            </p:cNvSpPr>
            <p:nvPr userDrawn="1"/>
          </p:nvSpPr>
          <p:spPr bwMode="auto">
            <a:xfrm>
              <a:off x="544" y="438"/>
              <a:ext cx="770"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28" name="Oval 121"/>
            <p:cNvSpPr>
              <a:spLocks noChangeArrowheads="1"/>
            </p:cNvSpPr>
            <p:nvPr userDrawn="1"/>
          </p:nvSpPr>
          <p:spPr bwMode="auto">
            <a:xfrm>
              <a:off x="637" y="438"/>
              <a:ext cx="763"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29" name="Oval 122"/>
            <p:cNvSpPr>
              <a:spLocks noChangeArrowheads="1"/>
            </p:cNvSpPr>
            <p:nvPr userDrawn="1"/>
          </p:nvSpPr>
          <p:spPr bwMode="auto">
            <a:xfrm>
              <a:off x="264" y="2002"/>
              <a:ext cx="1213" cy="1205"/>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30" name="Oval 123"/>
            <p:cNvSpPr>
              <a:spLocks noChangeArrowheads="1"/>
            </p:cNvSpPr>
            <p:nvPr userDrawn="1"/>
          </p:nvSpPr>
          <p:spPr bwMode="auto">
            <a:xfrm>
              <a:off x="303" y="2033"/>
              <a:ext cx="1135" cy="114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31" name="Oval 124"/>
            <p:cNvSpPr>
              <a:spLocks noChangeArrowheads="1"/>
            </p:cNvSpPr>
            <p:nvPr userDrawn="1"/>
          </p:nvSpPr>
          <p:spPr bwMode="auto">
            <a:xfrm>
              <a:off x="248" y="1963"/>
              <a:ext cx="1245"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32" name="Oval 125"/>
            <p:cNvSpPr>
              <a:spLocks noChangeArrowheads="1"/>
            </p:cNvSpPr>
            <p:nvPr userDrawn="1"/>
          </p:nvSpPr>
          <p:spPr bwMode="auto">
            <a:xfrm>
              <a:off x="209" y="1963"/>
              <a:ext cx="1237"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33" name="Oval 126"/>
            <p:cNvSpPr>
              <a:spLocks noChangeArrowheads="1"/>
            </p:cNvSpPr>
            <p:nvPr userDrawn="1"/>
          </p:nvSpPr>
          <p:spPr bwMode="auto">
            <a:xfrm>
              <a:off x="271" y="1986"/>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34" name="Oval 127"/>
            <p:cNvSpPr>
              <a:spLocks noChangeArrowheads="1"/>
            </p:cNvSpPr>
            <p:nvPr userDrawn="1"/>
          </p:nvSpPr>
          <p:spPr bwMode="auto">
            <a:xfrm>
              <a:off x="232"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35" name="Oval 128" descr="new smal workers"/>
            <p:cNvSpPr>
              <a:spLocks noChangeArrowheads="1"/>
            </p:cNvSpPr>
            <p:nvPr userDrawn="1"/>
          </p:nvSpPr>
          <p:spPr bwMode="auto">
            <a:xfrm>
              <a:off x="304" y="2033"/>
              <a:ext cx="1135" cy="1143"/>
            </a:xfrm>
            <a:prstGeom prst="ellipse">
              <a:avLst/>
            </a:prstGeom>
            <a:blipFill dpi="0" rotWithShape="1">
              <a:blip r:embed="rId6">
                <a:lum contrast="12000"/>
              </a:blip>
              <a:srcRect/>
              <a:stretch>
                <a:fillRect/>
              </a:stretch>
            </a:blipFill>
            <a:ln>
              <a:noFill/>
            </a:ln>
            <a:extLst>
              <a:ext uri="{91240B29-F687-4F45-9708-019B960494DF}">
                <a14:hiddenLine xmlns:a14="http://schemas.microsoft.com/office/drawing/2010/main" w="0">
                  <a:solidFill>
                    <a:srgbClr val="83725B"/>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36" name="Oval 129"/>
            <p:cNvSpPr>
              <a:spLocks noChangeArrowheads="1"/>
            </p:cNvSpPr>
            <p:nvPr userDrawn="1"/>
          </p:nvSpPr>
          <p:spPr bwMode="auto">
            <a:xfrm>
              <a:off x="162" y="2017"/>
              <a:ext cx="1238"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37" name="Oval 130"/>
            <p:cNvSpPr>
              <a:spLocks noChangeArrowheads="1"/>
            </p:cNvSpPr>
            <p:nvPr userDrawn="1"/>
          </p:nvSpPr>
          <p:spPr bwMode="auto">
            <a:xfrm>
              <a:off x="310"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38" name="Oval 131"/>
            <p:cNvSpPr>
              <a:spLocks noChangeArrowheads="1"/>
            </p:cNvSpPr>
            <p:nvPr userDrawn="1"/>
          </p:nvSpPr>
          <p:spPr bwMode="auto">
            <a:xfrm>
              <a:off x="303" y="2017"/>
              <a:ext cx="1244"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39" name="Oval 132"/>
            <p:cNvSpPr>
              <a:spLocks noChangeArrowheads="1"/>
            </p:cNvSpPr>
            <p:nvPr userDrawn="1"/>
          </p:nvSpPr>
          <p:spPr bwMode="auto">
            <a:xfrm>
              <a:off x="614" y="2990"/>
              <a:ext cx="1003" cy="1011"/>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40" name="Oval 133"/>
            <p:cNvSpPr>
              <a:spLocks noChangeArrowheads="1"/>
            </p:cNvSpPr>
            <p:nvPr userDrawn="1"/>
          </p:nvSpPr>
          <p:spPr bwMode="auto">
            <a:xfrm>
              <a:off x="645" y="3021"/>
              <a:ext cx="941" cy="949"/>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41" name="Oval 134"/>
            <p:cNvSpPr>
              <a:spLocks noChangeArrowheads="1"/>
            </p:cNvSpPr>
            <p:nvPr userDrawn="1"/>
          </p:nvSpPr>
          <p:spPr bwMode="auto">
            <a:xfrm>
              <a:off x="598" y="2959"/>
              <a:ext cx="1035"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42" name="Oval 135"/>
            <p:cNvSpPr>
              <a:spLocks noChangeArrowheads="1"/>
            </p:cNvSpPr>
            <p:nvPr userDrawn="1"/>
          </p:nvSpPr>
          <p:spPr bwMode="auto">
            <a:xfrm>
              <a:off x="567" y="2959"/>
              <a:ext cx="1027"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43" name="Oval 136"/>
            <p:cNvSpPr>
              <a:spLocks noChangeArrowheads="1"/>
            </p:cNvSpPr>
            <p:nvPr userDrawn="1"/>
          </p:nvSpPr>
          <p:spPr bwMode="auto">
            <a:xfrm>
              <a:off x="622" y="2982"/>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44" name="Oval 137"/>
            <p:cNvSpPr>
              <a:spLocks noChangeArrowheads="1"/>
            </p:cNvSpPr>
            <p:nvPr userDrawn="1"/>
          </p:nvSpPr>
          <p:spPr bwMode="auto">
            <a:xfrm>
              <a:off x="583" y="2951"/>
              <a:ext cx="1034"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45" name="Oval 138" descr="boom"/>
            <p:cNvSpPr>
              <a:spLocks noChangeArrowheads="1"/>
            </p:cNvSpPr>
            <p:nvPr userDrawn="1"/>
          </p:nvSpPr>
          <p:spPr bwMode="auto">
            <a:xfrm>
              <a:off x="638" y="3018"/>
              <a:ext cx="949" cy="957"/>
            </a:xfrm>
            <a:prstGeom prst="ellipse">
              <a:avLst/>
            </a:prstGeom>
            <a:blipFill dpi="0" rotWithShape="1">
              <a:blip r:embed="rId7">
                <a:lum contrast="6000"/>
              </a:blip>
              <a:srcRect/>
              <a:stretch>
                <a:fillRect/>
              </a:stretch>
            </a:blipFill>
            <a:ln>
              <a:noFill/>
            </a:ln>
            <a:extLst>
              <a:ext uri="{91240B29-F687-4F45-9708-019B960494DF}">
                <a14:hiddenLine xmlns:a14="http://schemas.microsoft.com/office/drawing/2010/main" w="9525">
                  <a:solidFill>
                    <a:srgbClr val="83725B"/>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46" name="Oval 139"/>
            <p:cNvSpPr>
              <a:spLocks noChangeArrowheads="1"/>
            </p:cNvSpPr>
            <p:nvPr userDrawn="1"/>
          </p:nvSpPr>
          <p:spPr bwMode="auto">
            <a:xfrm>
              <a:off x="528" y="3005"/>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47" name="Oval 140"/>
            <p:cNvSpPr>
              <a:spLocks noChangeArrowheads="1"/>
            </p:cNvSpPr>
            <p:nvPr userDrawn="1"/>
          </p:nvSpPr>
          <p:spPr bwMode="auto">
            <a:xfrm>
              <a:off x="645" y="3005"/>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sp>
          <p:nvSpPr>
            <p:cNvPr id="48" name="Oval 141"/>
            <p:cNvSpPr>
              <a:spLocks noChangeArrowheads="1"/>
            </p:cNvSpPr>
            <p:nvPr userDrawn="1"/>
          </p:nvSpPr>
          <p:spPr bwMode="auto">
            <a:xfrm>
              <a:off x="653" y="2951"/>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base" hangingPunct="1">
                <a:spcBef>
                  <a:spcPct val="0"/>
                </a:spcBef>
                <a:spcAft>
                  <a:spcPct val="0"/>
                </a:spcAft>
                <a:defRPr/>
              </a:pPr>
              <a:endParaRPr lang="en-US" altLang="en-US" dirty="0">
                <a:solidFill>
                  <a:srgbClr val="003896"/>
                </a:solidFill>
              </a:endParaRPr>
            </a:p>
          </p:txBody>
        </p:sp>
      </p:grpSp>
      <p:sp>
        <p:nvSpPr>
          <p:cNvPr id="3075" name="Rectangle 3"/>
          <p:cNvSpPr>
            <a:spLocks noGrp="1" noChangeArrowheads="1"/>
          </p:cNvSpPr>
          <p:nvPr>
            <p:ph type="ctrTitle"/>
          </p:nvPr>
        </p:nvSpPr>
        <p:spPr>
          <a:xfrm>
            <a:off x="3059113" y="3271838"/>
            <a:ext cx="5545137" cy="676275"/>
          </a:xfrm>
        </p:spPr>
        <p:txBody>
          <a:bodyPr anchor="b"/>
          <a:lstStyle>
            <a:lvl1pPr>
              <a:defRPr>
                <a:solidFill>
                  <a:srgbClr val="003896"/>
                </a:solidFill>
              </a:defRPr>
            </a:lvl1pPr>
          </a:lstStyle>
          <a:p>
            <a:pPr lvl="0"/>
            <a:r>
              <a:rPr lang="en-ZA" noProof="0"/>
              <a:t>Click to edit Master title style</a:t>
            </a:r>
          </a:p>
        </p:txBody>
      </p:sp>
      <p:sp>
        <p:nvSpPr>
          <p:cNvPr id="3076" name="Rectangle 4"/>
          <p:cNvSpPr>
            <a:spLocks noGrp="1" noChangeArrowheads="1"/>
          </p:cNvSpPr>
          <p:nvPr>
            <p:ph type="subTitle" idx="1"/>
          </p:nvPr>
        </p:nvSpPr>
        <p:spPr>
          <a:xfrm>
            <a:off x="3059113" y="4092575"/>
            <a:ext cx="5545137" cy="2220913"/>
          </a:xfrm>
        </p:spPr>
        <p:txBody>
          <a:bodyPr/>
          <a:lstStyle>
            <a:lvl1pPr marL="0" indent="0">
              <a:buFontTx/>
              <a:buNone/>
              <a:defRPr sz="1800">
                <a:solidFill>
                  <a:srgbClr val="83725B"/>
                </a:solidFill>
              </a:defRPr>
            </a:lvl1pPr>
          </a:lstStyle>
          <a:p>
            <a:pPr lvl="0"/>
            <a:r>
              <a:rPr lang="en-ZA" noProof="0"/>
              <a:t>Click to edit Master subtitle style</a:t>
            </a:r>
          </a:p>
        </p:txBody>
      </p:sp>
    </p:spTree>
    <p:extLst>
      <p:ext uri="{BB962C8B-B14F-4D97-AF65-F5344CB8AC3E}">
        <p14:creationId xmlns:p14="http://schemas.microsoft.com/office/powerpoint/2010/main" val="649772767"/>
      </p:ext>
    </p:extLst>
  </p:cSld>
  <p:clrMapOvr>
    <a:masterClrMapping/>
  </p:clrMapOvr>
  <p:transition spd="slow">
    <p:fade/>
  </p:transition>
</p:sldLayout>
</file>

<file path=ppt/slideLayouts/slideLayout9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a:defRPr/>
            </a:lvl1pPr>
          </a:lstStyle>
          <a:p>
            <a:pPr>
              <a:defRPr/>
            </a:pPr>
            <a:endParaRPr lang="en-ZA" dirty="0"/>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a:defRPr/>
            </a:lvl1pPr>
          </a:lstStyle>
          <a:p>
            <a:pPr fontAlgn="base">
              <a:spcBef>
                <a:spcPct val="0"/>
              </a:spcBef>
              <a:spcAft>
                <a:spcPct val="0"/>
              </a:spcAft>
              <a:defRPr/>
            </a:pPr>
            <a:endParaRPr lang="en-ZA" dirty="0">
              <a:solidFill>
                <a:srgbClr val="003896"/>
              </a:solidFill>
            </a:endParaRPr>
          </a:p>
        </p:txBody>
      </p:sp>
      <p:sp>
        <p:nvSpPr>
          <p:cNvPr id="6" name="Slide Number Placeholder 5"/>
          <p:cNvSpPr>
            <a:spLocks noGrp="1"/>
          </p:cNvSpPr>
          <p:nvPr>
            <p:ph type="sldNum" sz="quarter" idx="12"/>
          </p:nvPr>
        </p:nvSpPr>
        <p:spPr/>
        <p:txBody>
          <a:bodyPr/>
          <a:lstStyle>
            <a:lvl1pPr>
              <a:defRPr/>
            </a:lvl1pPr>
          </a:lstStyle>
          <a:p>
            <a:pPr>
              <a:defRPr/>
            </a:pPr>
            <a:fld id="{82336502-B546-45D0-9480-EE0D046A7AF5}" type="slidenum">
              <a:rPr lang="en-ZA"/>
              <a:pPr>
                <a:defRPr/>
              </a:pPr>
              <a:t>‹#›</a:t>
            </a:fld>
            <a:endParaRPr lang="en-ZA" dirty="0"/>
          </a:p>
        </p:txBody>
      </p:sp>
    </p:spTree>
    <p:extLst>
      <p:ext uri="{BB962C8B-B14F-4D97-AF65-F5344CB8AC3E}">
        <p14:creationId xmlns:p14="http://schemas.microsoft.com/office/powerpoint/2010/main" val="14241677"/>
      </p:ext>
    </p:extLst>
  </p:cSld>
  <p:clrMapOvr>
    <a:masterClrMapping/>
  </p:clrMapOvr>
  <p:transition spd="slow">
    <p:fade/>
  </p:transition>
</p:sldLayout>
</file>

<file path=ppt/slideLayouts/slideLayout9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ZA" dirty="0"/>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a:defRPr/>
            </a:lvl1pPr>
          </a:lstStyle>
          <a:p>
            <a:pPr fontAlgn="base">
              <a:spcBef>
                <a:spcPct val="0"/>
              </a:spcBef>
              <a:spcAft>
                <a:spcPct val="0"/>
              </a:spcAft>
              <a:defRPr/>
            </a:pPr>
            <a:endParaRPr lang="en-ZA" dirty="0">
              <a:solidFill>
                <a:srgbClr val="003896"/>
              </a:solidFill>
            </a:endParaRPr>
          </a:p>
        </p:txBody>
      </p:sp>
      <p:sp>
        <p:nvSpPr>
          <p:cNvPr id="6" name="Slide Number Placeholder 5"/>
          <p:cNvSpPr>
            <a:spLocks noGrp="1"/>
          </p:cNvSpPr>
          <p:nvPr>
            <p:ph type="sldNum" sz="quarter" idx="12"/>
          </p:nvPr>
        </p:nvSpPr>
        <p:spPr/>
        <p:txBody>
          <a:bodyPr/>
          <a:lstStyle>
            <a:lvl1pPr>
              <a:defRPr/>
            </a:lvl1pPr>
          </a:lstStyle>
          <a:p>
            <a:pPr>
              <a:defRPr/>
            </a:pPr>
            <a:fld id="{3ADCD083-E565-409C-A053-1C2BDFDCF24E}" type="slidenum">
              <a:rPr lang="en-ZA"/>
              <a:pPr>
                <a:defRPr/>
              </a:pPr>
              <a:t>‹#›</a:t>
            </a:fld>
            <a:endParaRPr lang="en-ZA" dirty="0"/>
          </a:p>
        </p:txBody>
      </p:sp>
    </p:spTree>
    <p:extLst>
      <p:ext uri="{BB962C8B-B14F-4D97-AF65-F5344CB8AC3E}">
        <p14:creationId xmlns:p14="http://schemas.microsoft.com/office/powerpoint/2010/main" val="1067078934"/>
      </p:ext>
    </p:extLst>
  </p:cSld>
  <p:clrMapOvr>
    <a:masterClrMapping/>
  </p:clrMapOvr>
  <p:transition spd="slow">
    <p:fade/>
  </p:transition>
</p:sldLayout>
</file>

<file path=ppt/slideLayouts/slideLayout9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sz="half" idx="1"/>
          </p:nvPr>
        </p:nvSpPr>
        <p:spPr>
          <a:xfrm>
            <a:off x="436563" y="1436688"/>
            <a:ext cx="4113212"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p:cNvSpPr>
            <a:spLocks noGrp="1"/>
          </p:cNvSpPr>
          <p:nvPr>
            <p:ph sz="half" idx="2"/>
          </p:nvPr>
        </p:nvSpPr>
        <p:spPr>
          <a:xfrm>
            <a:off x="4702175" y="1436688"/>
            <a:ext cx="4113213"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Date Placeholder 4"/>
          <p:cNvSpPr>
            <a:spLocks noGrp="1"/>
          </p:cNvSpPr>
          <p:nvPr>
            <p:ph type="dt" sz="half" idx="10"/>
          </p:nvPr>
        </p:nvSpPr>
        <p:spPr/>
        <p:txBody>
          <a:bodyPr/>
          <a:lstStyle>
            <a:lvl1pPr>
              <a:defRPr/>
            </a:lvl1pPr>
          </a:lstStyle>
          <a:p>
            <a:pPr>
              <a:defRPr/>
            </a:pPr>
            <a:endParaRPr lang="en-ZA" dirty="0"/>
          </a:p>
        </p:txBody>
      </p:sp>
      <p:sp>
        <p:nvSpPr>
          <p:cNvPr id="6" name="Footer Placeholder 5"/>
          <p:cNvSpPr>
            <a:spLocks noGrp="1"/>
          </p:cNvSpPr>
          <p:nvPr>
            <p:ph type="ftr" sz="quarter" idx="11"/>
          </p:nvPr>
        </p:nvSpPr>
        <p:spPr>
          <a:xfrm>
            <a:off x="3132138" y="6453188"/>
            <a:ext cx="2879725" cy="268287"/>
          </a:xfrm>
          <a:prstGeom prst="rect">
            <a:avLst/>
          </a:prstGeom>
        </p:spPr>
        <p:txBody>
          <a:bodyPr/>
          <a:lstStyle>
            <a:lvl1pPr>
              <a:defRPr/>
            </a:lvl1pPr>
          </a:lstStyle>
          <a:p>
            <a:pPr fontAlgn="base">
              <a:spcBef>
                <a:spcPct val="0"/>
              </a:spcBef>
              <a:spcAft>
                <a:spcPct val="0"/>
              </a:spcAft>
              <a:defRPr/>
            </a:pPr>
            <a:endParaRPr lang="en-ZA" dirty="0">
              <a:solidFill>
                <a:srgbClr val="003896"/>
              </a:solidFill>
            </a:endParaRPr>
          </a:p>
        </p:txBody>
      </p:sp>
      <p:sp>
        <p:nvSpPr>
          <p:cNvPr id="7" name="Slide Number Placeholder 6"/>
          <p:cNvSpPr>
            <a:spLocks noGrp="1"/>
          </p:cNvSpPr>
          <p:nvPr>
            <p:ph type="sldNum" sz="quarter" idx="12"/>
          </p:nvPr>
        </p:nvSpPr>
        <p:spPr/>
        <p:txBody>
          <a:bodyPr/>
          <a:lstStyle>
            <a:lvl1pPr>
              <a:defRPr/>
            </a:lvl1pPr>
          </a:lstStyle>
          <a:p>
            <a:pPr>
              <a:defRPr/>
            </a:pPr>
            <a:fld id="{5F299D51-A1EB-440C-814C-52F569DA0422}" type="slidenum">
              <a:rPr lang="en-ZA"/>
              <a:pPr>
                <a:defRPr/>
              </a:pPr>
              <a:t>‹#›</a:t>
            </a:fld>
            <a:endParaRPr lang="en-ZA" dirty="0"/>
          </a:p>
        </p:txBody>
      </p:sp>
    </p:spTree>
    <p:extLst>
      <p:ext uri="{BB962C8B-B14F-4D97-AF65-F5344CB8AC3E}">
        <p14:creationId xmlns:p14="http://schemas.microsoft.com/office/powerpoint/2010/main" val="212967142"/>
      </p:ext>
    </p:extLst>
  </p:cSld>
  <p:clrMapOvr>
    <a:masterClrMapping/>
  </p:clrMapOvr>
  <p:transition spd="slow">
    <p:fade/>
  </p:transition>
</p:sldLayout>
</file>

<file path=ppt/slideLayouts/slideLayout9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7" name="Date Placeholder 6"/>
          <p:cNvSpPr>
            <a:spLocks noGrp="1"/>
          </p:cNvSpPr>
          <p:nvPr>
            <p:ph type="dt" sz="half" idx="10"/>
          </p:nvPr>
        </p:nvSpPr>
        <p:spPr/>
        <p:txBody>
          <a:bodyPr/>
          <a:lstStyle>
            <a:lvl1pPr>
              <a:defRPr/>
            </a:lvl1pPr>
          </a:lstStyle>
          <a:p>
            <a:pPr>
              <a:defRPr/>
            </a:pPr>
            <a:endParaRPr lang="en-ZA" dirty="0"/>
          </a:p>
        </p:txBody>
      </p:sp>
      <p:sp>
        <p:nvSpPr>
          <p:cNvPr id="8" name="Footer Placeholder 7"/>
          <p:cNvSpPr>
            <a:spLocks noGrp="1"/>
          </p:cNvSpPr>
          <p:nvPr>
            <p:ph type="ftr" sz="quarter" idx="11"/>
          </p:nvPr>
        </p:nvSpPr>
        <p:spPr>
          <a:xfrm>
            <a:off x="3132138" y="6453188"/>
            <a:ext cx="2879725" cy="268287"/>
          </a:xfrm>
          <a:prstGeom prst="rect">
            <a:avLst/>
          </a:prstGeom>
        </p:spPr>
        <p:txBody>
          <a:bodyPr/>
          <a:lstStyle>
            <a:lvl1pPr>
              <a:defRPr/>
            </a:lvl1pPr>
          </a:lstStyle>
          <a:p>
            <a:pPr fontAlgn="base">
              <a:spcBef>
                <a:spcPct val="0"/>
              </a:spcBef>
              <a:spcAft>
                <a:spcPct val="0"/>
              </a:spcAft>
              <a:defRPr/>
            </a:pPr>
            <a:endParaRPr lang="en-ZA" dirty="0">
              <a:solidFill>
                <a:srgbClr val="003896"/>
              </a:solidFill>
            </a:endParaRPr>
          </a:p>
        </p:txBody>
      </p:sp>
      <p:sp>
        <p:nvSpPr>
          <p:cNvPr id="9" name="Slide Number Placeholder 8"/>
          <p:cNvSpPr>
            <a:spLocks noGrp="1"/>
          </p:cNvSpPr>
          <p:nvPr>
            <p:ph type="sldNum" sz="quarter" idx="12"/>
          </p:nvPr>
        </p:nvSpPr>
        <p:spPr/>
        <p:txBody>
          <a:bodyPr/>
          <a:lstStyle>
            <a:lvl1pPr>
              <a:defRPr/>
            </a:lvl1pPr>
          </a:lstStyle>
          <a:p>
            <a:pPr>
              <a:defRPr/>
            </a:pPr>
            <a:fld id="{9A7B93C8-4722-431D-AA98-48A3139AE03F}" type="slidenum">
              <a:rPr lang="en-ZA"/>
              <a:pPr>
                <a:defRPr/>
              </a:pPr>
              <a:t>‹#›</a:t>
            </a:fld>
            <a:endParaRPr lang="en-ZA" dirty="0"/>
          </a:p>
        </p:txBody>
      </p:sp>
    </p:spTree>
    <p:extLst>
      <p:ext uri="{BB962C8B-B14F-4D97-AF65-F5344CB8AC3E}">
        <p14:creationId xmlns:p14="http://schemas.microsoft.com/office/powerpoint/2010/main" val="1241344963"/>
      </p:ext>
    </p:extLst>
  </p:cSld>
  <p:clrMapOvr>
    <a:masterClrMapping/>
  </p:clrMapOvr>
  <p:transition spd="slow">
    <p:fade/>
  </p:transition>
</p:sldLayout>
</file>

<file path=ppt/slideLayouts/slideLayout9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Date Placeholder 2"/>
          <p:cNvSpPr>
            <a:spLocks noGrp="1"/>
          </p:cNvSpPr>
          <p:nvPr>
            <p:ph type="dt" sz="half" idx="10"/>
          </p:nvPr>
        </p:nvSpPr>
        <p:spPr/>
        <p:txBody>
          <a:bodyPr/>
          <a:lstStyle>
            <a:lvl1pPr>
              <a:defRPr/>
            </a:lvl1pPr>
          </a:lstStyle>
          <a:p>
            <a:pPr>
              <a:defRPr/>
            </a:pPr>
            <a:endParaRPr lang="en-ZA" dirty="0"/>
          </a:p>
        </p:txBody>
      </p:sp>
      <p:sp>
        <p:nvSpPr>
          <p:cNvPr id="4" name="Footer Placeholder 3"/>
          <p:cNvSpPr>
            <a:spLocks noGrp="1"/>
          </p:cNvSpPr>
          <p:nvPr>
            <p:ph type="ftr" sz="quarter" idx="11"/>
          </p:nvPr>
        </p:nvSpPr>
        <p:spPr>
          <a:xfrm>
            <a:off x="3132138" y="6453188"/>
            <a:ext cx="2879725" cy="268287"/>
          </a:xfrm>
          <a:prstGeom prst="rect">
            <a:avLst/>
          </a:prstGeom>
        </p:spPr>
        <p:txBody>
          <a:bodyPr/>
          <a:lstStyle>
            <a:lvl1pPr>
              <a:defRPr/>
            </a:lvl1pPr>
          </a:lstStyle>
          <a:p>
            <a:pPr fontAlgn="base">
              <a:spcBef>
                <a:spcPct val="0"/>
              </a:spcBef>
              <a:spcAft>
                <a:spcPct val="0"/>
              </a:spcAft>
              <a:defRPr/>
            </a:pPr>
            <a:endParaRPr lang="en-ZA" dirty="0">
              <a:solidFill>
                <a:srgbClr val="003896"/>
              </a:solidFill>
            </a:endParaRPr>
          </a:p>
        </p:txBody>
      </p:sp>
      <p:sp>
        <p:nvSpPr>
          <p:cNvPr id="5" name="Slide Number Placeholder 4"/>
          <p:cNvSpPr>
            <a:spLocks noGrp="1"/>
          </p:cNvSpPr>
          <p:nvPr>
            <p:ph type="sldNum" sz="quarter" idx="12"/>
          </p:nvPr>
        </p:nvSpPr>
        <p:spPr/>
        <p:txBody>
          <a:bodyPr/>
          <a:lstStyle>
            <a:lvl1pPr>
              <a:defRPr/>
            </a:lvl1pPr>
          </a:lstStyle>
          <a:p>
            <a:pPr>
              <a:defRPr/>
            </a:pPr>
            <a:fld id="{D7B24CE1-0A26-4216-AF18-4FB391BB01AD}" type="slidenum">
              <a:rPr lang="en-ZA"/>
              <a:pPr>
                <a:defRPr/>
              </a:pPr>
              <a:t>‹#›</a:t>
            </a:fld>
            <a:endParaRPr lang="en-ZA" dirty="0"/>
          </a:p>
        </p:txBody>
      </p:sp>
    </p:spTree>
    <p:extLst>
      <p:ext uri="{BB962C8B-B14F-4D97-AF65-F5344CB8AC3E}">
        <p14:creationId xmlns:p14="http://schemas.microsoft.com/office/powerpoint/2010/main" val="2366378814"/>
      </p:ext>
    </p:extLst>
  </p:cSld>
  <p:clrMapOvr>
    <a:masterClrMapping/>
  </p:clrMapOvr>
  <p:transition spd="slow">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26.xml"/><Relationship Id="rId13" Type="http://schemas.openxmlformats.org/officeDocument/2006/relationships/slideLayout" Target="../slideLayouts/slideLayout131.xml"/><Relationship Id="rId3" Type="http://schemas.openxmlformats.org/officeDocument/2006/relationships/slideLayout" Target="../slideLayouts/slideLayout121.xml"/><Relationship Id="rId7" Type="http://schemas.openxmlformats.org/officeDocument/2006/relationships/slideLayout" Target="../slideLayouts/slideLayout125.xml"/><Relationship Id="rId12" Type="http://schemas.openxmlformats.org/officeDocument/2006/relationships/slideLayout" Target="../slideLayouts/slideLayout130.xml"/><Relationship Id="rId2" Type="http://schemas.openxmlformats.org/officeDocument/2006/relationships/slideLayout" Target="../slideLayouts/slideLayout120.xml"/><Relationship Id="rId16" Type="http://schemas.openxmlformats.org/officeDocument/2006/relationships/image" Target="../media/image2.jpeg"/><Relationship Id="rId1" Type="http://schemas.openxmlformats.org/officeDocument/2006/relationships/slideLayout" Target="../slideLayouts/slideLayout119.xml"/><Relationship Id="rId6" Type="http://schemas.openxmlformats.org/officeDocument/2006/relationships/slideLayout" Target="../slideLayouts/slideLayout124.xml"/><Relationship Id="rId11" Type="http://schemas.openxmlformats.org/officeDocument/2006/relationships/slideLayout" Target="../slideLayouts/slideLayout129.xml"/><Relationship Id="rId5" Type="http://schemas.openxmlformats.org/officeDocument/2006/relationships/slideLayout" Target="../slideLayouts/slideLayout123.xml"/><Relationship Id="rId15" Type="http://schemas.openxmlformats.org/officeDocument/2006/relationships/image" Target="../media/image18.jpeg"/><Relationship Id="rId10" Type="http://schemas.openxmlformats.org/officeDocument/2006/relationships/slideLayout" Target="../slideLayouts/slideLayout128.xml"/><Relationship Id="rId4" Type="http://schemas.openxmlformats.org/officeDocument/2006/relationships/slideLayout" Target="../slideLayouts/slideLayout122.xml"/><Relationship Id="rId9" Type="http://schemas.openxmlformats.org/officeDocument/2006/relationships/slideLayout" Target="../slideLayouts/slideLayout127.xml"/><Relationship Id="rId14" Type="http://schemas.openxmlformats.org/officeDocument/2006/relationships/theme" Target="../theme/theme10.xml"/></Relationships>
</file>

<file path=ppt/slideMasters/_rels/slideMaster11.xml.rels><?xml version="1.0" encoding="UTF-8" standalone="yes"?>
<Relationships xmlns="http://schemas.openxmlformats.org/package/2006/relationships"><Relationship Id="rId8" Type="http://schemas.openxmlformats.org/officeDocument/2006/relationships/tags" Target="../tags/tag4.xml"/><Relationship Id="rId13" Type="http://schemas.openxmlformats.org/officeDocument/2006/relationships/tags" Target="../tags/tag9.xml"/><Relationship Id="rId18" Type="http://schemas.openxmlformats.org/officeDocument/2006/relationships/tags" Target="../tags/tag14.xml"/><Relationship Id="rId3" Type="http://schemas.openxmlformats.org/officeDocument/2006/relationships/theme" Target="../theme/theme11.xml"/><Relationship Id="rId21" Type="http://schemas.openxmlformats.org/officeDocument/2006/relationships/oleObject" Target="../embeddings/oleObject1.bin"/><Relationship Id="rId7" Type="http://schemas.openxmlformats.org/officeDocument/2006/relationships/tags" Target="../tags/tag3.xml"/><Relationship Id="rId12" Type="http://schemas.openxmlformats.org/officeDocument/2006/relationships/tags" Target="../tags/tag8.xml"/><Relationship Id="rId17" Type="http://schemas.openxmlformats.org/officeDocument/2006/relationships/tags" Target="../tags/tag13.xml"/><Relationship Id="rId2" Type="http://schemas.openxmlformats.org/officeDocument/2006/relationships/slideLayout" Target="../slideLayouts/slideLayout133.xml"/><Relationship Id="rId16" Type="http://schemas.openxmlformats.org/officeDocument/2006/relationships/tags" Target="../tags/tag12.xml"/><Relationship Id="rId20" Type="http://schemas.openxmlformats.org/officeDocument/2006/relationships/tags" Target="../tags/tag16.xml"/><Relationship Id="rId1" Type="http://schemas.openxmlformats.org/officeDocument/2006/relationships/slideLayout" Target="../slideLayouts/slideLayout132.xml"/><Relationship Id="rId6" Type="http://schemas.openxmlformats.org/officeDocument/2006/relationships/tags" Target="../tags/tag2.xml"/><Relationship Id="rId11" Type="http://schemas.openxmlformats.org/officeDocument/2006/relationships/tags" Target="../tags/tag7.xml"/><Relationship Id="rId5" Type="http://schemas.openxmlformats.org/officeDocument/2006/relationships/tags" Target="../tags/tag1.xml"/><Relationship Id="rId15" Type="http://schemas.openxmlformats.org/officeDocument/2006/relationships/tags" Target="../tags/tag11.xml"/><Relationship Id="rId23" Type="http://schemas.openxmlformats.org/officeDocument/2006/relationships/image" Target="../media/image32.jpeg"/><Relationship Id="rId10" Type="http://schemas.openxmlformats.org/officeDocument/2006/relationships/tags" Target="../tags/tag6.xml"/><Relationship Id="rId19" Type="http://schemas.openxmlformats.org/officeDocument/2006/relationships/tags" Target="../tags/tag15.xml"/><Relationship Id="rId4" Type="http://schemas.openxmlformats.org/officeDocument/2006/relationships/vmlDrawing" Target="../drawings/vmlDrawing1.vml"/><Relationship Id="rId9" Type="http://schemas.openxmlformats.org/officeDocument/2006/relationships/tags" Target="../tags/tag5.xml"/><Relationship Id="rId14" Type="http://schemas.openxmlformats.org/officeDocument/2006/relationships/tags" Target="../tags/tag10.xml"/><Relationship Id="rId22" Type="http://schemas.openxmlformats.org/officeDocument/2006/relationships/image" Target="../media/image3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2" Type="http://schemas.openxmlformats.org/officeDocument/2006/relationships/slideLayout" Target="../slideLayouts/slideLayout19.xml"/><Relationship Id="rId16" Type="http://schemas.openxmlformats.org/officeDocument/2006/relationships/image" Target="../media/image2.jpeg"/><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image" Target="../media/image18.jpeg"/><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8.xml"/><Relationship Id="rId13" Type="http://schemas.openxmlformats.org/officeDocument/2006/relationships/theme" Target="../theme/theme3.xml"/><Relationship Id="rId3" Type="http://schemas.openxmlformats.org/officeDocument/2006/relationships/slideLayout" Target="../slideLayouts/slideLayout33.xml"/><Relationship Id="rId7" Type="http://schemas.openxmlformats.org/officeDocument/2006/relationships/slideLayout" Target="../slideLayouts/slideLayout37.xml"/><Relationship Id="rId12" Type="http://schemas.openxmlformats.org/officeDocument/2006/relationships/slideLayout" Target="../slideLayouts/slideLayout42.xml"/><Relationship Id="rId2" Type="http://schemas.openxmlformats.org/officeDocument/2006/relationships/slideLayout" Target="../slideLayouts/slideLayout32.xml"/><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slideLayout" Target="../slideLayouts/slideLayout41.xml"/><Relationship Id="rId5" Type="http://schemas.openxmlformats.org/officeDocument/2006/relationships/slideLayout" Target="../slideLayouts/slideLayout35.xml"/><Relationship Id="rId15" Type="http://schemas.openxmlformats.org/officeDocument/2006/relationships/image" Target="../media/image2.jpeg"/><Relationship Id="rId10" Type="http://schemas.openxmlformats.org/officeDocument/2006/relationships/slideLayout" Target="../slideLayouts/slideLayout40.xml"/><Relationship Id="rId4" Type="http://schemas.openxmlformats.org/officeDocument/2006/relationships/slideLayout" Target="../slideLayouts/slideLayout34.xml"/><Relationship Id="rId9" Type="http://schemas.openxmlformats.org/officeDocument/2006/relationships/slideLayout" Target="../slideLayouts/slideLayout39.xml"/><Relationship Id="rId14" Type="http://schemas.openxmlformats.org/officeDocument/2006/relationships/image" Target="../media/image1.jpe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0.xml"/><Relationship Id="rId13" Type="http://schemas.openxmlformats.org/officeDocument/2006/relationships/slideLayout" Target="../slideLayouts/slideLayout55.xml"/><Relationship Id="rId18" Type="http://schemas.openxmlformats.org/officeDocument/2006/relationships/image" Target="../media/image2.jpeg"/><Relationship Id="rId3" Type="http://schemas.openxmlformats.org/officeDocument/2006/relationships/slideLayout" Target="../slideLayouts/slideLayout45.xml"/><Relationship Id="rId7" Type="http://schemas.openxmlformats.org/officeDocument/2006/relationships/slideLayout" Target="../slideLayouts/slideLayout49.xml"/><Relationship Id="rId12" Type="http://schemas.openxmlformats.org/officeDocument/2006/relationships/slideLayout" Target="../slideLayouts/slideLayout54.xml"/><Relationship Id="rId17" Type="http://schemas.openxmlformats.org/officeDocument/2006/relationships/image" Target="../media/image18.jpeg"/><Relationship Id="rId2" Type="http://schemas.openxmlformats.org/officeDocument/2006/relationships/slideLayout" Target="../slideLayouts/slideLayout44.xml"/><Relationship Id="rId16" Type="http://schemas.openxmlformats.org/officeDocument/2006/relationships/theme" Target="../theme/theme4.xml"/><Relationship Id="rId1" Type="http://schemas.openxmlformats.org/officeDocument/2006/relationships/slideLayout" Target="../slideLayouts/slideLayout43.xml"/><Relationship Id="rId6" Type="http://schemas.openxmlformats.org/officeDocument/2006/relationships/slideLayout" Target="../slideLayouts/slideLayout48.xml"/><Relationship Id="rId11" Type="http://schemas.openxmlformats.org/officeDocument/2006/relationships/slideLayout" Target="../slideLayouts/slideLayout53.xml"/><Relationship Id="rId5" Type="http://schemas.openxmlformats.org/officeDocument/2006/relationships/slideLayout" Target="../slideLayouts/slideLayout47.xml"/><Relationship Id="rId15" Type="http://schemas.openxmlformats.org/officeDocument/2006/relationships/slideLayout" Target="../slideLayouts/slideLayout57.xml"/><Relationship Id="rId10" Type="http://schemas.openxmlformats.org/officeDocument/2006/relationships/slideLayout" Target="../slideLayouts/slideLayout52.xml"/><Relationship Id="rId19" Type="http://schemas.openxmlformats.org/officeDocument/2006/relationships/image" Target="../media/image24.jpeg"/><Relationship Id="rId4" Type="http://schemas.openxmlformats.org/officeDocument/2006/relationships/slideLayout" Target="../slideLayouts/slideLayout46.xml"/><Relationship Id="rId9" Type="http://schemas.openxmlformats.org/officeDocument/2006/relationships/slideLayout" Target="../slideLayouts/slideLayout51.xml"/><Relationship Id="rId14" Type="http://schemas.openxmlformats.org/officeDocument/2006/relationships/slideLayout" Target="../slideLayouts/slideLayout56.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5.xml"/><Relationship Id="rId13" Type="http://schemas.openxmlformats.org/officeDocument/2006/relationships/theme" Target="../theme/theme5.xml"/><Relationship Id="rId3" Type="http://schemas.openxmlformats.org/officeDocument/2006/relationships/slideLayout" Target="../slideLayouts/slideLayout60.xml"/><Relationship Id="rId7" Type="http://schemas.openxmlformats.org/officeDocument/2006/relationships/slideLayout" Target="../slideLayouts/slideLayout64.xml"/><Relationship Id="rId12" Type="http://schemas.openxmlformats.org/officeDocument/2006/relationships/slideLayout" Target="../slideLayouts/slideLayout69.xml"/><Relationship Id="rId2" Type="http://schemas.openxmlformats.org/officeDocument/2006/relationships/slideLayout" Target="../slideLayouts/slideLayout59.xml"/><Relationship Id="rId1" Type="http://schemas.openxmlformats.org/officeDocument/2006/relationships/slideLayout" Target="../slideLayouts/slideLayout58.xml"/><Relationship Id="rId6" Type="http://schemas.openxmlformats.org/officeDocument/2006/relationships/slideLayout" Target="../slideLayouts/slideLayout63.xml"/><Relationship Id="rId11" Type="http://schemas.openxmlformats.org/officeDocument/2006/relationships/slideLayout" Target="../slideLayouts/slideLayout68.xml"/><Relationship Id="rId5" Type="http://schemas.openxmlformats.org/officeDocument/2006/relationships/slideLayout" Target="../slideLayouts/slideLayout62.xml"/><Relationship Id="rId15" Type="http://schemas.openxmlformats.org/officeDocument/2006/relationships/image" Target="../media/image2.jpeg"/><Relationship Id="rId10" Type="http://schemas.openxmlformats.org/officeDocument/2006/relationships/slideLayout" Target="../slideLayouts/slideLayout67.xml"/><Relationship Id="rId4" Type="http://schemas.openxmlformats.org/officeDocument/2006/relationships/slideLayout" Target="../slideLayouts/slideLayout61.xml"/><Relationship Id="rId9" Type="http://schemas.openxmlformats.org/officeDocument/2006/relationships/slideLayout" Target="../slideLayouts/slideLayout66.xml"/><Relationship Id="rId14" Type="http://schemas.openxmlformats.org/officeDocument/2006/relationships/image" Target="../media/image1.jpe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77.xml"/><Relationship Id="rId13" Type="http://schemas.openxmlformats.org/officeDocument/2006/relationships/theme" Target="../theme/theme6.xml"/><Relationship Id="rId3" Type="http://schemas.openxmlformats.org/officeDocument/2006/relationships/slideLayout" Target="../slideLayouts/slideLayout72.xml"/><Relationship Id="rId7" Type="http://schemas.openxmlformats.org/officeDocument/2006/relationships/slideLayout" Target="../slideLayouts/slideLayout76.xml"/><Relationship Id="rId12" Type="http://schemas.openxmlformats.org/officeDocument/2006/relationships/slideLayout" Target="../slideLayouts/slideLayout81.xml"/><Relationship Id="rId2" Type="http://schemas.openxmlformats.org/officeDocument/2006/relationships/slideLayout" Target="../slideLayouts/slideLayout71.xml"/><Relationship Id="rId1" Type="http://schemas.openxmlformats.org/officeDocument/2006/relationships/slideLayout" Target="../slideLayouts/slideLayout70.xml"/><Relationship Id="rId6" Type="http://schemas.openxmlformats.org/officeDocument/2006/relationships/slideLayout" Target="../slideLayouts/slideLayout75.xml"/><Relationship Id="rId11" Type="http://schemas.openxmlformats.org/officeDocument/2006/relationships/slideLayout" Target="../slideLayouts/slideLayout80.xml"/><Relationship Id="rId5" Type="http://schemas.openxmlformats.org/officeDocument/2006/relationships/slideLayout" Target="../slideLayouts/slideLayout74.xml"/><Relationship Id="rId15" Type="http://schemas.openxmlformats.org/officeDocument/2006/relationships/image" Target="../media/image2.jpeg"/><Relationship Id="rId10" Type="http://schemas.openxmlformats.org/officeDocument/2006/relationships/slideLayout" Target="../slideLayouts/slideLayout79.xml"/><Relationship Id="rId4" Type="http://schemas.openxmlformats.org/officeDocument/2006/relationships/slideLayout" Target="../slideLayouts/slideLayout73.xml"/><Relationship Id="rId9" Type="http://schemas.openxmlformats.org/officeDocument/2006/relationships/slideLayout" Target="../slideLayouts/slideLayout78.xml"/><Relationship Id="rId14" Type="http://schemas.openxmlformats.org/officeDocument/2006/relationships/image" Target="../media/image1.jpeg"/></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89.xml"/><Relationship Id="rId13" Type="http://schemas.openxmlformats.org/officeDocument/2006/relationships/theme" Target="../theme/theme7.xml"/><Relationship Id="rId3" Type="http://schemas.openxmlformats.org/officeDocument/2006/relationships/slideLayout" Target="../slideLayouts/slideLayout84.xml"/><Relationship Id="rId7" Type="http://schemas.openxmlformats.org/officeDocument/2006/relationships/slideLayout" Target="../slideLayouts/slideLayout88.xml"/><Relationship Id="rId12" Type="http://schemas.openxmlformats.org/officeDocument/2006/relationships/slideLayout" Target="../slideLayouts/slideLayout93.xml"/><Relationship Id="rId2" Type="http://schemas.openxmlformats.org/officeDocument/2006/relationships/slideLayout" Target="../slideLayouts/slideLayout83.xml"/><Relationship Id="rId1" Type="http://schemas.openxmlformats.org/officeDocument/2006/relationships/slideLayout" Target="../slideLayouts/slideLayout82.xml"/><Relationship Id="rId6" Type="http://schemas.openxmlformats.org/officeDocument/2006/relationships/slideLayout" Target="../slideLayouts/slideLayout87.xml"/><Relationship Id="rId11" Type="http://schemas.openxmlformats.org/officeDocument/2006/relationships/slideLayout" Target="../slideLayouts/slideLayout92.xml"/><Relationship Id="rId5" Type="http://schemas.openxmlformats.org/officeDocument/2006/relationships/slideLayout" Target="../slideLayouts/slideLayout86.xml"/><Relationship Id="rId15" Type="http://schemas.openxmlformats.org/officeDocument/2006/relationships/image" Target="../media/image2.jpeg"/><Relationship Id="rId10" Type="http://schemas.openxmlformats.org/officeDocument/2006/relationships/slideLayout" Target="../slideLayouts/slideLayout91.xml"/><Relationship Id="rId4" Type="http://schemas.openxmlformats.org/officeDocument/2006/relationships/slideLayout" Target="../slideLayouts/slideLayout85.xml"/><Relationship Id="rId9" Type="http://schemas.openxmlformats.org/officeDocument/2006/relationships/slideLayout" Target="../slideLayouts/slideLayout90.xml"/><Relationship Id="rId14" Type="http://schemas.openxmlformats.org/officeDocument/2006/relationships/image" Target="../media/image1.jpe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101.xml"/><Relationship Id="rId13" Type="http://schemas.openxmlformats.org/officeDocument/2006/relationships/theme" Target="../theme/theme8.xml"/><Relationship Id="rId3" Type="http://schemas.openxmlformats.org/officeDocument/2006/relationships/slideLayout" Target="../slideLayouts/slideLayout96.xml"/><Relationship Id="rId7" Type="http://schemas.openxmlformats.org/officeDocument/2006/relationships/slideLayout" Target="../slideLayouts/slideLayout100.xml"/><Relationship Id="rId12" Type="http://schemas.openxmlformats.org/officeDocument/2006/relationships/slideLayout" Target="../slideLayouts/slideLayout105.xml"/><Relationship Id="rId2" Type="http://schemas.openxmlformats.org/officeDocument/2006/relationships/slideLayout" Target="../slideLayouts/slideLayout95.xml"/><Relationship Id="rId1" Type="http://schemas.openxmlformats.org/officeDocument/2006/relationships/slideLayout" Target="../slideLayouts/slideLayout94.xml"/><Relationship Id="rId6" Type="http://schemas.openxmlformats.org/officeDocument/2006/relationships/slideLayout" Target="../slideLayouts/slideLayout99.xml"/><Relationship Id="rId11" Type="http://schemas.openxmlformats.org/officeDocument/2006/relationships/slideLayout" Target="../slideLayouts/slideLayout104.xml"/><Relationship Id="rId5" Type="http://schemas.openxmlformats.org/officeDocument/2006/relationships/slideLayout" Target="../slideLayouts/slideLayout98.xml"/><Relationship Id="rId15" Type="http://schemas.openxmlformats.org/officeDocument/2006/relationships/image" Target="../media/image2.jpeg"/><Relationship Id="rId10" Type="http://schemas.openxmlformats.org/officeDocument/2006/relationships/slideLayout" Target="../slideLayouts/slideLayout103.xml"/><Relationship Id="rId4" Type="http://schemas.openxmlformats.org/officeDocument/2006/relationships/slideLayout" Target="../slideLayouts/slideLayout97.xml"/><Relationship Id="rId9" Type="http://schemas.openxmlformats.org/officeDocument/2006/relationships/slideLayout" Target="../slideLayouts/slideLayout102.xml"/><Relationship Id="rId14" Type="http://schemas.openxmlformats.org/officeDocument/2006/relationships/image" Target="../media/image1.jpeg"/></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13.xml"/><Relationship Id="rId13" Type="http://schemas.openxmlformats.org/officeDocument/2006/relationships/slideLayout" Target="../slideLayouts/slideLayout118.xml"/><Relationship Id="rId3" Type="http://schemas.openxmlformats.org/officeDocument/2006/relationships/slideLayout" Target="../slideLayouts/slideLayout108.xml"/><Relationship Id="rId7" Type="http://schemas.openxmlformats.org/officeDocument/2006/relationships/slideLayout" Target="../slideLayouts/slideLayout112.xml"/><Relationship Id="rId12" Type="http://schemas.openxmlformats.org/officeDocument/2006/relationships/slideLayout" Target="../slideLayouts/slideLayout117.xml"/><Relationship Id="rId2" Type="http://schemas.openxmlformats.org/officeDocument/2006/relationships/slideLayout" Target="../slideLayouts/slideLayout107.xml"/><Relationship Id="rId16" Type="http://schemas.openxmlformats.org/officeDocument/2006/relationships/image" Target="../media/image25.jpeg"/><Relationship Id="rId1" Type="http://schemas.openxmlformats.org/officeDocument/2006/relationships/slideLayout" Target="../slideLayouts/slideLayout106.xml"/><Relationship Id="rId6" Type="http://schemas.openxmlformats.org/officeDocument/2006/relationships/slideLayout" Target="../slideLayouts/slideLayout111.xml"/><Relationship Id="rId11" Type="http://schemas.openxmlformats.org/officeDocument/2006/relationships/slideLayout" Target="../slideLayouts/slideLayout116.xml"/><Relationship Id="rId5" Type="http://schemas.openxmlformats.org/officeDocument/2006/relationships/slideLayout" Target="../slideLayouts/slideLayout110.xml"/><Relationship Id="rId15" Type="http://schemas.openxmlformats.org/officeDocument/2006/relationships/image" Target="../media/image18.jpeg"/><Relationship Id="rId10" Type="http://schemas.openxmlformats.org/officeDocument/2006/relationships/slideLayout" Target="../slideLayouts/slideLayout115.xml"/><Relationship Id="rId4" Type="http://schemas.openxmlformats.org/officeDocument/2006/relationships/slideLayout" Target="../slideLayouts/slideLayout109.xml"/><Relationship Id="rId9" Type="http://schemas.openxmlformats.org/officeDocument/2006/relationships/slideLayout" Target="../slideLayouts/slideLayout114.xml"/><Relationship Id="rId14" Type="http://schemas.openxmlformats.org/officeDocument/2006/relationships/theme" Target="../theme/theme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122" name="Picture 43" descr="logo small"/>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7662863" y="341313"/>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3" name="Picture 17" descr="topsolid"/>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4" name="Rectangle 2"/>
          <p:cNvSpPr>
            <a:spLocks noGrp="1" noChangeArrowheads="1"/>
          </p:cNvSpPr>
          <p:nvPr>
            <p:ph type="title"/>
          </p:nvPr>
        </p:nvSpPr>
        <p:spPr bwMode="auto">
          <a:xfrm>
            <a:off x="436563" y="166688"/>
            <a:ext cx="6519862"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t>Click to edit Master title style</a:t>
            </a:r>
            <a:endParaRPr lang="en-ZA"/>
          </a:p>
        </p:txBody>
      </p:sp>
      <p:sp>
        <p:nvSpPr>
          <p:cNvPr id="5125" name="Rectangle 3"/>
          <p:cNvSpPr>
            <a:spLocks noGrp="1" noChangeArrowheads="1"/>
          </p:cNvSpPr>
          <p:nvPr>
            <p:ph type="body" idx="1"/>
          </p:nvPr>
        </p:nvSpPr>
        <p:spPr bwMode="auto">
          <a:xfrm>
            <a:off x="436563" y="1436688"/>
            <a:ext cx="8378825" cy="5045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1061" name="Rectangle 37"/>
          <p:cNvSpPr>
            <a:spLocks noGrp="1" noChangeArrowheads="1"/>
          </p:cNvSpPr>
          <p:nvPr>
            <p:ph type="dt" sz="half" idx="2"/>
          </p:nvPr>
        </p:nvSpPr>
        <p:spPr bwMode="auto">
          <a:xfrm>
            <a:off x="457200" y="6453188"/>
            <a:ext cx="1738313"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000">
                <a:solidFill>
                  <a:srgbClr val="83725B"/>
                </a:solidFill>
                <a:latin typeface="Arial" charset="0"/>
                <a:cs typeface="Arial" charset="0"/>
              </a:defRPr>
            </a:lvl1pPr>
          </a:lstStyle>
          <a:p>
            <a:endParaRPr lang="en-ZA" dirty="0"/>
          </a:p>
        </p:txBody>
      </p:sp>
      <p:sp>
        <p:nvSpPr>
          <p:cNvPr id="1063" name="Rectangle 39"/>
          <p:cNvSpPr>
            <a:spLocks noGrp="1" noChangeArrowheads="1"/>
          </p:cNvSpPr>
          <p:nvPr>
            <p:ph type="sldNum" sz="quarter" idx="4"/>
          </p:nvPr>
        </p:nvSpPr>
        <p:spPr bwMode="auto">
          <a:xfrm>
            <a:off x="3924300" y="6453188"/>
            <a:ext cx="935038"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sz="1000">
                <a:solidFill>
                  <a:srgbClr val="83725B"/>
                </a:solidFill>
                <a:latin typeface="Arial" charset="0"/>
                <a:cs typeface="Arial" charset="0"/>
              </a:defRPr>
            </a:lvl1pPr>
          </a:lstStyle>
          <a:p>
            <a:fld id="{A4BFAA45-4215-457A-ADD7-0104AD7035BD}" type="slidenum">
              <a:rPr lang="en-ZA" smtClean="0"/>
              <a:pPr/>
              <a:t>‹#›</a:t>
            </a:fld>
            <a:endParaRPr lang="en-ZA" dirty="0"/>
          </a:p>
        </p:txBody>
      </p:sp>
    </p:spTree>
    <p:extLst>
      <p:ext uri="{BB962C8B-B14F-4D97-AF65-F5344CB8AC3E}">
        <p14:creationId xmlns:p14="http://schemas.microsoft.com/office/powerpoint/2010/main" val="23142938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857" r:id="rId17"/>
  </p:sldLayoutIdLst>
  <p:transition spd="slow">
    <p:fade/>
  </p:transition>
  <p:hf hdr="0" ftr="0" dt="0"/>
  <p:txStyles>
    <p:titleStyle>
      <a:lvl1pPr algn="l" rtl="0" eaLnBrk="1" fontAlgn="base" hangingPunct="1">
        <a:lnSpc>
          <a:spcPct val="85000"/>
        </a:lnSpc>
        <a:spcBef>
          <a:spcPct val="0"/>
        </a:spcBef>
        <a:spcAft>
          <a:spcPct val="0"/>
        </a:spcAft>
        <a:defRPr sz="2400">
          <a:solidFill>
            <a:schemeClr val="bg1"/>
          </a:solidFill>
          <a:latin typeface="+mj-lt"/>
          <a:ea typeface="+mj-ea"/>
          <a:cs typeface="+mj-cs"/>
        </a:defRPr>
      </a:lvl1pPr>
      <a:lvl2pPr algn="l" rtl="0" eaLnBrk="1" fontAlgn="base" hangingPunct="1">
        <a:lnSpc>
          <a:spcPct val="85000"/>
        </a:lnSpc>
        <a:spcBef>
          <a:spcPct val="0"/>
        </a:spcBef>
        <a:spcAft>
          <a:spcPct val="0"/>
        </a:spcAft>
        <a:defRPr sz="2400">
          <a:solidFill>
            <a:schemeClr val="bg1"/>
          </a:solidFill>
          <a:latin typeface="Arial" charset="0"/>
          <a:cs typeface="Arial" charset="0"/>
        </a:defRPr>
      </a:lvl2pPr>
      <a:lvl3pPr algn="l" rtl="0" eaLnBrk="1" fontAlgn="base" hangingPunct="1">
        <a:lnSpc>
          <a:spcPct val="85000"/>
        </a:lnSpc>
        <a:spcBef>
          <a:spcPct val="0"/>
        </a:spcBef>
        <a:spcAft>
          <a:spcPct val="0"/>
        </a:spcAft>
        <a:defRPr sz="2400">
          <a:solidFill>
            <a:schemeClr val="bg1"/>
          </a:solidFill>
          <a:latin typeface="Arial" charset="0"/>
          <a:cs typeface="Arial" charset="0"/>
        </a:defRPr>
      </a:lvl3pPr>
      <a:lvl4pPr algn="l" rtl="0" eaLnBrk="1" fontAlgn="base" hangingPunct="1">
        <a:lnSpc>
          <a:spcPct val="85000"/>
        </a:lnSpc>
        <a:spcBef>
          <a:spcPct val="0"/>
        </a:spcBef>
        <a:spcAft>
          <a:spcPct val="0"/>
        </a:spcAft>
        <a:defRPr sz="2400">
          <a:solidFill>
            <a:schemeClr val="bg1"/>
          </a:solidFill>
          <a:latin typeface="Arial" charset="0"/>
          <a:cs typeface="Arial" charset="0"/>
        </a:defRPr>
      </a:lvl4pPr>
      <a:lvl5pPr algn="l" rtl="0" eaLnBrk="1" fontAlgn="base" hangingPunct="1">
        <a:lnSpc>
          <a:spcPct val="85000"/>
        </a:lnSpc>
        <a:spcBef>
          <a:spcPct val="0"/>
        </a:spcBef>
        <a:spcAft>
          <a:spcPct val="0"/>
        </a:spcAft>
        <a:defRPr sz="2400">
          <a:solidFill>
            <a:schemeClr val="bg1"/>
          </a:solidFill>
          <a:latin typeface="Arial" charset="0"/>
          <a:cs typeface="Arial" charset="0"/>
        </a:defRPr>
      </a:lvl5pPr>
      <a:lvl6pPr marL="457200" algn="l" rtl="0" eaLnBrk="1" fontAlgn="base" hangingPunct="1">
        <a:lnSpc>
          <a:spcPct val="85000"/>
        </a:lnSpc>
        <a:spcBef>
          <a:spcPct val="0"/>
        </a:spcBef>
        <a:spcAft>
          <a:spcPct val="0"/>
        </a:spcAft>
        <a:defRPr sz="2400">
          <a:solidFill>
            <a:schemeClr val="bg1"/>
          </a:solidFill>
          <a:latin typeface="Arial" charset="0"/>
          <a:cs typeface="Arial" charset="0"/>
        </a:defRPr>
      </a:lvl6pPr>
      <a:lvl7pPr marL="914400" algn="l" rtl="0" eaLnBrk="1" fontAlgn="base" hangingPunct="1">
        <a:lnSpc>
          <a:spcPct val="85000"/>
        </a:lnSpc>
        <a:spcBef>
          <a:spcPct val="0"/>
        </a:spcBef>
        <a:spcAft>
          <a:spcPct val="0"/>
        </a:spcAft>
        <a:defRPr sz="2400">
          <a:solidFill>
            <a:schemeClr val="bg1"/>
          </a:solidFill>
          <a:latin typeface="Arial" charset="0"/>
          <a:cs typeface="Arial" charset="0"/>
        </a:defRPr>
      </a:lvl7pPr>
      <a:lvl8pPr marL="1371600" algn="l" rtl="0" eaLnBrk="1" fontAlgn="base" hangingPunct="1">
        <a:lnSpc>
          <a:spcPct val="85000"/>
        </a:lnSpc>
        <a:spcBef>
          <a:spcPct val="0"/>
        </a:spcBef>
        <a:spcAft>
          <a:spcPct val="0"/>
        </a:spcAft>
        <a:defRPr sz="2400">
          <a:solidFill>
            <a:schemeClr val="bg1"/>
          </a:solidFill>
          <a:latin typeface="Arial" charset="0"/>
          <a:cs typeface="Arial" charset="0"/>
        </a:defRPr>
      </a:lvl8pPr>
      <a:lvl9pPr marL="1828800" algn="l" rtl="0" eaLnBrk="1" fontAlgn="base" hangingPunct="1">
        <a:lnSpc>
          <a:spcPct val="85000"/>
        </a:lnSpc>
        <a:spcBef>
          <a:spcPct val="0"/>
        </a:spcBef>
        <a:spcAft>
          <a:spcPct val="0"/>
        </a:spcAft>
        <a:defRPr sz="2400">
          <a:solidFill>
            <a:schemeClr val="bg1"/>
          </a:solidFill>
          <a:latin typeface="Arial" charset="0"/>
          <a:cs typeface="Arial" charset="0"/>
        </a:defRPr>
      </a:lvl9pPr>
    </p:titleStyle>
    <p:bodyStyle>
      <a:lvl1pPr marL="266700" indent="-266700" algn="l" rtl="0" eaLnBrk="1" fontAlgn="base" hangingPunct="1">
        <a:lnSpc>
          <a:spcPct val="90000"/>
        </a:lnSpc>
        <a:spcBef>
          <a:spcPct val="100000"/>
        </a:spcBef>
        <a:spcAft>
          <a:spcPct val="0"/>
        </a:spcAft>
        <a:buClr>
          <a:srgbClr val="8C7F6D"/>
        </a:buClr>
        <a:buChar char="•"/>
        <a:defRPr sz="2000">
          <a:solidFill>
            <a:srgbClr val="003896"/>
          </a:solidFill>
          <a:latin typeface="+mn-lt"/>
          <a:ea typeface="+mn-ea"/>
          <a:cs typeface="+mn-cs"/>
        </a:defRPr>
      </a:lvl1pPr>
      <a:lvl2pPr marL="717550" indent="-271463" algn="l" rtl="0" eaLnBrk="1" fontAlgn="base" hangingPunct="1">
        <a:lnSpc>
          <a:spcPct val="90000"/>
        </a:lnSpc>
        <a:spcBef>
          <a:spcPct val="100000"/>
        </a:spcBef>
        <a:spcAft>
          <a:spcPct val="0"/>
        </a:spcAft>
        <a:buClr>
          <a:srgbClr val="8C7F6D"/>
        </a:buClr>
        <a:buChar char="•"/>
        <a:defRPr>
          <a:solidFill>
            <a:srgbClr val="003896"/>
          </a:solidFill>
          <a:latin typeface="+mn-lt"/>
          <a:cs typeface="+mn-cs"/>
        </a:defRPr>
      </a:lvl2pPr>
      <a:lvl3pPr marL="1076325" indent="-179388" algn="l" rtl="0" eaLnBrk="1" fontAlgn="base" hangingPunct="1">
        <a:lnSpc>
          <a:spcPct val="90000"/>
        </a:lnSpc>
        <a:spcBef>
          <a:spcPct val="100000"/>
        </a:spcBef>
        <a:spcAft>
          <a:spcPct val="0"/>
        </a:spcAft>
        <a:buClr>
          <a:srgbClr val="8C7F6D"/>
        </a:buClr>
        <a:buChar char="•"/>
        <a:defRPr sz="1600">
          <a:solidFill>
            <a:srgbClr val="003896"/>
          </a:solidFill>
          <a:latin typeface="+mn-lt"/>
          <a:cs typeface="+mn-cs"/>
        </a:defRPr>
      </a:lvl3pPr>
      <a:lvl4pPr marL="1435100" indent="-179388" algn="l" rtl="0" eaLnBrk="1" fontAlgn="base" hangingPunct="1">
        <a:lnSpc>
          <a:spcPct val="90000"/>
        </a:lnSpc>
        <a:spcBef>
          <a:spcPct val="100000"/>
        </a:spcBef>
        <a:spcAft>
          <a:spcPct val="0"/>
        </a:spcAft>
        <a:buClr>
          <a:srgbClr val="8C7F6D"/>
        </a:buClr>
        <a:buChar char="•"/>
        <a:defRPr sz="1400">
          <a:solidFill>
            <a:srgbClr val="003896"/>
          </a:solidFill>
          <a:latin typeface="+mn-lt"/>
          <a:cs typeface="+mn-cs"/>
        </a:defRPr>
      </a:lvl4pPr>
      <a:lvl5pPr marL="1793875" indent="-179388" algn="l" rtl="0" eaLnBrk="1" fontAlgn="base" hangingPunct="1">
        <a:lnSpc>
          <a:spcPct val="90000"/>
        </a:lnSpc>
        <a:spcBef>
          <a:spcPct val="100000"/>
        </a:spcBef>
        <a:spcAft>
          <a:spcPct val="0"/>
        </a:spcAft>
        <a:buClr>
          <a:srgbClr val="8C7F6D"/>
        </a:buClr>
        <a:buChar char="•"/>
        <a:defRPr sz="1400">
          <a:solidFill>
            <a:srgbClr val="003896"/>
          </a:solidFill>
          <a:latin typeface="+mn-lt"/>
          <a:cs typeface="+mn-cs"/>
        </a:defRPr>
      </a:lvl5pPr>
      <a:lvl6pPr marL="2251075" indent="-179388" algn="l" rtl="0" eaLnBrk="1" fontAlgn="base" hangingPunct="1">
        <a:lnSpc>
          <a:spcPct val="90000"/>
        </a:lnSpc>
        <a:spcBef>
          <a:spcPct val="100000"/>
        </a:spcBef>
        <a:spcAft>
          <a:spcPct val="0"/>
        </a:spcAft>
        <a:buClr>
          <a:srgbClr val="8C7F6D"/>
        </a:buClr>
        <a:buChar char="•"/>
        <a:defRPr sz="1400">
          <a:solidFill>
            <a:srgbClr val="003896"/>
          </a:solidFill>
          <a:latin typeface="+mn-lt"/>
          <a:cs typeface="+mn-cs"/>
        </a:defRPr>
      </a:lvl6pPr>
      <a:lvl7pPr marL="2708275" indent="-179388" algn="l" rtl="0" eaLnBrk="1" fontAlgn="base" hangingPunct="1">
        <a:lnSpc>
          <a:spcPct val="90000"/>
        </a:lnSpc>
        <a:spcBef>
          <a:spcPct val="100000"/>
        </a:spcBef>
        <a:spcAft>
          <a:spcPct val="0"/>
        </a:spcAft>
        <a:buClr>
          <a:srgbClr val="8C7F6D"/>
        </a:buClr>
        <a:buChar char="•"/>
        <a:defRPr sz="1400">
          <a:solidFill>
            <a:srgbClr val="003896"/>
          </a:solidFill>
          <a:latin typeface="+mn-lt"/>
          <a:cs typeface="+mn-cs"/>
        </a:defRPr>
      </a:lvl7pPr>
      <a:lvl8pPr marL="3165475" indent="-179388" algn="l" rtl="0" eaLnBrk="1" fontAlgn="base" hangingPunct="1">
        <a:lnSpc>
          <a:spcPct val="90000"/>
        </a:lnSpc>
        <a:spcBef>
          <a:spcPct val="100000"/>
        </a:spcBef>
        <a:spcAft>
          <a:spcPct val="0"/>
        </a:spcAft>
        <a:buClr>
          <a:srgbClr val="8C7F6D"/>
        </a:buClr>
        <a:buChar char="•"/>
        <a:defRPr sz="1400">
          <a:solidFill>
            <a:srgbClr val="003896"/>
          </a:solidFill>
          <a:latin typeface="+mn-lt"/>
          <a:cs typeface="+mn-cs"/>
        </a:defRPr>
      </a:lvl8pPr>
      <a:lvl9pPr marL="3622675" indent="-179388" algn="l" rtl="0" eaLnBrk="1" fontAlgn="base" hangingPunct="1">
        <a:lnSpc>
          <a:spcPct val="90000"/>
        </a:lnSpc>
        <a:spcBef>
          <a:spcPct val="100000"/>
        </a:spcBef>
        <a:spcAft>
          <a:spcPct val="0"/>
        </a:spcAft>
        <a:buClr>
          <a:srgbClr val="8C7F6D"/>
        </a:buClr>
        <a:buChar char="•"/>
        <a:defRPr sz="1400">
          <a:solidFill>
            <a:srgbClr val="00389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074" name="Picture 43" descr="logo small"/>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662863" y="341313"/>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5" name="Picture 17" descr="topsolid"/>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Rectangle 2"/>
          <p:cNvSpPr>
            <a:spLocks noGrp="1" noChangeArrowheads="1"/>
          </p:cNvSpPr>
          <p:nvPr>
            <p:ph type="title"/>
          </p:nvPr>
        </p:nvSpPr>
        <p:spPr bwMode="auto">
          <a:xfrm>
            <a:off x="436563" y="166688"/>
            <a:ext cx="6519862"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ZA" altLang="en-US"/>
              <a:t>Click to edit Master title style</a:t>
            </a:r>
          </a:p>
        </p:txBody>
      </p:sp>
      <p:sp>
        <p:nvSpPr>
          <p:cNvPr id="3077" name="Rectangle 3"/>
          <p:cNvSpPr>
            <a:spLocks noGrp="1" noChangeArrowheads="1"/>
          </p:cNvSpPr>
          <p:nvPr>
            <p:ph type="body" idx="1"/>
          </p:nvPr>
        </p:nvSpPr>
        <p:spPr bwMode="auto">
          <a:xfrm>
            <a:off x="436563" y="1436688"/>
            <a:ext cx="8378825" cy="5045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ZA" altLang="en-US"/>
              <a:t>Click to edit Master text styles</a:t>
            </a:r>
          </a:p>
          <a:p>
            <a:pPr lvl="1"/>
            <a:r>
              <a:rPr lang="en-ZA" altLang="en-US"/>
              <a:t>Second level</a:t>
            </a:r>
          </a:p>
          <a:p>
            <a:pPr lvl="2"/>
            <a:r>
              <a:rPr lang="en-ZA" altLang="en-US"/>
              <a:t>Third level</a:t>
            </a:r>
          </a:p>
          <a:p>
            <a:pPr lvl="3"/>
            <a:r>
              <a:rPr lang="en-ZA" altLang="en-US"/>
              <a:t>Fourth level</a:t>
            </a:r>
          </a:p>
          <a:p>
            <a:pPr lvl="4"/>
            <a:r>
              <a:rPr lang="en-ZA" altLang="en-US"/>
              <a:t>Fifth level</a:t>
            </a:r>
          </a:p>
        </p:txBody>
      </p:sp>
      <p:sp>
        <p:nvSpPr>
          <p:cNvPr id="1061" name="Rectangle 37"/>
          <p:cNvSpPr>
            <a:spLocks noGrp="1" noChangeArrowheads="1"/>
          </p:cNvSpPr>
          <p:nvPr>
            <p:ph type="dt" sz="half" idx="2"/>
          </p:nvPr>
        </p:nvSpPr>
        <p:spPr bwMode="auto">
          <a:xfrm>
            <a:off x="457200" y="6453188"/>
            <a:ext cx="1738313" cy="268287"/>
          </a:xfrm>
          <a:prstGeom prst="rect">
            <a:avLst/>
          </a:prstGeom>
          <a:noFill/>
          <a:ln w="9525" algn="ctr">
            <a:noFill/>
            <a:miter lim="800000"/>
            <a:headEnd/>
            <a:tailEnd/>
          </a:ln>
          <a:effectLst/>
        </p:spPr>
        <p:txBody>
          <a:bodyPr vert="horz" wrap="square" lIns="91440" tIns="45720" rIns="91440" bIns="45720" numCol="1" anchor="b" anchorCtr="0" compatLnSpc="1">
            <a:prstTxWarp prst="textNoShape">
              <a:avLst/>
            </a:prstTxWarp>
          </a:bodyPr>
          <a:lstStyle>
            <a:lvl1pPr>
              <a:defRPr sz="1000">
                <a:solidFill>
                  <a:srgbClr val="83725B"/>
                </a:solidFill>
                <a:latin typeface="Arial" charset="0"/>
                <a:cs typeface="Arial" charset="0"/>
              </a:defRPr>
            </a:lvl1pPr>
          </a:lstStyle>
          <a:p>
            <a:pPr fontAlgn="base">
              <a:spcBef>
                <a:spcPct val="0"/>
              </a:spcBef>
              <a:spcAft>
                <a:spcPct val="0"/>
              </a:spcAft>
              <a:defRPr/>
            </a:pPr>
            <a:fld id="{03EC0C29-7294-44E5-9F95-E1782BC96F09}" type="datetime1">
              <a:rPr lang="en-ZA"/>
              <a:pPr fontAlgn="base">
                <a:spcBef>
                  <a:spcPct val="0"/>
                </a:spcBef>
                <a:spcAft>
                  <a:spcPct val="0"/>
                </a:spcAft>
                <a:defRPr/>
              </a:pPr>
              <a:t>2022/08/24</a:t>
            </a:fld>
            <a:endParaRPr lang="en-ZA" dirty="0"/>
          </a:p>
        </p:txBody>
      </p:sp>
      <p:sp>
        <p:nvSpPr>
          <p:cNvPr id="1063" name="Rectangle 39"/>
          <p:cNvSpPr>
            <a:spLocks noGrp="1" noChangeArrowheads="1"/>
          </p:cNvSpPr>
          <p:nvPr>
            <p:ph type="sldNum" sz="quarter" idx="4"/>
          </p:nvPr>
        </p:nvSpPr>
        <p:spPr bwMode="auto">
          <a:xfrm>
            <a:off x="3795713" y="6453188"/>
            <a:ext cx="992187" cy="268287"/>
          </a:xfrm>
          <a:prstGeom prst="rect">
            <a:avLst/>
          </a:prstGeom>
          <a:noFill/>
          <a:ln w="9525" algn="ctr">
            <a:noFill/>
            <a:miter lim="800000"/>
            <a:headEnd/>
            <a:tailEnd/>
          </a:ln>
          <a:effectLst/>
        </p:spPr>
        <p:txBody>
          <a:bodyPr vert="horz" wrap="square" lIns="91440" tIns="45720" rIns="91440" bIns="45720" numCol="1" anchor="b" anchorCtr="0" compatLnSpc="1">
            <a:prstTxWarp prst="textNoShape">
              <a:avLst/>
            </a:prstTxWarp>
          </a:bodyPr>
          <a:lstStyle>
            <a:lvl1pPr algn="ctr">
              <a:defRPr sz="1000">
                <a:solidFill>
                  <a:srgbClr val="83725B"/>
                </a:solidFill>
                <a:latin typeface="Arial" charset="0"/>
                <a:cs typeface="Arial" charset="0"/>
              </a:defRPr>
            </a:lvl1pPr>
          </a:lstStyle>
          <a:p>
            <a:pPr fontAlgn="base">
              <a:spcBef>
                <a:spcPct val="0"/>
              </a:spcBef>
              <a:spcAft>
                <a:spcPct val="0"/>
              </a:spcAft>
              <a:defRPr/>
            </a:pPr>
            <a:fld id="{60518BBE-0C68-4E24-BFCF-83D4382BF7B2}" type="slidenum">
              <a:rPr lang="en-ZA"/>
              <a:pPr fontAlgn="base">
                <a:spcBef>
                  <a:spcPct val="0"/>
                </a:spcBef>
                <a:spcAft>
                  <a:spcPct val="0"/>
                </a:spcAft>
                <a:defRPr/>
              </a:pPr>
              <a:t>‹#›</a:t>
            </a:fld>
            <a:endParaRPr lang="en-ZA" dirty="0"/>
          </a:p>
        </p:txBody>
      </p:sp>
    </p:spTree>
    <p:extLst>
      <p:ext uri="{BB962C8B-B14F-4D97-AF65-F5344CB8AC3E}">
        <p14:creationId xmlns:p14="http://schemas.microsoft.com/office/powerpoint/2010/main" val="1124278176"/>
      </p:ext>
    </p:extLst>
  </p:cSld>
  <p:clrMap bg1="lt1" tx1="dk1" bg2="lt2" tx2="dk2" accent1="accent1" accent2="accent2" accent3="accent3" accent4="accent4" accent5="accent5" accent6="accent6" hlink="hlink" folHlink="folHlink"/>
  <p:sldLayoutIdLst>
    <p:sldLayoutId id="2147483825" r:id="rId1"/>
    <p:sldLayoutId id="2147483826" r:id="rId2"/>
    <p:sldLayoutId id="2147483827" r:id="rId3"/>
    <p:sldLayoutId id="2147483828" r:id="rId4"/>
    <p:sldLayoutId id="2147483829" r:id="rId5"/>
    <p:sldLayoutId id="2147483830" r:id="rId6"/>
    <p:sldLayoutId id="2147483831" r:id="rId7"/>
    <p:sldLayoutId id="2147483832" r:id="rId8"/>
    <p:sldLayoutId id="2147483833" r:id="rId9"/>
    <p:sldLayoutId id="2147483834" r:id="rId10"/>
    <p:sldLayoutId id="2147483835" r:id="rId11"/>
    <p:sldLayoutId id="2147483836" r:id="rId12"/>
    <p:sldLayoutId id="2147483837" r:id="rId13"/>
  </p:sldLayoutIdLst>
  <p:transition spd="slow">
    <p:fade/>
  </p:transition>
  <p:hf hdr="0" ftr="0"/>
  <p:txStyles>
    <p:titleStyle>
      <a:lvl1pPr algn="l" rtl="0" eaLnBrk="0" fontAlgn="base" hangingPunct="0">
        <a:lnSpc>
          <a:spcPct val="85000"/>
        </a:lnSpc>
        <a:spcBef>
          <a:spcPct val="0"/>
        </a:spcBef>
        <a:spcAft>
          <a:spcPct val="0"/>
        </a:spcAft>
        <a:defRPr sz="2400">
          <a:solidFill>
            <a:schemeClr val="bg1"/>
          </a:solidFill>
          <a:latin typeface="+mj-lt"/>
          <a:ea typeface="+mj-ea"/>
          <a:cs typeface="+mj-cs"/>
        </a:defRPr>
      </a:lvl1pPr>
      <a:lvl2pPr algn="l" rtl="0" eaLnBrk="0" fontAlgn="base" hangingPunct="0">
        <a:lnSpc>
          <a:spcPct val="85000"/>
        </a:lnSpc>
        <a:spcBef>
          <a:spcPct val="0"/>
        </a:spcBef>
        <a:spcAft>
          <a:spcPct val="0"/>
        </a:spcAft>
        <a:defRPr sz="2400">
          <a:solidFill>
            <a:schemeClr val="bg1"/>
          </a:solidFill>
          <a:latin typeface="Arial" charset="0"/>
          <a:cs typeface="Arial" charset="0"/>
        </a:defRPr>
      </a:lvl2pPr>
      <a:lvl3pPr algn="l" rtl="0" eaLnBrk="0" fontAlgn="base" hangingPunct="0">
        <a:lnSpc>
          <a:spcPct val="85000"/>
        </a:lnSpc>
        <a:spcBef>
          <a:spcPct val="0"/>
        </a:spcBef>
        <a:spcAft>
          <a:spcPct val="0"/>
        </a:spcAft>
        <a:defRPr sz="2400">
          <a:solidFill>
            <a:schemeClr val="bg1"/>
          </a:solidFill>
          <a:latin typeface="Arial" charset="0"/>
          <a:cs typeface="Arial" charset="0"/>
        </a:defRPr>
      </a:lvl3pPr>
      <a:lvl4pPr algn="l" rtl="0" eaLnBrk="0" fontAlgn="base" hangingPunct="0">
        <a:lnSpc>
          <a:spcPct val="85000"/>
        </a:lnSpc>
        <a:spcBef>
          <a:spcPct val="0"/>
        </a:spcBef>
        <a:spcAft>
          <a:spcPct val="0"/>
        </a:spcAft>
        <a:defRPr sz="2400">
          <a:solidFill>
            <a:schemeClr val="bg1"/>
          </a:solidFill>
          <a:latin typeface="Arial" charset="0"/>
          <a:cs typeface="Arial" charset="0"/>
        </a:defRPr>
      </a:lvl4pPr>
      <a:lvl5pPr algn="l" rtl="0" eaLnBrk="0" fontAlgn="base" hangingPunct="0">
        <a:lnSpc>
          <a:spcPct val="85000"/>
        </a:lnSpc>
        <a:spcBef>
          <a:spcPct val="0"/>
        </a:spcBef>
        <a:spcAft>
          <a:spcPct val="0"/>
        </a:spcAft>
        <a:defRPr sz="2400">
          <a:solidFill>
            <a:schemeClr val="bg1"/>
          </a:solidFill>
          <a:latin typeface="Arial" charset="0"/>
          <a:cs typeface="Arial" charset="0"/>
        </a:defRPr>
      </a:lvl5pPr>
      <a:lvl6pPr marL="457200" algn="l" rtl="0" fontAlgn="base">
        <a:lnSpc>
          <a:spcPct val="85000"/>
        </a:lnSpc>
        <a:spcBef>
          <a:spcPct val="0"/>
        </a:spcBef>
        <a:spcAft>
          <a:spcPct val="0"/>
        </a:spcAft>
        <a:defRPr sz="2400">
          <a:solidFill>
            <a:schemeClr val="bg1"/>
          </a:solidFill>
          <a:latin typeface="Arial" charset="0"/>
          <a:cs typeface="Arial" charset="0"/>
        </a:defRPr>
      </a:lvl6pPr>
      <a:lvl7pPr marL="914400" algn="l" rtl="0" fontAlgn="base">
        <a:lnSpc>
          <a:spcPct val="85000"/>
        </a:lnSpc>
        <a:spcBef>
          <a:spcPct val="0"/>
        </a:spcBef>
        <a:spcAft>
          <a:spcPct val="0"/>
        </a:spcAft>
        <a:defRPr sz="2400">
          <a:solidFill>
            <a:schemeClr val="bg1"/>
          </a:solidFill>
          <a:latin typeface="Arial" charset="0"/>
          <a:cs typeface="Arial" charset="0"/>
        </a:defRPr>
      </a:lvl7pPr>
      <a:lvl8pPr marL="1371600" algn="l" rtl="0" fontAlgn="base">
        <a:lnSpc>
          <a:spcPct val="85000"/>
        </a:lnSpc>
        <a:spcBef>
          <a:spcPct val="0"/>
        </a:spcBef>
        <a:spcAft>
          <a:spcPct val="0"/>
        </a:spcAft>
        <a:defRPr sz="2400">
          <a:solidFill>
            <a:schemeClr val="bg1"/>
          </a:solidFill>
          <a:latin typeface="Arial" charset="0"/>
          <a:cs typeface="Arial" charset="0"/>
        </a:defRPr>
      </a:lvl8pPr>
      <a:lvl9pPr marL="1828800" algn="l" rtl="0" fontAlgn="base">
        <a:lnSpc>
          <a:spcPct val="85000"/>
        </a:lnSpc>
        <a:spcBef>
          <a:spcPct val="0"/>
        </a:spcBef>
        <a:spcAft>
          <a:spcPct val="0"/>
        </a:spcAft>
        <a:defRPr sz="2400">
          <a:solidFill>
            <a:schemeClr val="bg1"/>
          </a:solidFill>
          <a:latin typeface="Arial" charset="0"/>
          <a:cs typeface="Arial" charset="0"/>
        </a:defRPr>
      </a:lvl9pPr>
    </p:titleStyle>
    <p:bodyStyle>
      <a:lvl1pPr marL="266700" indent="-266700" algn="l" rtl="0" eaLnBrk="0" fontAlgn="base" hangingPunct="0">
        <a:lnSpc>
          <a:spcPct val="90000"/>
        </a:lnSpc>
        <a:spcBef>
          <a:spcPct val="100000"/>
        </a:spcBef>
        <a:spcAft>
          <a:spcPct val="0"/>
        </a:spcAft>
        <a:buClr>
          <a:srgbClr val="8C7F6D"/>
        </a:buClr>
        <a:buChar char="•"/>
        <a:defRPr sz="2000">
          <a:solidFill>
            <a:srgbClr val="003896"/>
          </a:solidFill>
          <a:latin typeface="+mn-lt"/>
          <a:ea typeface="+mn-ea"/>
          <a:cs typeface="+mn-cs"/>
        </a:defRPr>
      </a:lvl1pPr>
      <a:lvl2pPr marL="717550" indent="-271463" algn="l" rtl="0" eaLnBrk="0" fontAlgn="base" hangingPunct="0">
        <a:lnSpc>
          <a:spcPct val="90000"/>
        </a:lnSpc>
        <a:spcBef>
          <a:spcPct val="100000"/>
        </a:spcBef>
        <a:spcAft>
          <a:spcPct val="0"/>
        </a:spcAft>
        <a:buClr>
          <a:srgbClr val="8C7F6D"/>
        </a:buClr>
        <a:buChar char="•"/>
        <a:defRPr sz="2800">
          <a:solidFill>
            <a:srgbClr val="003896"/>
          </a:solidFill>
          <a:latin typeface="+mn-lt"/>
          <a:cs typeface="+mn-cs"/>
        </a:defRPr>
      </a:lvl2pPr>
      <a:lvl3pPr marL="1076325" indent="-179388" algn="l" rtl="0" eaLnBrk="0" fontAlgn="base" hangingPunct="0">
        <a:lnSpc>
          <a:spcPct val="90000"/>
        </a:lnSpc>
        <a:spcBef>
          <a:spcPct val="100000"/>
        </a:spcBef>
        <a:spcAft>
          <a:spcPct val="0"/>
        </a:spcAft>
        <a:buClr>
          <a:srgbClr val="8C7F6D"/>
        </a:buClr>
        <a:buChar char="•"/>
        <a:defRPr sz="1600">
          <a:solidFill>
            <a:srgbClr val="003896"/>
          </a:solidFill>
          <a:latin typeface="+mn-lt"/>
          <a:cs typeface="+mn-cs"/>
        </a:defRPr>
      </a:lvl3pPr>
      <a:lvl4pPr marL="1435100"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4pPr>
      <a:lvl5pPr marL="1793875"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5pPr>
      <a:lvl6pPr marL="22510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6pPr>
      <a:lvl7pPr marL="27082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7pPr>
      <a:lvl8pPr marL="31654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8pPr>
      <a:lvl9pPr marL="36226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graphicFrame>
        <p:nvGraphicFramePr>
          <p:cNvPr id="1026" name="Rectangle 143" hidden="1"/>
          <p:cNvGraphicFramePr>
            <a:graphicFrameLocks/>
          </p:cNvGraphicFramePr>
          <p:nvPr>
            <p:custDataLst>
              <p:tags r:id="rId5"/>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31313" name="think-cell Slide" r:id="rId21" imgW="0" imgH="0" progId="TCLayout.ActiveDocument.1">
                  <p:embed/>
                </p:oleObj>
              </mc:Choice>
              <mc:Fallback>
                <p:oleObj name="think-cell Slide" r:id="rId21" imgW="0" imgH="0" progId="TCLayout.ActiveDocument.1">
                  <p:embed/>
                  <p:pic>
                    <p:nvPicPr>
                      <p:cNvPr id="1026" name="Rectangle 143" hidden="1"/>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pic>
        <p:nvPicPr>
          <p:cNvPr id="1027" name="Picture 142"/>
          <p:cNvPicPr>
            <a:picLocks noChangeArrowheads="1"/>
          </p:cNvPicPr>
          <p:nvPr/>
        </p:nvPicPr>
        <p:blipFill>
          <a:blip r:embed="rId22">
            <a:extLst>
              <a:ext uri="{28A0092B-C50C-407E-A947-70E740481C1C}">
                <a14:useLocalDpi xmlns:a14="http://schemas.microsoft.com/office/drawing/2010/main"/>
              </a:ext>
            </a:extLst>
          </a:blip>
          <a:srcRect/>
          <a:stretch>
            <a:fillRect/>
          </a:stretch>
        </p:blipFill>
        <p:spPr bwMode="auto">
          <a:xfrm>
            <a:off x="0" y="0"/>
            <a:ext cx="7591425" cy="96996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9050">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28" name="McK 1. Slide Placeholder"/>
          <p:cNvSpPr>
            <a:spLocks noGrp="1" noChangeArrowheads="1"/>
          </p:cNvSpPr>
          <p:nvPr>
            <p:ph type="title"/>
          </p:nvPr>
        </p:nvSpPr>
        <p:spPr bwMode="auto">
          <a:xfrm>
            <a:off x="200026" y="323852"/>
            <a:ext cx="6985000" cy="32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lvl="0"/>
            <a:r>
              <a:rPr lang="en-ZA" altLang="en-US"/>
              <a:t>Click to edit Master title style</a:t>
            </a:r>
          </a:p>
        </p:txBody>
      </p:sp>
      <p:sp>
        <p:nvSpPr>
          <p:cNvPr id="1029" name="Rectangle 3"/>
          <p:cNvSpPr>
            <a:spLocks noGrp="1" noChangeArrowheads="1"/>
          </p:cNvSpPr>
          <p:nvPr>
            <p:ph type="body" idx="1"/>
          </p:nvPr>
        </p:nvSpPr>
        <p:spPr bwMode="auto">
          <a:xfrm>
            <a:off x="436569" y="1890713"/>
            <a:ext cx="6784975" cy="1255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lvl="0"/>
            <a:r>
              <a:rPr lang="en-ZA" altLang="en-US"/>
              <a:t>Click to edit Master text styles</a:t>
            </a:r>
          </a:p>
          <a:p>
            <a:pPr lvl="1"/>
            <a:r>
              <a:rPr lang="en-ZA" altLang="en-US"/>
              <a:t>Second level</a:t>
            </a:r>
          </a:p>
          <a:p>
            <a:pPr lvl="2"/>
            <a:r>
              <a:rPr lang="en-ZA" altLang="en-US"/>
              <a:t>Third level</a:t>
            </a:r>
          </a:p>
          <a:p>
            <a:pPr lvl="3"/>
            <a:r>
              <a:rPr lang="en-ZA" altLang="en-US"/>
              <a:t>Fourth level</a:t>
            </a:r>
          </a:p>
          <a:p>
            <a:pPr lvl="4"/>
            <a:r>
              <a:rPr lang="en-ZA" altLang="en-US"/>
              <a:t>Fifth level</a:t>
            </a:r>
          </a:p>
        </p:txBody>
      </p:sp>
      <p:sp>
        <p:nvSpPr>
          <p:cNvPr id="1063" name="Rectangle 39"/>
          <p:cNvSpPr>
            <a:spLocks noGrp="1" noChangeArrowheads="1"/>
          </p:cNvSpPr>
          <p:nvPr>
            <p:ph type="sldNum" sz="quarter" idx="4"/>
          </p:nvPr>
        </p:nvSpPr>
        <p:spPr bwMode="auto">
          <a:xfrm>
            <a:off x="7185025" y="6621463"/>
            <a:ext cx="1651000" cy="157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lvl1pPr algn="r">
              <a:defRPr sz="1000">
                <a:solidFill>
                  <a:srgbClr val="83725B"/>
                </a:solidFill>
                <a:latin typeface="+mn-lt"/>
                <a:cs typeface="+mn-cs"/>
              </a:defRPr>
            </a:lvl1pPr>
          </a:lstStyle>
          <a:p>
            <a:pPr>
              <a:defRPr/>
            </a:pPr>
            <a:fld id="{F7FF1FA3-6399-4B1B-80D1-37579AA53818}" type="slidenum">
              <a:rPr lang="en-ZA"/>
              <a:pPr>
                <a:defRPr/>
              </a:pPr>
              <a:t>‹#›</a:t>
            </a:fld>
            <a:endParaRPr lang="en-ZA" dirty="0"/>
          </a:p>
        </p:txBody>
      </p:sp>
      <p:sp>
        <p:nvSpPr>
          <p:cNvPr id="1074" name="McK 2. Unit of measure" hidden="1"/>
          <p:cNvSpPr txBox="1">
            <a:spLocks noChangeArrowheads="1"/>
          </p:cNvSpPr>
          <p:nvPr/>
        </p:nvSpPr>
        <p:spPr bwMode="auto">
          <a:xfrm>
            <a:off x="200026" y="1014418"/>
            <a:ext cx="6985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lvl1pPr defTabSz="895350">
              <a:defRPr>
                <a:solidFill>
                  <a:schemeClr val="tx1"/>
                </a:solidFill>
                <a:latin typeface="Arial" charset="0"/>
                <a:cs typeface="Arial" charset="0"/>
              </a:defRPr>
            </a:lvl1pPr>
            <a:lvl2pPr marL="447675" defTabSz="895350">
              <a:defRPr>
                <a:solidFill>
                  <a:schemeClr val="tx1"/>
                </a:solidFill>
                <a:latin typeface="Arial" charset="0"/>
                <a:cs typeface="Arial" charset="0"/>
              </a:defRPr>
            </a:lvl2pPr>
            <a:lvl3pPr marL="895350" defTabSz="895350">
              <a:defRPr>
                <a:solidFill>
                  <a:schemeClr val="tx1"/>
                </a:solidFill>
                <a:latin typeface="Arial" charset="0"/>
                <a:cs typeface="Arial" charset="0"/>
              </a:defRPr>
            </a:lvl3pPr>
            <a:lvl4pPr marL="1344613" defTabSz="895350">
              <a:defRPr>
                <a:solidFill>
                  <a:schemeClr val="tx1"/>
                </a:solidFill>
                <a:latin typeface="Arial" charset="0"/>
                <a:cs typeface="Arial" charset="0"/>
              </a:defRPr>
            </a:lvl4pPr>
            <a:lvl5pPr marL="1792288" defTabSz="895350">
              <a:defRPr>
                <a:solidFill>
                  <a:schemeClr val="tx1"/>
                </a:solidFill>
                <a:latin typeface="Arial" charset="0"/>
                <a:cs typeface="Arial" charset="0"/>
              </a:defRPr>
            </a:lvl5pPr>
            <a:lvl6pPr marL="2249488" defTabSz="895350" fontAlgn="base">
              <a:spcBef>
                <a:spcPct val="0"/>
              </a:spcBef>
              <a:spcAft>
                <a:spcPct val="0"/>
              </a:spcAft>
              <a:defRPr>
                <a:solidFill>
                  <a:schemeClr val="tx1"/>
                </a:solidFill>
                <a:latin typeface="Arial" charset="0"/>
                <a:cs typeface="Arial" charset="0"/>
              </a:defRPr>
            </a:lvl6pPr>
            <a:lvl7pPr marL="2706688" defTabSz="895350" fontAlgn="base">
              <a:spcBef>
                <a:spcPct val="0"/>
              </a:spcBef>
              <a:spcAft>
                <a:spcPct val="0"/>
              </a:spcAft>
              <a:defRPr>
                <a:solidFill>
                  <a:schemeClr val="tx1"/>
                </a:solidFill>
                <a:latin typeface="Arial" charset="0"/>
                <a:cs typeface="Arial" charset="0"/>
              </a:defRPr>
            </a:lvl7pPr>
            <a:lvl8pPr marL="3163888" defTabSz="895350" fontAlgn="base">
              <a:spcBef>
                <a:spcPct val="0"/>
              </a:spcBef>
              <a:spcAft>
                <a:spcPct val="0"/>
              </a:spcAft>
              <a:defRPr>
                <a:solidFill>
                  <a:schemeClr val="tx1"/>
                </a:solidFill>
                <a:latin typeface="Arial" charset="0"/>
                <a:cs typeface="Arial" charset="0"/>
              </a:defRPr>
            </a:lvl8pPr>
            <a:lvl9pPr marL="3621088" defTabSz="895350" fontAlgn="base">
              <a:spcBef>
                <a:spcPct val="0"/>
              </a:spcBef>
              <a:spcAft>
                <a:spcPct val="0"/>
              </a:spcAft>
              <a:defRPr>
                <a:solidFill>
                  <a:schemeClr val="tx1"/>
                </a:solidFill>
                <a:latin typeface="Arial" charset="0"/>
                <a:cs typeface="Arial" charset="0"/>
              </a:defRPr>
            </a:lvl9pPr>
          </a:lstStyle>
          <a:p>
            <a:pPr>
              <a:defRPr/>
            </a:pPr>
            <a:r>
              <a:rPr lang="en-ZA" sz="1600" b="1" dirty="0">
                <a:solidFill>
                  <a:srgbClr val="808080"/>
                </a:solidFill>
              </a:rPr>
              <a:t>Unit of measure</a:t>
            </a:r>
          </a:p>
        </p:txBody>
      </p:sp>
      <p:grpSp>
        <p:nvGrpSpPr>
          <p:cNvPr id="1032" name="McK Slide Elements"/>
          <p:cNvGrpSpPr>
            <a:grpSpLocks/>
          </p:cNvGrpSpPr>
          <p:nvPr/>
        </p:nvGrpSpPr>
        <p:grpSpPr bwMode="auto">
          <a:xfrm>
            <a:off x="200026" y="6223000"/>
            <a:ext cx="6985000" cy="349250"/>
            <a:chOff x="126" y="3920"/>
            <a:chExt cx="4400" cy="220"/>
          </a:xfrm>
        </p:grpSpPr>
        <p:sp>
          <p:nvSpPr>
            <p:cNvPr id="2" name="McK 3. Footnote" hidden="1"/>
            <p:cNvSpPr txBox="1">
              <a:spLocks noChangeArrowheads="1"/>
            </p:cNvSpPr>
            <p:nvPr userDrawn="1"/>
          </p:nvSpPr>
          <p:spPr bwMode="auto">
            <a:xfrm>
              <a:off x="126" y="3920"/>
              <a:ext cx="4400" cy="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lstStyle>
              <a:lvl1pPr marL="104775" indent="-104775" defTabSz="895350">
                <a:defRPr>
                  <a:solidFill>
                    <a:schemeClr val="tx1"/>
                  </a:solidFill>
                  <a:latin typeface="Arial" charset="0"/>
                  <a:cs typeface="Arial" charset="0"/>
                </a:defRPr>
              </a:lvl1pPr>
              <a:lvl2pPr marL="1031875" defTabSz="895350">
                <a:defRPr>
                  <a:solidFill>
                    <a:schemeClr val="tx1"/>
                  </a:solidFill>
                  <a:latin typeface="Arial" charset="0"/>
                  <a:cs typeface="Arial" charset="0"/>
                </a:defRPr>
              </a:lvl2pPr>
              <a:lvl3pPr marL="1217613" defTabSz="895350">
                <a:defRPr>
                  <a:solidFill>
                    <a:schemeClr val="tx1"/>
                  </a:solidFill>
                  <a:latin typeface="Arial" charset="0"/>
                  <a:cs typeface="Arial" charset="0"/>
                </a:defRPr>
              </a:lvl3pPr>
              <a:lvl4pPr marL="1404938" defTabSz="895350">
                <a:defRPr>
                  <a:solidFill>
                    <a:schemeClr val="tx1"/>
                  </a:solidFill>
                  <a:latin typeface="Arial" charset="0"/>
                  <a:cs typeface="Arial" charset="0"/>
                </a:defRPr>
              </a:lvl4pPr>
              <a:lvl5pPr marL="1792288" defTabSz="895350">
                <a:defRPr>
                  <a:solidFill>
                    <a:schemeClr val="tx1"/>
                  </a:solidFill>
                  <a:latin typeface="Arial" charset="0"/>
                  <a:cs typeface="Arial" charset="0"/>
                </a:defRPr>
              </a:lvl5pPr>
              <a:lvl6pPr marL="2249488" defTabSz="895350" fontAlgn="base">
                <a:spcBef>
                  <a:spcPct val="0"/>
                </a:spcBef>
                <a:spcAft>
                  <a:spcPct val="0"/>
                </a:spcAft>
                <a:defRPr>
                  <a:solidFill>
                    <a:schemeClr val="tx1"/>
                  </a:solidFill>
                  <a:latin typeface="Arial" charset="0"/>
                  <a:cs typeface="Arial" charset="0"/>
                </a:defRPr>
              </a:lvl6pPr>
              <a:lvl7pPr marL="2706688" defTabSz="895350" fontAlgn="base">
                <a:spcBef>
                  <a:spcPct val="0"/>
                </a:spcBef>
                <a:spcAft>
                  <a:spcPct val="0"/>
                </a:spcAft>
                <a:defRPr>
                  <a:solidFill>
                    <a:schemeClr val="tx1"/>
                  </a:solidFill>
                  <a:latin typeface="Arial" charset="0"/>
                  <a:cs typeface="Arial" charset="0"/>
                </a:defRPr>
              </a:lvl7pPr>
              <a:lvl8pPr marL="3163888" defTabSz="895350" fontAlgn="base">
                <a:spcBef>
                  <a:spcPct val="0"/>
                </a:spcBef>
                <a:spcAft>
                  <a:spcPct val="0"/>
                </a:spcAft>
                <a:defRPr>
                  <a:solidFill>
                    <a:schemeClr val="tx1"/>
                  </a:solidFill>
                  <a:latin typeface="Arial" charset="0"/>
                  <a:cs typeface="Arial" charset="0"/>
                </a:defRPr>
              </a:lvl8pPr>
              <a:lvl9pPr marL="3621088" defTabSz="895350" fontAlgn="base">
                <a:spcBef>
                  <a:spcPct val="0"/>
                </a:spcBef>
                <a:spcAft>
                  <a:spcPct val="0"/>
                </a:spcAft>
                <a:defRPr>
                  <a:solidFill>
                    <a:schemeClr val="tx1"/>
                  </a:solidFill>
                  <a:latin typeface="Arial" charset="0"/>
                  <a:cs typeface="Arial" charset="0"/>
                </a:defRPr>
              </a:lvl9pPr>
            </a:lstStyle>
            <a:p>
              <a:pPr>
                <a:defRPr/>
              </a:pPr>
              <a:r>
                <a:rPr lang="en-ZA" sz="1000" dirty="0">
                  <a:solidFill>
                    <a:srgbClr val="003896"/>
                  </a:solidFill>
                </a:rPr>
                <a:t>1 Footnote</a:t>
              </a:r>
            </a:p>
          </p:txBody>
        </p:sp>
        <p:sp>
          <p:nvSpPr>
            <p:cNvPr id="3" name="McK 4. Source" hidden="1"/>
            <p:cNvSpPr>
              <a:spLocks noChangeArrowheads="1"/>
            </p:cNvSpPr>
            <p:nvPr userDrawn="1"/>
          </p:nvSpPr>
          <p:spPr bwMode="auto">
            <a:xfrm>
              <a:off x="126" y="4044"/>
              <a:ext cx="4400" cy="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lvl1pPr marL="609600" indent="-609600" defTabSz="895350">
                <a:tabLst>
                  <a:tab pos="612775" algn="l"/>
                </a:tabLst>
                <a:defRPr>
                  <a:solidFill>
                    <a:schemeClr val="tx1"/>
                  </a:solidFill>
                  <a:latin typeface="Arial" charset="0"/>
                  <a:cs typeface="Arial" charset="0"/>
                </a:defRPr>
              </a:lvl1pPr>
              <a:lvl2pPr marL="785813" indent="-142875" defTabSz="895350">
                <a:tabLst>
                  <a:tab pos="612775" algn="l"/>
                </a:tabLst>
                <a:defRPr>
                  <a:solidFill>
                    <a:schemeClr val="tx1"/>
                  </a:solidFill>
                  <a:latin typeface="Arial" charset="0"/>
                  <a:cs typeface="Arial" charset="0"/>
                </a:defRPr>
              </a:lvl2pPr>
              <a:lvl3pPr marL="936625" indent="-149225" defTabSz="895350">
                <a:tabLst>
                  <a:tab pos="612775" algn="l"/>
                </a:tabLst>
                <a:defRPr>
                  <a:solidFill>
                    <a:schemeClr val="tx1"/>
                  </a:solidFill>
                  <a:latin typeface="Arial" charset="0"/>
                  <a:cs typeface="Arial" charset="0"/>
                </a:defRPr>
              </a:lvl3pPr>
              <a:lvl4pPr marL="1073150" indent="-134938" defTabSz="895350">
                <a:tabLst>
                  <a:tab pos="612775" algn="l"/>
                </a:tabLst>
                <a:defRPr>
                  <a:solidFill>
                    <a:schemeClr val="tx1"/>
                  </a:solidFill>
                  <a:latin typeface="Arial" charset="0"/>
                  <a:cs typeface="Arial" charset="0"/>
                </a:defRPr>
              </a:lvl4pPr>
              <a:lvl5pPr marL="1223963" indent="-149225" defTabSz="895350">
                <a:tabLst>
                  <a:tab pos="612775" algn="l"/>
                </a:tabLst>
                <a:defRPr>
                  <a:solidFill>
                    <a:schemeClr val="tx1"/>
                  </a:solidFill>
                  <a:latin typeface="Arial" charset="0"/>
                  <a:cs typeface="Arial" charset="0"/>
                </a:defRPr>
              </a:lvl5pPr>
              <a:lvl6pPr marL="1681163" indent="-149225" defTabSz="895350" fontAlgn="base">
                <a:spcBef>
                  <a:spcPct val="0"/>
                </a:spcBef>
                <a:spcAft>
                  <a:spcPct val="0"/>
                </a:spcAft>
                <a:tabLst>
                  <a:tab pos="612775" algn="l"/>
                </a:tabLst>
                <a:defRPr>
                  <a:solidFill>
                    <a:schemeClr val="tx1"/>
                  </a:solidFill>
                  <a:latin typeface="Arial" charset="0"/>
                  <a:cs typeface="Arial" charset="0"/>
                </a:defRPr>
              </a:lvl6pPr>
              <a:lvl7pPr marL="2138363" indent="-149225" defTabSz="895350" fontAlgn="base">
                <a:spcBef>
                  <a:spcPct val="0"/>
                </a:spcBef>
                <a:spcAft>
                  <a:spcPct val="0"/>
                </a:spcAft>
                <a:tabLst>
                  <a:tab pos="612775" algn="l"/>
                </a:tabLst>
                <a:defRPr>
                  <a:solidFill>
                    <a:schemeClr val="tx1"/>
                  </a:solidFill>
                  <a:latin typeface="Arial" charset="0"/>
                  <a:cs typeface="Arial" charset="0"/>
                </a:defRPr>
              </a:lvl7pPr>
              <a:lvl8pPr marL="2595563" indent="-149225" defTabSz="895350" fontAlgn="base">
                <a:spcBef>
                  <a:spcPct val="0"/>
                </a:spcBef>
                <a:spcAft>
                  <a:spcPct val="0"/>
                </a:spcAft>
                <a:tabLst>
                  <a:tab pos="612775" algn="l"/>
                </a:tabLst>
                <a:defRPr>
                  <a:solidFill>
                    <a:schemeClr val="tx1"/>
                  </a:solidFill>
                  <a:latin typeface="Arial" charset="0"/>
                  <a:cs typeface="Arial" charset="0"/>
                </a:defRPr>
              </a:lvl8pPr>
              <a:lvl9pPr marL="3052763" indent="-149225" defTabSz="895350" fontAlgn="base">
                <a:spcBef>
                  <a:spcPct val="0"/>
                </a:spcBef>
                <a:spcAft>
                  <a:spcPct val="0"/>
                </a:spcAft>
                <a:tabLst>
                  <a:tab pos="612775" algn="l"/>
                </a:tabLst>
                <a:defRPr>
                  <a:solidFill>
                    <a:schemeClr val="tx1"/>
                  </a:solidFill>
                  <a:latin typeface="Arial" charset="0"/>
                  <a:cs typeface="Arial" charset="0"/>
                </a:defRPr>
              </a:lvl9pPr>
            </a:lstStyle>
            <a:p>
              <a:pPr>
                <a:defRPr/>
              </a:pPr>
              <a:r>
                <a:rPr lang="en-ZA" sz="1000" dirty="0">
                  <a:solidFill>
                    <a:srgbClr val="003896"/>
                  </a:solidFill>
                </a:rPr>
                <a:t>SOURCE: Source</a:t>
              </a:r>
            </a:p>
          </p:txBody>
        </p:sp>
      </p:grpSp>
      <p:grpSp>
        <p:nvGrpSpPr>
          <p:cNvPr id="1033" name="LegendBoxes" hidden="1"/>
          <p:cNvGrpSpPr>
            <a:grpSpLocks/>
          </p:cNvGrpSpPr>
          <p:nvPr/>
        </p:nvGrpSpPr>
        <p:grpSpPr bwMode="auto">
          <a:xfrm>
            <a:off x="7993182" y="1012826"/>
            <a:ext cx="849313" cy="977900"/>
            <a:chOff x="3394" y="518"/>
            <a:chExt cx="535" cy="616"/>
          </a:xfrm>
        </p:grpSpPr>
        <p:sp>
          <p:nvSpPr>
            <p:cNvPr id="1073" name="LegendRectangle1" hidden="1"/>
            <p:cNvSpPr>
              <a:spLocks noChangeArrowheads="1"/>
            </p:cNvSpPr>
            <p:nvPr userDrawn="1"/>
          </p:nvSpPr>
          <p:spPr bwMode="auto">
            <a:xfrm>
              <a:off x="3394" y="526"/>
              <a:ext cx="104" cy="101"/>
            </a:xfrm>
            <a:prstGeom prst="rect">
              <a:avLst/>
            </a:prstGeom>
            <a:solidFill>
              <a:schemeClr val="accent1"/>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itchFamily="34" charset="0"/>
                  <a:cs typeface="Arial" pitchFamily="34" charset="0"/>
                </a:defRPr>
              </a:lvl1pPr>
              <a:lvl2pPr marL="742950" indent="-285750">
                <a:defRPr>
                  <a:solidFill>
                    <a:schemeClr val="tx1"/>
                  </a:solidFill>
                  <a:latin typeface="Arial" pitchFamily="34" charset="0"/>
                  <a:cs typeface="Arial" pitchFamily="34" charset="0"/>
                </a:defRPr>
              </a:lvl2pPr>
              <a:lvl3pPr marL="1143000" indent="-228600">
                <a:defRPr>
                  <a:solidFill>
                    <a:schemeClr val="tx1"/>
                  </a:solidFill>
                  <a:latin typeface="Arial" pitchFamily="34" charset="0"/>
                  <a:cs typeface="Arial" pitchFamily="34" charset="0"/>
                </a:defRPr>
              </a:lvl3pPr>
              <a:lvl4pPr marL="1600200" indent="-228600">
                <a:defRPr>
                  <a:solidFill>
                    <a:schemeClr val="tx1"/>
                  </a:solidFill>
                  <a:latin typeface="Arial" pitchFamily="34" charset="0"/>
                  <a:cs typeface="Arial" pitchFamily="34" charset="0"/>
                </a:defRPr>
              </a:lvl4pPr>
              <a:lvl5pPr marL="2057400" indent="-228600">
                <a:defRPr>
                  <a:solidFill>
                    <a:schemeClr val="tx1"/>
                  </a:solidFill>
                  <a:latin typeface="Arial" pitchFamily="34" charset="0"/>
                  <a:cs typeface="Arial" pitchFamily="34" charset="0"/>
                </a:defRPr>
              </a:lvl5pPr>
              <a:lvl6pPr marL="2514600" indent="-228600" fontAlgn="base">
                <a:spcBef>
                  <a:spcPct val="0"/>
                </a:spcBef>
                <a:spcAft>
                  <a:spcPct val="0"/>
                </a:spcAft>
                <a:defRPr>
                  <a:solidFill>
                    <a:schemeClr val="tx1"/>
                  </a:solidFill>
                  <a:latin typeface="Arial" pitchFamily="34" charset="0"/>
                  <a:cs typeface="Arial" pitchFamily="34" charset="0"/>
                </a:defRPr>
              </a:lvl6pPr>
              <a:lvl7pPr marL="2971800" indent="-228600" fontAlgn="base">
                <a:spcBef>
                  <a:spcPct val="0"/>
                </a:spcBef>
                <a:spcAft>
                  <a:spcPct val="0"/>
                </a:spcAft>
                <a:defRPr>
                  <a:solidFill>
                    <a:schemeClr val="tx1"/>
                  </a:solidFill>
                  <a:latin typeface="Arial" pitchFamily="34" charset="0"/>
                  <a:cs typeface="Arial" pitchFamily="34" charset="0"/>
                </a:defRPr>
              </a:lvl7pPr>
              <a:lvl8pPr marL="3429000" indent="-228600" fontAlgn="base">
                <a:spcBef>
                  <a:spcPct val="0"/>
                </a:spcBef>
                <a:spcAft>
                  <a:spcPct val="0"/>
                </a:spcAft>
                <a:defRPr>
                  <a:solidFill>
                    <a:schemeClr val="tx1"/>
                  </a:solidFill>
                  <a:latin typeface="Arial" pitchFamily="34" charset="0"/>
                  <a:cs typeface="Arial" pitchFamily="34" charset="0"/>
                </a:defRPr>
              </a:lvl8pPr>
              <a:lvl9pPr marL="3886200" indent="-228600" fontAlgn="base">
                <a:spcBef>
                  <a:spcPct val="0"/>
                </a:spcBef>
                <a:spcAft>
                  <a:spcPct val="0"/>
                </a:spcAft>
                <a:defRPr>
                  <a:solidFill>
                    <a:schemeClr val="tx1"/>
                  </a:solidFill>
                  <a:latin typeface="Arial" pitchFamily="34" charset="0"/>
                  <a:cs typeface="Arial" pitchFamily="34" charset="0"/>
                </a:defRPr>
              </a:lvl9pPr>
            </a:lstStyle>
            <a:p>
              <a:endParaRPr lang="en-ZA" altLang="en-US" dirty="0">
                <a:solidFill>
                  <a:srgbClr val="003896"/>
                </a:solidFill>
              </a:endParaRPr>
            </a:p>
          </p:txBody>
        </p:sp>
        <p:sp>
          <p:nvSpPr>
            <p:cNvPr id="4" name="LegendRectangle2" hidden="1"/>
            <p:cNvSpPr>
              <a:spLocks noChangeArrowheads="1"/>
            </p:cNvSpPr>
            <p:nvPr userDrawn="1"/>
          </p:nvSpPr>
          <p:spPr bwMode="auto">
            <a:xfrm>
              <a:off x="3394" y="693"/>
              <a:ext cx="104" cy="101"/>
            </a:xfrm>
            <a:prstGeom prst="rect">
              <a:avLst/>
            </a:prstGeom>
            <a:solidFill>
              <a:schemeClr val="accent2"/>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itchFamily="34" charset="0"/>
                  <a:cs typeface="Arial" pitchFamily="34" charset="0"/>
                </a:defRPr>
              </a:lvl1pPr>
              <a:lvl2pPr marL="742950" indent="-285750">
                <a:defRPr>
                  <a:solidFill>
                    <a:schemeClr val="tx1"/>
                  </a:solidFill>
                  <a:latin typeface="Arial" pitchFamily="34" charset="0"/>
                  <a:cs typeface="Arial" pitchFamily="34" charset="0"/>
                </a:defRPr>
              </a:lvl2pPr>
              <a:lvl3pPr marL="1143000" indent="-228600">
                <a:defRPr>
                  <a:solidFill>
                    <a:schemeClr val="tx1"/>
                  </a:solidFill>
                  <a:latin typeface="Arial" pitchFamily="34" charset="0"/>
                  <a:cs typeface="Arial" pitchFamily="34" charset="0"/>
                </a:defRPr>
              </a:lvl3pPr>
              <a:lvl4pPr marL="1600200" indent="-228600">
                <a:defRPr>
                  <a:solidFill>
                    <a:schemeClr val="tx1"/>
                  </a:solidFill>
                  <a:latin typeface="Arial" pitchFamily="34" charset="0"/>
                  <a:cs typeface="Arial" pitchFamily="34" charset="0"/>
                </a:defRPr>
              </a:lvl4pPr>
              <a:lvl5pPr marL="2057400" indent="-228600">
                <a:defRPr>
                  <a:solidFill>
                    <a:schemeClr val="tx1"/>
                  </a:solidFill>
                  <a:latin typeface="Arial" pitchFamily="34" charset="0"/>
                  <a:cs typeface="Arial" pitchFamily="34" charset="0"/>
                </a:defRPr>
              </a:lvl5pPr>
              <a:lvl6pPr marL="2514600" indent="-228600" fontAlgn="base">
                <a:spcBef>
                  <a:spcPct val="0"/>
                </a:spcBef>
                <a:spcAft>
                  <a:spcPct val="0"/>
                </a:spcAft>
                <a:defRPr>
                  <a:solidFill>
                    <a:schemeClr val="tx1"/>
                  </a:solidFill>
                  <a:latin typeface="Arial" pitchFamily="34" charset="0"/>
                  <a:cs typeface="Arial" pitchFamily="34" charset="0"/>
                </a:defRPr>
              </a:lvl6pPr>
              <a:lvl7pPr marL="2971800" indent="-228600" fontAlgn="base">
                <a:spcBef>
                  <a:spcPct val="0"/>
                </a:spcBef>
                <a:spcAft>
                  <a:spcPct val="0"/>
                </a:spcAft>
                <a:defRPr>
                  <a:solidFill>
                    <a:schemeClr val="tx1"/>
                  </a:solidFill>
                  <a:latin typeface="Arial" pitchFamily="34" charset="0"/>
                  <a:cs typeface="Arial" pitchFamily="34" charset="0"/>
                </a:defRPr>
              </a:lvl7pPr>
              <a:lvl8pPr marL="3429000" indent="-228600" fontAlgn="base">
                <a:spcBef>
                  <a:spcPct val="0"/>
                </a:spcBef>
                <a:spcAft>
                  <a:spcPct val="0"/>
                </a:spcAft>
                <a:defRPr>
                  <a:solidFill>
                    <a:schemeClr val="tx1"/>
                  </a:solidFill>
                  <a:latin typeface="Arial" pitchFamily="34" charset="0"/>
                  <a:cs typeface="Arial" pitchFamily="34" charset="0"/>
                </a:defRPr>
              </a:lvl8pPr>
              <a:lvl9pPr marL="3886200" indent="-228600" fontAlgn="base">
                <a:spcBef>
                  <a:spcPct val="0"/>
                </a:spcBef>
                <a:spcAft>
                  <a:spcPct val="0"/>
                </a:spcAft>
                <a:defRPr>
                  <a:solidFill>
                    <a:schemeClr val="tx1"/>
                  </a:solidFill>
                  <a:latin typeface="Arial" pitchFamily="34" charset="0"/>
                  <a:cs typeface="Arial" pitchFamily="34" charset="0"/>
                </a:defRPr>
              </a:lvl9pPr>
            </a:lstStyle>
            <a:p>
              <a:endParaRPr lang="en-ZA" altLang="en-US" dirty="0">
                <a:solidFill>
                  <a:srgbClr val="003896"/>
                </a:solidFill>
              </a:endParaRPr>
            </a:p>
          </p:txBody>
        </p:sp>
        <p:sp>
          <p:nvSpPr>
            <p:cNvPr id="1075" name="LegendRectangle3" hidden="1"/>
            <p:cNvSpPr>
              <a:spLocks noChangeArrowheads="1"/>
            </p:cNvSpPr>
            <p:nvPr userDrawn="1"/>
          </p:nvSpPr>
          <p:spPr bwMode="auto">
            <a:xfrm>
              <a:off x="3394" y="860"/>
              <a:ext cx="104" cy="101"/>
            </a:xfrm>
            <a:prstGeom prst="rect">
              <a:avLst/>
            </a:prstGeom>
            <a:solidFill>
              <a:schemeClr va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itchFamily="34" charset="0"/>
                  <a:cs typeface="Arial" pitchFamily="34" charset="0"/>
                </a:defRPr>
              </a:lvl1pPr>
              <a:lvl2pPr marL="742950" indent="-285750">
                <a:defRPr>
                  <a:solidFill>
                    <a:schemeClr val="tx1"/>
                  </a:solidFill>
                  <a:latin typeface="Arial" pitchFamily="34" charset="0"/>
                  <a:cs typeface="Arial" pitchFamily="34" charset="0"/>
                </a:defRPr>
              </a:lvl2pPr>
              <a:lvl3pPr marL="1143000" indent="-228600">
                <a:defRPr>
                  <a:solidFill>
                    <a:schemeClr val="tx1"/>
                  </a:solidFill>
                  <a:latin typeface="Arial" pitchFamily="34" charset="0"/>
                  <a:cs typeface="Arial" pitchFamily="34" charset="0"/>
                </a:defRPr>
              </a:lvl3pPr>
              <a:lvl4pPr marL="1600200" indent="-228600">
                <a:defRPr>
                  <a:solidFill>
                    <a:schemeClr val="tx1"/>
                  </a:solidFill>
                  <a:latin typeface="Arial" pitchFamily="34" charset="0"/>
                  <a:cs typeface="Arial" pitchFamily="34" charset="0"/>
                </a:defRPr>
              </a:lvl4pPr>
              <a:lvl5pPr marL="2057400" indent="-228600">
                <a:defRPr>
                  <a:solidFill>
                    <a:schemeClr val="tx1"/>
                  </a:solidFill>
                  <a:latin typeface="Arial" pitchFamily="34" charset="0"/>
                  <a:cs typeface="Arial" pitchFamily="34" charset="0"/>
                </a:defRPr>
              </a:lvl5pPr>
              <a:lvl6pPr marL="2514600" indent="-228600" fontAlgn="base">
                <a:spcBef>
                  <a:spcPct val="0"/>
                </a:spcBef>
                <a:spcAft>
                  <a:spcPct val="0"/>
                </a:spcAft>
                <a:defRPr>
                  <a:solidFill>
                    <a:schemeClr val="tx1"/>
                  </a:solidFill>
                  <a:latin typeface="Arial" pitchFamily="34" charset="0"/>
                  <a:cs typeface="Arial" pitchFamily="34" charset="0"/>
                </a:defRPr>
              </a:lvl6pPr>
              <a:lvl7pPr marL="2971800" indent="-228600" fontAlgn="base">
                <a:spcBef>
                  <a:spcPct val="0"/>
                </a:spcBef>
                <a:spcAft>
                  <a:spcPct val="0"/>
                </a:spcAft>
                <a:defRPr>
                  <a:solidFill>
                    <a:schemeClr val="tx1"/>
                  </a:solidFill>
                  <a:latin typeface="Arial" pitchFamily="34" charset="0"/>
                  <a:cs typeface="Arial" pitchFamily="34" charset="0"/>
                </a:defRPr>
              </a:lvl7pPr>
              <a:lvl8pPr marL="3429000" indent="-228600" fontAlgn="base">
                <a:spcBef>
                  <a:spcPct val="0"/>
                </a:spcBef>
                <a:spcAft>
                  <a:spcPct val="0"/>
                </a:spcAft>
                <a:defRPr>
                  <a:solidFill>
                    <a:schemeClr val="tx1"/>
                  </a:solidFill>
                  <a:latin typeface="Arial" pitchFamily="34" charset="0"/>
                  <a:cs typeface="Arial" pitchFamily="34" charset="0"/>
                </a:defRPr>
              </a:lvl8pPr>
              <a:lvl9pPr marL="3886200" indent="-228600" fontAlgn="base">
                <a:spcBef>
                  <a:spcPct val="0"/>
                </a:spcBef>
                <a:spcAft>
                  <a:spcPct val="0"/>
                </a:spcAft>
                <a:defRPr>
                  <a:solidFill>
                    <a:schemeClr val="tx1"/>
                  </a:solidFill>
                  <a:latin typeface="Arial" pitchFamily="34" charset="0"/>
                  <a:cs typeface="Arial" pitchFamily="34" charset="0"/>
                </a:defRPr>
              </a:lvl9pPr>
            </a:lstStyle>
            <a:p>
              <a:endParaRPr lang="en-ZA" altLang="en-US" dirty="0">
                <a:solidFill>
                  <a:srgbClr val="003896"/>
                </a:solidFill>
              </a:endParaRPr>
            </a:p>
          </p:txBody>
        </p:sp>
        <p:sp>
          <p:nvSpPr>
            <p:cNvPr id="1076" name="LegendRectangle4" hidden="1"/>
            <p:cNvSpPr>
              <a:spLocks noChangeArrowheads="1"/>
            </p:cNvSpPr>
            <p:nvPr userDrawn="1"/>
          </p:nvSpPr>
          <p:spPr bwMode="auto">
            <a:xfrm>
              <a:off x="3394" y="1027"/>
              <a:ext cx="104" cy="101"/>
            </a:xfrm>
            <a:prstGeom prst="rect">
              <a:avLst/>
            </a:prstGeom>
            <a:solidFill>
              <a:schemeClr val="fo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itchFamily="34" charset="0"/>
                  <a:cs typeface="Arial" pitchFamily="34" charset="0"/>
                </a:defRPr>
              </a:lvl1pPr>
              <a:lvl2pPr marL="742950" indent="-285750">
                <a:defRPr>
                  <a:solidFill>
                    <a:schemeClr val="tx1"/>
                  </a:solidFill>
                  <a:latin typeface="Arial" pitchFamily="34" charset="0"/>
                  <a:cs typeface="Arial" pitchFamily="34" charset="0"/>
                </a:defRPr>
              </a:lvl2pPr>
              <a:lvl3pPr marL="1143000" indent="-228600">
                <a:defRPr>
                  <a:solidFill>
                    <a:schemeClr val="tx1"/>
                  </a:solidFill>
                  <a:latin typeface="Arial" pitchFamily="34" charset="0"/>
                  <a:cs typeface="Arial" pitchFamily="34" charset="0"/>
                </a:defRPr>
              </a:lvl3pPr>
              <a:lvl4pPr marL="1600200" indent="-228600">
                <a:defRPr>
                  <a:solidFill>
                    <a:schemeClr val="tx1"/>
                  </a:solidFill>
                  <a:latin typeface="Arial" pitchFamily="34" charset="0"/>
                  <a:cs typeface="Arial" pitchFamily="34" charset="0"/>
                </a:defRPr>
              </a:lvl4pPr>
              <a:lvl5pPr marL="2057400" indent="-228600">
                <a:defRPr>
                  <a:solidFill>
                    <a:schemeClr val="tx1"/>
                  </a:solidFill>
                  <a:latin typeface="Arial" pitchFamily="34" charset="0"/>
                  <a:cs typeface="Arial" pitchFamily="34" charset="0"/>
                </a:defRPr>
              </a:lvl5pPr>
              <a:lvl6pPr marL="2514600" indent="-228600" fontAlgn="base">
                <a:spcBef>
                  <a:spcPct val="0"/>
                </a:spcBef>
                <a:spcAft>
                  <a:spcPct val="0"/>
                </a:spcAft>
                <a:defRPr>
                  <a:solidFill>
                    <a:schemeClr val="tx1"/>
                  </a:solidFill>
                  <a:latin typeface="Arial" pitchFamily="34" charset="0"/>
                  <a:cs typeface="Arial" pitchFamily="34" charset="0"/>
                </a:defRPr>
              </a:lvl6pPr>
              <a:lvl7pPr marL="2971800" indent="-228600" fontAlgn="base">
                <a:spcBef>
                  <a:spcPct val="0"/>
                </a:spcBef>
                <a:spcAft>
                  <a:spcPct val="0"/>
                </a:spcAft>
                <a:defRPr>
                  <a:solidFill>
                    <a:schemeClr val="tx1"/>
                  </a:solidFill>
                  <a:latin typeface="Arial" pitchFamily="34" charset="0"/>
                  <a:cs typeface="Arial" pitchFamily="34" charset="0"/>
                </a:defRPr>
              </a:lvl7pPr>
              <a:lvl8pPr marL="3429000" indent="-228600" fontAlgn="base">
                <a:spcBef>
                  <a:spcPct val="0"/>
                </a:spcBef>
                <a:spcAft>
                  <a:spcPct val="0"/>
                </a:spcAft>
                <a:defRPr>
                  <a:solidFill>
                    <a:schemeClr val="tx1"/>
                  </a:solidFill>
                  <a:latin typeface="Arial" pitchFamily="34" charset="0"/>
                  <a:cs typeface="Arial" pitchFamily="34" charset="0"/>
                </a:defRPr>
              </a:lvl8pPr>
              <a:lvl9pPr marL="3886200" indent="-228600" fontAlgn="base">
                <a:spcBef>
                  <a:spcPct val="0"/>
                </a:spcBef>
                <a:spcAft>
                  <a:spcPct val="0"/>
                </a:spcAft>
                <a:defRPr>
                  <a:solidFill>
                    <a:schemeClr val="tx1"/>
                  </a:solidFill>
                  <a:latin typeface="Arial" pitchFamily="34" charset="0"/>
                  <a:cs typeface="Arial" pitchFamily="34" charset="0"/>
                </a:defRPr>
              </a:lvl9pPr>
            </a:lstStyle>
            <a:p>
              <a:endParaRPr lang="en-ZA" altLang="en-US" dirty="0">
                <a:solidFill>
                  <a:srgbClr val="003896"/>
                </a:solidFill>
              </a:endParaRPr>
            </a:p>
          </p:txBody>
        </p:sp>
        <p:sp>
          <p:nvSpPr>
            <p:cNvPr id="1077" name="Legend1" hidden="1"/>
            <p:cNvSpPr>
              <a:spLocks noChangeArrowheads="1"/>
            </p:cNvSpPr>
            <p:nvPr userDrawn="1"/>
          </p:nvSpPr>
          <p:spPr bwMode="auto">
            <a:xfrm>
              <a:off x="3554" y="518"/>
              <a:ext cx="375"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lvl1pPr>
                <a:defRPr>
                  <a:solidFill>
                    <a:schemeClr val="tx1"/>
                  </a:solidFill>
                  <a:latin typeface="Arial" pitchFamily="34" charset="0"/>
                  <a:cs typeface="Arial" pitchFamily="34" charset="0"/>
                </a:defRPr>
              </a:lvl1pPr>
              <a:lvl2pPr marL="742950" indent="-285750">
                <a:defRPr>
                  <a:solidFill>
                    <a:schemeClr val="tx1"/>
                  </a:solidFill>
                  <a:latin typeface="Arial" pitchFamily="34" charset="0"/>
                  <a:cs typeface="Arial" pitchFamily="34" charset="0"/>
                </a:defRPr>
              </a:lvl2pPr>
              <a:lvl3pPr marL="1143000" indent="-228600">
                <a:defRPr>
                  <a:solidFill>
                    <a:schemeClr val="tx1"/>
                  </a:solidFill>
                  <a:latin typeface="Arial" pitchFamily="34" charset="0"/>
                  <a:cs typeface="Arial" pitchFamily="34" charset="0"/>
                </a:defRPr>
              </a:lvl3pPr>
              <a:lvl4pPr marL="1600200" indent="-228600">
                <a:defRPr>
                  <a:solidFill>
                    <a:schemeClr val="tx1"/>
                  </a:solidFill>
                  <a:latin typeface="Arial" pitchFamily="34" charset="0"/>
                  <a:cs typeface="Arial" pitchFamily="34" charset="0"/>
                </a:defRPr>
              </a:lvl4pPr>
              <a:lvl5pPr marL="2057400" indent="-228600">
                <a:defRPr>
                  <a:solidFill>
                    <a:schemeClr val="tx1"/>
                  </a:solidFill>
                  <a:latin typeface="Arial" pitchFamily="34" charset="0"/>
                  <a:cs typeface="Arial" pitchFamily="34" charset="0"/>
                </a:defRPr>
              </a:lvl5pPr>
              <a:lvl6pPr marL="2514600" indent="-228600" fontAlgn="base">
                <a:spcBef>
                  <a:spcPct val="0"/>
                </a:spcBef>
                <a:spcAft>
                  <a:spcPct val="0"/>
                </a:spcAft>
                <a:defRPr>
                  <a:solidFill>
                    <a:schemeClr val="tx1"/>
                  </a:solidFill>
                  <a:latin typeface="Arial" pitchFamily="34" charset="0"/>
                  <a:cs typeface="Arial" pitchFamily="34" charset="0"/>
                </a:defRPr>
              </a:lvl6pPr>
              <a:lvl7pPr marL="2971800" indent="-228600" fontAlgn="base">
                <a:spcBef>
                  <a:spcPct val="0"/>
                </a:spcBef>
                <a:spcAft>
                  <a:spcPct val="0"/>
                </a:spcAft>
                <a:defRPr>
                  <a:solidFill>
                    <a:schemeClr val="tx1"/>
                  </a:solidFill>
                  <a:latin typeface="Arial" pitchFamily="34" charset="0"/>
                  <a:cs typeface="Arial" pitchFamily="34" charset="0"/>
                </a:defRPr>
              </a:lvl7pPr>
              <a:lvl8pPr marL="3429000" indent="-228600" fontAlgn="base">
                <a:spcBef>
                  <a:spcPct val="0"/>
                </a:spcBef>
                <a:spcAft>
                  <a:spcPct val="0"/>
                </a:spcAft>
                <a:defRPr>
                  <a:solidFill>
                    <a:schemeClr val="tx1"/>
                  </a:solidFill>
                  <a:latin typeface="Arial" pitchFamily="34" charset="0"/>
                  <a:cs typeface="Arial" pitchFamily="34" charset="0"/>
                </a:defRPr>
              </a:lvl8pPr>
              <a:lvl9pPr marL="3886200" indent="-228600" fontAlgn="base">
                <a:spcBef>
                  <a:spcPct val="0"/>
                </a:spcBef>
                <a:spcAft>
                  <a:spcPct val="0"/>
                </a:spcAft>
                <a:defRPr>
                  <a:solidFill>
                    <a:schemeClr val="tx1"/>
                  </a:solidFill>
                  <a:latin typeface="Arial" pitchFamily="34" charset="0"/>
                  <a:cs typeface="Arial" pitchFamily="34" charset="0"/>
                </a:defRPr>
              </a:lvl9pPr>
            </a:lstStyle>
            <a:p>
              <a:r>
                <a:rPr lang="en-ZA" altLang="en-US" sz="1200" dirty="0">
                  <a:solidFill>
                    <a:srgbClr val="003896"/>
                  </a:solidFill>
                </a:rPr>
                <a:t>Legend1</a:t>
              </a:r>
            </a:p>
          </p:txBody>
        </p:sp>
        <p:sp>
          <p:nvSpPr>
            <p:cNvPr id="1078" name="Legend2" hidden="1"/>
            <p:cNvSpPr>
              <a:spLocks noChangeArrowheads="1"/>
            </p:cNvSpPr>
            <p:nvPr userDrawn="1"/>
          </p:nvSpPr>
          <p:spPr bwMode="auto">
            <a:xfrm>
              <a:off x="3554" y="683"/>
              <a:ext cx="375"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lvl1pPr>
                <a:defRPr>
                  <a:solidFill>
                    <a:schemeClr val="tx1"/>
                  </a:solidFill>
                  <a:latin typeface="Arial" pitchFamily="34" charset="0"/>
                  <a:cs typeface="Arial" pitchFamily="34" charset="0"/>
                </a:defRPr>
              </a:lvl1pPr>
              <a:lvl2pPr marL="742950" indent="-285750">
                <a:defRPr>
                  <a:solidFill>
                    <a:schemeClr val="tx1"/>
                  </a:solidFill>
                  <a:latin typeface="Arial" pitchFamily="34" charset="0"/>
                  <a:cs typeface="Arial" pitchFamily="34" charset="0"/>
                </a:defRPr>
              </a:lvl2pPr>
              <a:lvl3pPr marL="1143000" indent="-228600">
                <a:defRPr>
                  <a:solidFill>
                    <a:schemeClr val="tx1"/>
                  </a:solidFill>
                  <a:latin typeface="Arial" pitchFamily="34" charset="0"/>
                  <a:cs typeface="Arial" pitchFamily="34" charset="0"/>
                </a:defRPr>
              </a:lvl3pPr>
              <a:lvl4pPr marL="1600200" indent="-228600">
                <a:defRPr>
                  <a:solidFill>
                    <a:schemeClr val="tx1"/>
                  </a:solidFill>
                  <a:latin typeface="Arial" pitchFamily="34" charset="0"/>
                  <a:cs typeface="Arial" pitchFamily="34" charset="0"/>
                </a:defRPr>
              </a:lvl4pPr>
              <a:lvl5pPr marL="2057400" indent="-228600">
                <a:defRPr>
                  <a:solidFill>
                    <a:schemeClr val="tx1"/>
                  </a:solidFill>
                  <a:latin typeface="Arial" pitchFamily="34" charset="0"/>
                  <a:cs typeface="Arial" pitchFamily="34" charset="0"/>
                </a:defRPr>
              </a:lvl5pPr>
              <a:lvl6pPr marL="2514600" indent="-228600" fontAlgn="base">
                <a:spcBef>
                  <a:spcPct val="0"/>
                </a:spcBef>
                <a:spcAft>
                  <a:spcPct val="0"/>
                </a:spcAft>
                <a:defRPr>
                  <a:solidFill>
                    <a:schemeClr val="tx1"/>
                  </a:solidFill>
                  <a:latin typeface="Arial" pitchFamily="34" charset="0"/>
                  <a:cs typeface="Arial" pitchFamily="34" charset="0"/>
                </a:defRPr>
              </a:lvl6pPr>
              <a:lvl7pPr marL="2971800" indent="-228600" fontAlgn="base">
                <a:spcBef>
                  <a:spcPct val="0"/>
                </a:spcBef>
                <a:spcAft>
                  <a:spcPct val="0"/>
                </a:spcAft>
                <a:defRPr>
                  <a:solidFill>
                    <a:schemeClr val="tx1"/>
                  </a:solidFill>
                  <a:latin typeface="Arial" pitchFamily="34" charset="0"/>
                  <a:cs typeface="Arial" pitchFamily="34" charset="0"/>
                </a:defRPr>
              </a:lvl7pPr>
              <a:lvl8pPr marL="3429000" indent="-228600" fontAlgn="base">
                <a:spcBef>
                  <a:spcPct val="0"/>
                </a:spcBef>
                <a:spcAft>
                  <a:spcPct val="0"/>
                </a:spcAft>
                <a:defRPr>
                  <a:solidFill>
                    <a:schemeClr val="tx1"/>
                  </a:solidFill>
                  <a:latin typeface="Arial" pitchFamily="34" charset="0"/>
                  <a:cs typeface="Arial" pitchFamily="34" charset="0"/>
                </a:defRPr>
              </a:lvl8pPr>
              <a:lvl9pPr marL="3886200" indent="-228600" fontAlgn="base">
                <a:spcBef>
                  <a:spcPct val="0"/>
                </a:spcBef>
                <a:spcAft>
                  <a:spcPct val="0"/>
                </a:spcAft>
                <a:defRPr>
                  <a:solidFill>
                    <a:schemeClr val="tx1"/>
                  </a:solidFill>
                  <a:latin typeface="Arial" pitchFamily="34" charset="0"/>
                  <a:cs typeface="Arial" pitchFamily="34" charset="0"/>
                </a:defRPr>
              </a:lvl9pPr>
            </a:lstStyle>
            <a:p>
              <a:r>
                <a:rPr lang="en-ZA" altLang="en-US" sz="1200" dirty="0">
                  <a:solidFill>
                    <a:srgbClr val="003896"/>
                  </a:solidFill>
                </a:rPr>
                <a:t>Legend2</a:t>
              </a:r>
            </a:p>
          </p:txBody>
        </p:sp>
        <p:sp>
          <p:nvSpPr>
            <p:cNvPr id="1079" name="Legend3" hidden="1"/>
            <p:cNvSpPr>
              <a:spLocks noChangeArrowheads="1"/>
            </p:cNvSpPr>
            <p:nvPr userDrawn="1"/>
          </p:nvSpPr>
          <p:spPr bwMode="auto">
            <a:xfrm>
              <a:off x="3554" y="848"/>
              <a:ext cx="375"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lvl1pPr>
                <a:defRPr>
                  <a:solidFill>
                    <a:schemeClr val="tx1"/>
                  </a:solidFill>
                  <a:latin typeface="Arial" pitchFamily="34" charset="0"/>
                  <a:cs typeface="Arial" pitchFamily="34" charset="0"/>
                </a:defRPr>
              </a:lvl1pPr>
              <a:lvl2pPr marL="742950" indent="-285750">
                <a:defRPr>
                  <a:solidFill>
                    <a:schemeClr val="tx1"/>
                  </a:solidFill>
                  <a:latin typeface="Arial" pitchFamily="34" charset="0"/>
                  <a:cs typeface="Arial" pitchFamily="34" charset="0"/>
                </a:defRPr>
              </a:lvl2pPr>
              <a:lvl3pPr marL="1143000" indent="-228600">
                <a:defRPr>
                  <a:solidFill>
                    <a:schemeClr val="tx1"/>
                  </a:solidFill>
                  <a:latin typeface="Arial" pitchFamily="34" charset="0"/>
                  <a:cs typeface="Arial" pitchFamily="34" charset="0"/>
                </a:defRPr>
              </a:lvl3pPr>
              <a:lvl4pPr marL="1600200" indent="-228600">
                <a:defRPr>
                  <a:solidFill>
                    <a:schemeClr val="tx1"/>
                  </a:solidFill>
                  <a:latin typeface="Arial" pitchFamily="34" charset="0"/>
                  <a:cs typeface="Arial" pitchFamily="34" charset="0"/>
                </a:defRPr>
              </a:lvl4pPr>
              <a:lvl5pPr marL="2057400" indent="-228600">
                <a:defRPr>
                  <a:solidFill>
                    <a:schemeClr val="tx1"/>
                  </a:solidFill>
                  <a:latin typeface="Arial" pitchFamily="34" charset="0"/>
                  <a:cs typeface="Arial" pitchFamily="34" charset="0"/>
                </a:defRPr>
              </a:lvl5pPr>
              <a:lvl6pPr marL="2514600" indent="-228600" fontAlgn="base">
                <a:spcBef>
                  <a:spcPct val="0"/>
                </a:spcBef>
                <a:spcAft>
                  <a:spcPct val="0"/>
                </a:spcAft>
                <a:defRPr>
                  <a:solidFill>
                    <a:schemeClr val="tx1"/>
                  </a:solidFill>
                  <a:latin typeface="Arial" pitchFamily="34" charset="0"/>
                  <a:cs typeface="Arial" pitchFamily="34" charset="0"/>
                </a:defRPr>
              </a:lvl6pPr>
              <a:lvl7pPr marL="2971800" indent="-228600" fontAlgn="base">
                <a:spcBef>
                  <a:spcPct val="0"/>
                </a:spcBef>
                <a:spcAft>
                  <a:spcPct val="0"/>
                </a:spcAft>
                <a:defRPr>
                  <a:solidFill>
                    <a:schemeClr val="tx1"/>
                  </a:solidFill>
                  <a:latin typeface="Arial" pitchFamily="34" charset="0"/>
                  <a:cs typeface="Arial" pitchFamily="34" charset="0"/>
                </a:defRPr>
              </a:lvl7pPr>
              <a:lvl8pPr marL="3429000" indent="-228600" fontAlgn="base">
                <a:spcBef>
                  <a:spcPct val="0"/>
                </a:spcBef>
                <a:spcAft>
                  <a:spcPct val="0"/>
                </a:spcAft>
                <a:defRPr>
                  <a:solidFill>
                    <a:schemeClr val="tx1"/>
                  </a:solidFill>
                  <a:latin typeface="Arial" pitchFamily="34" charset="0"/>
                  <a:cs typeface="Arial" pitchFamily="34" charset="0"/>
                </a:defRPr>
              </a:lvl8pPr>
              <a:lvl9pPr marL="3886200" indent="-228600" fontAlgn="base">
                <a:spcBef>
                  <a:spcPct val="0"/>
                </a:spcBef>
                <a:spcAft>
                  <a:spcPct val="0"/>
                </a:spcAft>
                <a:defRPr>
                  <a:solidFill>
                    <a:schemeClr val="tx1"/>
                  </a:solidFill>
                  <a:latin typeface="Arial" pitchFamily="34" charset="0"/>
                  <a:cs typeface="Arial" pitchFamily="34" charset="0"/>
                </a:defRPr>
              </a:lvl9pPr>
            </a:lstStyle>
            <a:p>
              <a:r>
                <a:rPr lang="en-ZA" altLang="en-US" sz="1200" dirty="0">
                  <a:solidFill>
                    <a:srgbClr val="003896"/>
                  </a:solidFill>
                </a:rPr>
                <a:t>Legend3</a:t>
              </a:r>
            </a:p>
          </p:txBody>
        </p:sp>
        <p:sp>
          <p:nvSpPr>
            <p:cNvPr id="1080" name="Legend4" hidden="1"/>
            <p:cNvSpPr>
              <a:spLocks noChangeArrowheads="1"/>
            </p:cNvSpPr>
            <p:nvPr userDrawn="1"/>
          </p:nvSpPr>
          <p:spPr bwMode="auto">
            <a:xfrm>
              <a:off x="3554" y="1018"/>
              <a:ext cx="375"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lvl1pPr>
                <a:defRPr>
                  <a:solidFill>
                    <a:schemeClr val="tx1"/>
                  </a:solidFill>
                  <a:latin typeface="Arial" pitchFamily="34" charset="0"/>
                  <a:cs typeface="Arial" pitchFamily="34" charset="0"/>
                </a:defRPr>
              </a:lvl1pPr>
              <a:lvl2pPr marL="742950" indent="-285750">
                <a:defRPr>
                  <a:solidFill>
                    <a:schemeClr val="tx1"/>
                  </a:solidFill>
                  <a:latin typeface="Arial" pitchFamily="34" charset="0"/>
                  <a:cs typeface="Arial" pitchFamily="34" charset="0"/>
                </a:defRPr>
              </a:lvl2pPr>
              <a:lvl3pPr marL="1143000" indent="-228600">
                <a:defRPr>
                  <a:solidFill>
                    <a:schemeClr val="tx1"/>
                  </a:solidFill>
                  <a:latin typeface="Arial" pitchFamily="34" charset="0"/>
                  <a:cs typeface="Arial" pitchFamily="34" charset="0"/>
                </a:defRPr>
              </a:lvl3pPr>
              <a:lvl4pPr marL="1600200" indent="-228600">
                <a:defRPr>
                  <a:solidFill>
                    <a:schemeClr val="tx1"/>
                  </a:solidFill>
                  <a:latin typeface="Arial" pitchFamily="34" charset="0"/>
                  <a:cs typeface="Arial" pitchFamily="34" charset="0"/>
                </a:defRPr>
              </a:lvl4pPr>
              <a:lvl5pPr marL="2057400" indent="-228600">
                <a:defRPr>
                  <a:solidFill>
                    <a:schemeClr val="tx1"/>
                  </a:solidFill>
                  <a:latin typeface="Arial" pitchFamily="34" charset="0"/>
                  <a:cs typeface="Arial" pitchFamily="34" charset="0"/>
                </a:defRPr>
              </a:lvl5pPr>
              <a:lvl6pPr marL="2514600" indent="-228600" fontAlgn="base">
                <a:spcBef>
                  <a:spcPct val="0"/>
                </a:spcBef>
                <a:spcAft>
                  <a:spcPct val="0"/>
                </a:spcAft>
                <a:defRPr>
                  <a:solidFill>
                    <a:schemeClr val="tx1"/>
                  </a:solidFill>
                  <a:latin typeface="Arial" pitchFamily="34" charset="0"/>
                  <a:cs typeface="Arial" pitchFamily="34" charset="0"/>
                </a:defRPr>
              </a:lvl6pPr>
              <a:lvl7pPr marL="2971800" indent="-228600" fontAlgn="base">
                <a:spcBef>
                  <a:spcPct val="0"/>
                </a:spcBef>
                <a:spcAft>
                  <a:spcPct val="0"/>
                </a:spcAft>
                <a:defRPr>
                  <a:solidFill>
                    <a:schemeClr val="tx1"/>
                  </a:solidFill>
                  <a:latin typeface="Arial" pitchFamily="34" charset="0"/>
                  <a:cs typeface="Arial" pitchFamily="34" charset="0"/>
                </a:defRPr>
              </a:lvl7pPr>
              <a:lvl8pPr marL="3429000" indent="-228600" fontAlgn="base">
                <a:spcBef>
                  <a:spcPct val="0"/>
                </a:spcBef>
                <a:spcAft>
                  <a:spcPct val="0"/>
                </a:spcAft>
                <a:defRPr>
                  <a:solidFill>
                    <a:schemeClr val="tx1"/>
                  </a:solidFill>
                  <a:latin typeface="Arial" pitchFamily="34" charset="0"/>
                  <a:cs typeface="Arial" pitchFamily="34" charset="0"/>
                </a:defRPr>
              </a:lvl8pPr>
              <a:lvl9pPr marL="3886200" indent="-228600" fontAlgn="base">
                <a:spcBef>
                  <a:spcPct val="0"/>
                </a:spcBef>
                <a:spcAft>
                  <a:spcPct val="0"/>
                </a:spcAft>
                <a:defRPr>
                  <a:solidFill>
                    <a:schemeClr val="tx1"/>
                  </a:solidFill>
                  <a:latin typeface="Arial" pitchFamily="34" charset="0"/>
                  <a:cs typeface="Arial" pitchFamily="34" charset="0"/>
                </a:defRPr>
              </a:lvl9pPr>
            </a:lstStyle>
            <a:p>
              <a:r>
                <a:rPr lang="en-ZA" altLang="en-US" sz="1200" dirty="0">
                  <a:solidFill>
                    <a:srgbClr val="003896"/>
                  </a:solidFill>
                </a:rPr>
                <a:t>Legend4</a:t>
              </a:r>
            </a:p>
          </p:txBody>
        </p:sp>
      </p:grpSp>
      <p:grpSp>
        <p:nvGrpSpPr>
          <p:cNvPr id="1034" name="LegendLines" hidden="1"/>
          <p:cNvGrpSpPr>
            <a:grpSpLocks/>
          </p:cNvGrpSpPr>
          <p:nvPr/>
        </p:nvGrpSpPr>
        <p:grpSpPr bwMode="auto">
          <a:xfrm>
            <a:off x="7675660" y="1012829"/>
            <a:ext cx="1166813" cy="708025"/>
            <a:chOff x="2411" y="2749"/>
            <a:chExt cx="735" cy="446"/>
          </a:xfrm>
        </p:grpSpPr>
        <p:sp>
          <p:nvSpPr>
            <p:cNvPr id="1067" name="LineLegend1" hidden="1"/>
            <p:cNvSpPr>
              <a:spLocks noChangeShapeType="1"/>
            </p:cNvSpPr>
            <p:nvPr/>
          </p:nvSpPr>
          <p:spPr bwMode="auto">
            <a:xfrm>
              <a:off x="2411" y="2807"/>
              <a:ext cx="288"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ZA" dirty="0"/>
            </a:p>
          </p:txBody>
        </p:sp>
        <p:sp>
          <p:nvSpPr>
            <p:cNvPr id="1068" name="LineLegend2" hidden="1"/>
            <p:cNvSpPr>
              <a:spLocks noChangeShapeType="1"/>
            </p:cNvSpPr>
            <p:nvPr/>
          </p:nvSpPr>
          <p:spPr bwMode="auto">
            <a:xfrm>
              <a:off x="2411" y="2972"/>
              <a:ext cx="288" cy="0"/>
            </a:xfrm>
            <a:prstGeom prst="line">
              <a:avLst/>
            </a:prstGeom>
            <a:noFill/>
            <a:ln w="2857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ZA" dirty="0"/>
            </a:p>
          </p:txBody>
        </p:sp>
        <p:sp>
          <p:nvSpPr>
            <p:cNvPr id="1069" name="LineLegend3" hidden="1"/>
            <p:cNvSpPr>
              <a:spLocks noChangeShapeType="1"/>
            </p:cNvSpPr>
            <p:nvPr/>
          </p:nvSpPr>
          <p:spPr bwMode="auto">
            <a:xfrm>
              <a:off x="2411" y="3137"/>
              <a:ext cx="288" cy="0"/>
            </a:xfrm>
            <a:prstGeom prst="line">
              <a:avLst/>
            </a:prstGeom>
            <a:noFill/>
            <a:ln w="28575">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ZA" dirty="0"/>
            </a:p>
          </p:txBody>
        </p:sp>
        <p:sp>
          <p:nvSpPr>
            <p:cNvPr id="1070" name="Legend1" hidden="1"/>
            <p:cNvSpPr>
              <a:spLocks noChangeArrowheads="1"/>
            </p:cNvSpPr>
            <p:nvPr userDrawn="1"/>
          </p:nvSpPr>
          <p:spPr bwMode="auto">
            <a:xfrm>
              <a:off x="2771" y="2749"/>
              <a:ext cx="375"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lvl1pPr>
                <a:defRPr>
                  <a:solidFill>
                    <a:schemeClr val="tx1"/>
                  </a:solidFill>
                  <a:latin typeface="Arial" pitchFamily="34" charset="0"/>
                  <a:cs typeface="Arial" pitchFamily="34" charset="0"/>
                </a:defRPr>
              </a:lvl1pPr>
              <a:lvl2pPr marL="742950" indent="-285750">
                <a:defRPr>
                  <a:solidFill>
                    <a:schemeClr val="tx1"/>
                  </a:solidFill>
                  <a:latin typeface="Arial" pitchFamily="34" charset="0"/>
                  <a:cs typeface="Arial" pitchFamily="34" charset="0"/>
                </a:defRPr>
              </a:lvl2pPr>
              <a:lvl3pPr marL="1143000" indent="-228600">
                <a:defRPr>
                  <a:solidFill>
                    <a:schemeClr val="tx1"/>
                  </a:solidFill>
                  <a:latin typeface="Arial" pitchFamily="34" charset="0"/>
                  <a:cs typeface="Arial" pitchFamily="34" charset="0"/>
                </a:defRPr>
              </a:lvl3pPr>
              <a:lvl4pPr marL="1600200" indent="-228600">
                <a:defRPr>
                  <a:solidFill>
                    <a:schemeClr val="tx1"/>
                  </a:solidFill>
                  <a:latin typeface="Arial" pitchFamily="34" charset="0"/>
                  <a:cs typeface="Arial" pitchFamily="34" charset="0"/>
                </a:defRPr>
              </a:lvl4pPr>
              <a:lvl5pPr marL="2057400" indent="-228600">
                <a:defRPr>
                  <a:solidFill>
                    <a:schemeClr val="tx1"/>
                  </a:solidFill>
                  <a:latin typeface="Arial" pitchFamily="34" charset="0"/>
                  <a:cs typeface="Arial" pitchFamily="34" charset="0"/>
                </a:defRPr>
              </a:lvl5pPr>
              <a:lvl6pPr marL="2514600" indent="-228600" fontAlgn="base">
                <a:spcBef>
                  <a:spcPct val="0"/>
                </a:spcBef>
                <a:spcAft>
                  <a:spcPct val="0"/>
                </a:spcAft>
                <a:defRPr>
                  <a:solidFill>
                    <a:schemeClr val="tx1"/>
                  </a:solidFill>
                  <a:latin typeface="Arial" pitchFamily="34" charset="0"/>
                  <a:cs typeface="Arial" pitchFamily="34" charset="0"/>
                </a:defRPr>
              </a:lvl6pPr>
              <a:lvl7pPr marL="2971800" indent="-228600" fontAlgn="base">
                <a:spcBef>
                  <a:spcPct val="0"/>
                </a:spcBef>
                <a:spcAft>
                  <a:spcPct val="0"/>
                </a:spcAft>
                <a:defRPr>
                  <a:solidFill>
                    <a:schemeClr val="tx1"/>
                  </a:solidFill>
                  <a:latin typeface="Arial" pitchFamily="34" charset="0"/>
                  <a:cs typeface="Arial" pitchFamily="34" charset="0"/>
                </a:defRPr>
              </a:lvl7pPr>
              <a:lvl8pPr marL="3429000" indent="-228600" fontAlgn="base">
                <a:spcBef>
                  <a:spcPct val="0"/>
                </a:spcBef>
                <a:spcAft>
                  <a:spcPct val="0"/>
                </a:spcAft>
                <a:defRPr>
                  <a:solidFill>
                    <a:schemeClr val="tx1"/>
                  </a:solidFill>
                  <a:latin typeface="Arial" pitchFamily="34" charset="0"/>
                  <a:cs typeface="Arial" pitchFamily="34" charset="0"/>
                </a:defRPr>
              </a:lvl8pPr>
              <a:lvl9pPr marL="3886200" indent="-228600" fontAlgn="base">
                <a:spcBef>
                  <a:spcPct val="0"/>
                </a:spcBef>
                <a:spcAft>
                  <a:spcPct val="0"/>
                </a:spcAft>
                <a:defRPr>
                  <a:solidFill>
                    <a:schemeClr val="tx1"/>
                  </a:solidFill>
                  <a:latin typeface="Arial" pitchFamily="34" charset="0"/>
                  <a:cs typeface="Arial" pitchFamily="34" charset="0"/>
                </a:defRPr>
              </a:lvl9pPr>
            </a:lstStyle>
            <a:p>
              <a:r>
                <a:rPr lang="en-ZA" altLang="en-US" sz="1200" dirty="0">
                  <a:solidFill>
                    <a:srgbClr val="003896"/>
                  </a:solidFill>
                </a:rPr>
                <a:t>Legend1</a:t>
              </a:r>
            </a:p>
          </p:txBody>
        </p:sp>
        <p:sp>
          <p:nvSpPr>
            <p:cNvPr id="1071" name="Legend2" hidden="1"/>
            <p:cNvSpPr>
              <a:spLocks noChangeArrowheads="1"/>
            </p:cNvSpPr>
            <p:nvPr userDrawn="1"/>
          </p:nvSpPr>
          <p:spPr bwMode="auto">
            <a:xfrm>
              <a:off x="2771" y="2914"/>
              <a:ext cx="375"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lvl1pPr>
                <a:defRPr>
                  <a:solidFill>
                    <a:schemeClr val="tx1"/>
                  </a:solidFill>
                  <a:latin typeface="Arial" pitchFamily="34" charset="0"/>
                  <a:cs typeface="Arial" pitchFamily="34" charset="0"/>
                </a:defRPr>
              </a:lvl1pPr>
              <a:lvl2pPr marL="742950" indent="-285750">
                <a:defRPr>
                  <a:solidFill>
                    <a:schemeClr val="tx1"/>
                  </a:solidFill>
                  <a:latin typeface="Arial" pitchFamily="34" charset="0"/>
                  <a:cs typeface="Arial" pitchFamily="34" charset="0"/>
                </a:defRPr>
              </a:lvl2pPr>
              <a:lvl3pPr marL="1143000" indent="-228600">
                <a:defRPr>
                  <a:solidFill>
                    <a:schemeClr val="tx1"/>
                  </a:solidFill>
                  <a:latin typeface="Arial" pitchFamily="34" charset="0"/>
                  <a:cs typeface="Arial" pitchFamily="34" charset="0"/>
                </a:defRPr>
              </a:lvl3pPr>
              <a:lvl4pPr marL="1600200" indent="-228600">
                <a:defRPr>
                  <a:solidFill>
                    <a:schemeClr val="tx1"/>
                  </a:solidFill>
                  <a:latin typeface="Arial" pitchFamily="34" charset="0"/>
                  <a:cs typeface="Arial" pitchFamily="34" charset="0"/>
                </a:defRPr>
              </a:lvl4pPr>
              <a:lvl5pPr marL="2057400" indent="-228600">
                <a:defRPr>
                  <a:solidFill>
                    <a:schemeClr val="tx1"/>
                  </a:solidFill>
                  <a:latin typeface="Arial" pitchFamily="34" charset="0"/>
                  <a:cs typeface="Arial" pitchFamily="34" charset="0"/>
                </a:defRPr>
              </a:lvl5pPr>
              <a:lvl6pPr marL="2514600" indent="-228600" fontAlgn="base">
                <a:spcBef>
                  <a:spcPct val="0"/>
                </a:spcBef>
                <a:spcAft>
                  <a:spcPct val="0"/>
                </a:spcAft>
                <a:defRPr>
                  <a:solidFill>
                    <a:schemeClr val="tx1"/>
                  </a:solidFill>
                  <a:latin typeface="Arial" pitchFamily="34" charset="0"/>
                  <a:cs typeface="Arial" pitchFamily="34" charset="0"/>
                </a:defRPr>
              </a:lvl6pPr>
              <a:lvl7pPr marL="2971800" indent="-228600" fontAlgn="base">
                <a:spcBef>
                  <a:spcPct val="0"/>
                </a:spcBef>
                <a:spcAft>
                  <a:spcPct val="0"/>
                </a:spcAft>
                <a:defRPr>
                  <a:solidFill>
                    <a:schemeClr val="tx1"/>
                  </a:solidFill>
                  <a:latin typeface="Arial" pitchFamily="34" charset="0"/>
                  <a:cs typeface="Arial" pitchFamily="34" charset="0"/>
                </a:defRPr>
              </a:lvl7pPr>
              <a:lvl8pPr marL="3429000" indent="-228600" fontAlgn="base">
                <a:spcBef>
                  <a:spcPct val="0"/>
                </a:spcBef>
                <a:spcAft>
                  <a:spcPct val="0"/>
                </a:spcAft>
                <a:defRPr>
                  <a:solidFill>
                    <a:schemeClr val="tx1"/>
                  </a:solidFill>
                  <a:latin typeface="Arial" pitchFamily="34" charset="0"/>
                  <a:cs typeface="Arial" pitchFamily="34" charset="0"/>
                </a:defRPr>
              </a:lvl8pPr>
              <a:lvl9pPr marL="3886200" indent="-228600" fontAlgn="base">
                <a:spcBef>
                  <a:spcPct val="0"/>
                </a:spcBef>
                <a:spcAft>
                  <a:spcPct val="0"/>
                </a:spcAft>
                <a:defRPr>
                  <a:solidFill>
                    <a:schemeClr val="tx1"/>
                  </a:solidFill>
                  <a:latin typeface="Arial" pitchFamily="34" charset="0"/>
                  <a:cs typeface="Arial" pitchFamily="34" charset="0"/>
                </a:defRPr>
              </a:lvl9pPr>
            </a:lstStyle>
            <a:p>
              <a:r>
                <a:rPr lang="en-ZA" altLang="en-US" sz="1200" dirty="0">
                  <a:solidFill>
                    <a:srgbClr val="003896"/>
                  </a:solidFill>
                </a:rPr>
                <a:t>Legend2</a:t>
              </a:r>
            </a:p>
          </p:txBody>
        </p:sp>
        <p:sp>
          <p:nvSpPr>
            <p:cNvPr id="1072" name="Legend3" hidden="1"/>
            <p:cNvSpPr>
              <a:spLocks noChangeArrowheads="1"/>
            </p:cNvSpPr>
            <p:nvPr userDrawn="1"/>
          </p:nvSpPr>
          <p:spPr bwMode="auto">
            <a:xfrm>
              <a:off x="2771" y="3079"/>
              <a:ext cx="375"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lvl1pPr>
                <a:defRPr>
                  <a:solidFill>
                    <a:schemeClr val="tx1"/>
                  </a:solidFill>
                  <a:latin typeface="Arial" pitchFamily="34" charset="0"/>
                  <a:cs typeface="Arial" pitchFamily="34" charset="0"/>
                </a:defRPr>
              </a:lvl1pPr>
              <a:lvl2pPr marL="742950" indent="-285750">
                <a:defRPr>
                  <a:solidFill>
                    <a:schemeClr val="tx1"/>
                  </a:solidFill>
                  <a:latin typeface="Arial" pitchFamily="34" charset="0"/>
                  <a:cs typeface="Arial" pitchFamily="34" charset="0"/>
                </a:defRPr>
              </a:lvl2pPr>
              <a:lvl3pPr marL="1143000" indent="-228600">
                <a:defRPr>
                  <a:solidFill>
                    <a:schemeClr val="tx1"/>
                  </a:solidFill>
                  <a:latin typeface="Arial" pitchFamily="34" charset="0"/>
                  <a:cs typeface="Arial" pitchFamily="34" charset="0"/>
                </a:defRPr>
              </a:lvl3pPr>
              <a:lvl4pPr marL="1600200" indent="-228600">
                <a:defRPr>
                  <a:solidFill>
                    <a:schemeClr val="tx1"/>
                  </a:solidFill>
                  <a:latin typeface="Arial" pitchFamily="34" charset="0"/>
                  <a:cs typeface="Arial" pitchFamily="34" charset="0"/>
                </a:defRPr>
              </a:lvl4pPr>
              <a:lvl5pPr marL="2057400" indent="-228600">
                <a:defRPr>
                  <a:solidFill>
                    <a:schemeClr val="tx1"/>
                  </a:solidFill>
                  <a:latin typeface="Arial" pitchFamily="34" charset="0"/>
                  <a:cs typeface="Arial" pitchFamily="34" charset="0"/>
                </a:defRPr>
              </a:lvl5pPr>
              <a:lvl6pPr marL="2514600" indent="-228600" fontAlgn="base">
                <a:spcBef>
                  <a:spcPct val="0"/>
                </a:spcBef>
                <a:spcAft>
                  <a:spcPct val="0"/>
                </a:spcAft>
                <a:defRPr>
                  <a:solidFill>
                    <a:schemeClr val="tx1"/>
                  </a:solidFill>
                  <a:latin typeface="Arial" pitchFamily="34" charset="0"/>
                  <a:cs typeface="Arial" pitchFamily="34" charset="0"/>
                </a:defRPr>
              </a:lvl6pPr>
              <a:lvl7pPr marL="2971800" indent="-228600" fontAlgn="base">
                <a:spcBef>
                  <a:spcPct val="0"/>
                </a:spcBef>
                <a:spcAft>
                  <a:spcPct val="0"/>
                </a:spcAft>
                <a:defRPr>
                  <a:solidFill>
                    <a:schemeClr val="tx1"/>
                  </a:solidFill>
                  <a:latin typeface="Arial" pitchFamily="34" charset="0"/>
                  <a:cs typeface="Arial" pitchFamily="34" charset="0"/>
                </a:defRPr>
              </a:lvl7pPr>
              <a:lvl8pPr marL="3429000" indent="-228600" fontAlgn="base">
                <a:spcBef>
                  <a:spcPct val="0"/>
                </a:spcBef>
                <a:spcAft>
                  <a:spcPct val="0"/>
                </a:spcAft>
                <a:defRPr>
                  <a:solidFill>
                    <a:schemeClr val="tx1"/>
                  </a:solidFill>
                  <a:latin typeface="Arial" pitchFamily="34" charset="0"/>
                  <a:cs typeface="Arial" pitchFamily="34" charset="0"/>
                </a:defRPr>
              </a:lvl8pPr>
              <a:lvl9pPr marL="3886200" indent="-228600" fontAlgn="base">
                <a:spcBef>
                  <a:spcPct val="0"/>
                </a:spcBef>
                <a:spcAft>
                  <a:spcPct val="0"/>
                </a:spcAft>
                <a:defRPr>
                  <a:solidFill>
                    <a:schemeClr val="tx1"/>
                  </a:solidFill>
                  <a:latin typeface="Arial" pitchFamily="34" charset="0"/>
                  <a:cs typeface="Arial" pitchFamily="34" charset="0"/>
                </a:defRPr>
              </a:lvl9pPr>
            </a:lstStyle>
            <a:p>
              <a:r>
                <a:rPr lang="en-ZA" altLang="en-US" sz="1200" dirty="0">
                  <a:solidFill>
                    <a:srgbClr val="003896"/>
                  </a:solidFill>
                </a:rPr>
                <a:t>Legend3</a:t>
              </a:r>
            </a:p>
          </p:txBody>
        </p:sp>
      </p:grpSp>
      <p:grpSp>
        <p:nvGrpSpPr>
          <p:cNvPr id="1035" name="LegendMoons" hidden="1"/>
          <p:cNvGrpSpPr>
            <a:grpSpLocks/>
          </p:cNvGrpSpPr>
          <p:nvPr/>
        </p:nvGrpSpPr>
        <p:grpSpPr bwMode="auto">
          <a:xfrm>
            <a:off x="7913734" y="1014413"/>
            <a:ext cx="928692" cy="1306512"/>
            <a:chOff x="1104" y="2704"/>
            <a:chExt cx="585" cy="823"/>
          </a:xfrm>
        </p:grpSpPr>
        <p:grpSp>
          <p:nvGrpSpPr>
            <p:cNvPr id="1047" name="MoonLegend1" hidden="1"/>
            <p:cNvGrpSpPr>
              <a:grpSpLocks noChangeAspect="1"/>
            </p:cNvGrpSpPr>
            <p:nvPr>
              <p:custDataLst>
                <p:tags r:id="rId6"/>
              </p:custDataLst>
            </p:nvPr>
          </p:nvGrpSpPr>
          <p:grpSpPr bwMode="auto">
            <a:xfrm>
              <a:off x="1104" y="2704"/>
              <a:ext cx="132" cy="132"/>
              <a:chOff x="4533" y="183"/>
              <a:chExt cx="144" cy="144"/>
            </a:xfrm>
          </p:grpSpPr>
          <p:sp>
            <p:nvSpPr>
              <p:cNvPr id="1065" name="Oval 74" hidden="1"/>
              <p:cNvSpPr>
                <a:spLocks noChangeAspect="1" noChangeArrowheads="1"/>
              </p:cNvSpPr>
              <p:nvPr>
                <p:custDataLst>
                  <p:tags r:id="rId19"/>
                </p:custDataLst>
              </p:nvPr>
            </p:nvSpPr>
            <p:spPr bwMode="blackWhite">
              <a:xfrm>
                <a:off x="4533" y="183"/>
                <a:ext cx="144" cy="144"/>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itchFamily="34" charset="0"/>
                    <a:cs typeface="Arial" pitchFamily="34" charset="0"/>
                  </a:defRPr>
                </a:lvl1pPr>
                <a:lvl2pPr marL="742950" indent="-285750">
                  <a:defRPr>
                    <a:solidFill>
                      <a:schemeClr val="tx1"/>
                    </a:solidFill>
                    <a:latin typeface="Arial" pitchFamily="34" charset="0"/>
                    <a:cs typeface="Arial" pitchFamily="34" charset="0"/>
                  </a:defRPr>
                </a:lvl2pPr>
                <a:lvl3pPr marL="1143000" indent="-228600">
                  <a:defRPr>
                    <a:solidFill>
                      <a:schemeClr val="tx1"/>
                    </a:solidFill>
                    <a:latin typeface="Arial" pitchFamily="34" charset="0"/>
                    <a:cs typeface="Arial" pitchFamily="34" charset="0"/>
                  </a:defRPr>
                </a:lvl3pPr>
                <a:lvl4pPr marL="1600200" indent="-228600">
                  <a:defRPr>
                    <a:solidFill>
                      <a:schemeClr val="tx1"/>
                    </a:solidFill>
                    <a:latin typeface="Arial" pitchFamily="34" charset="0"/>
                    <a:cs typeface="Arial" pitchFamily="34" charset="0"/>
                  </a:defRPr>
                </a:lvl4pPr>
                <a:lvl5pPr marL="2057400" indent="-228600">
                  <a:defRPr>
                    <a:solidFill>
                      <a:schemeClr val="tx1"/>
                    </a:solidFill>
                    <a:latin typeface="Arial" pitchFamily="34" charset="0"/>
                    <a:cs typeface="Arial" pitchFamily="34" charset="0"/>
                  </a:defRPr>
                </a:lvl5pPr>
                <a:lvl6pPr marL="2514600" indent="-228600" fontAlgn="base">
                  <a:spcBef>
                    <a:spcPct val="0"/>
                  </a:spcBef>
                  <a:spcAft>
                    <a:spcPct val="0"/>
                  </a:spcAft>
                  <a:defRPr>
                    <a:solidFill>
                      <a:schemeClr val="tx1"/>
                    </a:solidFill>
                    <a:latin typeface="Arial" pitchFamily="34" charset="0"/>
                    <a:cs typeface="Arial" pitchFamily="34" charset="0"/>
                  </a:defRPr>
                </a:lvl6pPr>
                <a:lvl7pPr marL="2971800" indent="-228600" fontAlgn="base">
                  <a:spcBef>
                    <a:spcPct val="0"/>
                  </a:spcBef>
                  <a:spcAft>
                    <a:spcPct val="0"/>
                  </a:spcAft>
                  <a:defRPr>
                    <a:solidFill>
                      <a:schemeClr val="tx1"/>
                    </a:solidFill>
                    <a:latin typeface="Arial" pitchFamily="34" charset="0"/>
                    <a:cs typeface="Arial" pitchFamily="34" charset="0"/>
                  </a:defRPr>
                </a:lvl7pPr>
                <a:lvl8pPr marL="3429000" indent="-228600" fontAlgn="base">
                  <a:spcBef>
                    <a:spcPct val="0"/>
                  </a:spcBef>
                  <a:spcAft>
                    <a:spcPct val="0"/>
                  </a:spcAft>
                  <a:defRPr>
                    <a:solidFill>
                      <a:schemeClr val="tx1"/>
                    </a:solidFill>
                    <a:latin typeface="Arial" pitchFamily="34" charset="0"/>
                    <a:cs typeface="Arial" pitchFamily="34" charset="0"/>
                  </a:defRPr>
                </a:lvl8pPr>
                <a:lvl9pPr marL="3886200" indent="-228600" fontAlgn="base">
                  <a:spcBef>
                    <a:spcPct val="0"/>
                  </a:spcBef>
                  <a:spcAft>
                    <a:spcPct val="0"/>
                  </a:spcAft>
                  <a:defRPr>
                    <a:solidFill>
                      <a:schemeClr val="tx1"/>
                    </a:solidFill>
                    <a:latin typeface="Arial" pitchFamily="34" charset="0"/>
                    <a:cs typeface="Arial" pitchFamily="34" charset="0"/>
                  </a:defRPr>
                </a:lvl9pPr>
              </a:lstStyle>
              <a:p>
                <a:endParaRPr lang="en-ZA" altLang="en-US" dirty="0">
                  <a:solidFill>
                    <a:srgbClr val="003896"/>
                  </a:solidFill>
                </a:endParaRPr>
              </a:p>
            </p:txBody>
          </p:sp>
          <p:sp>
            <p:nvSpPr>
              <p:cNvPr id="1066" name="Arc 75" hidden="1"/>
              <p:cNvSpPr>
                <a:spLocks noChangeAspect="1"/>
              </p:cNvSpPr>
              <p:nvPr>
                <p:custDataLst>
                  <p:tags r:id="rId20"/>
                </p:custDataLst>
              </p:nvPr>
            </p:nvSpPr>
            <p:spPr bwMode="black">
              <a:xfrm>
                <a:off x="4533" y="183"/>
                <a:ext cx="144" cy="144"/>
              </a:xfrm>
              <a:custGeom>
                <a:avLst/>
                <a:gdLst>
                  <a:gd name="T0" fmla="*/ 72 w 43200"/>
                  <a:gd name="T1" fmla="*/ 0 h 43200"/>
                  <a:gd name="T2" fmla="*/ 72 w 43200"/>
                  <a:gd name="T3" fmla="*/ 0 h 43200"/>
                  <a:gd name="T4" fmla="*/ 72 w 43200"/>
                  <a:gd name="T5" fmla="*/ 72 h 43200"/>
                  <a:gd name="T6" fmla="*/ 0 60000 65536"/>
                  <a:gd name="T7" fmla="*/ 0 60000 65536"/>
                  <a:gd name="T8" fmla="*/ 0 60000 65536"/>
                </a:gdLst>
                <a:ahLst/>
                <a:cxnLst>
                  <a:cxn ang="T6">
                    <a:pos x="T0" y="T1"/>
                  </a:cxn>
                  <a:cxn ang="T7">
                    <a:pos x="T2" y="T3"/>
                  </a:cxn>
                  <a:cxn ang="T8">
                    <a:pos x="T4" y="T5"/>
                  </a:cxn>
                </a:cxnLst>
                <a:rect l="0" t="0" r="r" b="b"/>
                <a:pathLst>
                  <a:path w="43200" h="43200" fill="none" extrusionOk="0">
                    <a:moveTo>
                      <a:pt x="21599" y="0"/>
                    </a:moveTo>
                  </a:path>
                  <a:path w="43200" h="43200" stroke="0" extrusionOk="0">
                    <a:moveTo>
                      <a:pt x="21599" y="0"/>
                    </a:moveTo>
                    <a:lnTo>
                      <a:pt x="21600" y="21600"/>
                    </a:lnTo>
                    <a:lnTo>
                      <a:pt x="21599" y="0"/>
                    </a:lnTo>
                    <a:close/>
                  </a:path>
                </a:pathLst>
              </a:custGeom>
              <a:solidFill>
                <a:schemeClr val="folHlink"/>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ZA" dirty="0"/>
              </a:p>
            </p:txBody>
          </p:sp>
        </p:grpSp>
        <p:grpSp>
          <p:nvGrpSpPr>
            <p:cNvPr id="1048" name="MoonLegend2" hidden="1"/>
            <p:cNvGrpSpPr>
              <a:grpSpLocks noChangeAspect="1"/>
            </p:cNvGrpSpPr>
            <p:nvPr>
              <p:custDataLst>
                <p:tags r:id="rId7"/>
              </p:custDataLst>
            </p:nvPr>
          </p:nvGrpSpPr>
          <p:grpSpPr bwMode="auto">
            <a:xfrm>
              <a:off x="1104" y="2876"/>
              <a:ext cx="132" cy="132"/>
              <a:chOff x="1694" y="2044"/>
              <a:chExt cx="160" cy="160"/>
            </a:xfrm>
          </p:grpSpPr>
          <p:sp>
            <p:nvSpPr>
              <p:cNvPr id="5" name="Oval 77" hidden="1"/>
              <p:cNvSpPr>
                <a:spLocks noChangeAspect="1" noChangeArrowheads="1"/>
              </p:cNvSpPr>
              <p:nvPr>
                <p:custDataLst>
                  <p:tags r:id="rId17"/>
                </p:custDataLst>
              </p:nvPr>
            </p:nvSpPr>
            <p:spPr bwMode="blackWhite">
              <a:xfrm>
                <a:off x="1694" y="2044"/>
                <a:ext cx="160" cy="16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itchFamily="34" charset="0"/>
                    <a:cs typeface="Arial" pitchFamily="34" charset="0"/>
                  </a:defRPr>
                </a:lvl1pPr>
                <a:lvl2pPr marL="742950" indent="-285750">
                  <a:defRPr>
                    <a:solidFill>
                      <a:schemeClr val="tx1"/>
                    </a:solidFill>
                    <a:latin typeface="Arial" pitchFamily="34" charset="0"/>
                    <a:cs typeface="Arial" pitchFamily="34" charset="0"/>
                  </a:defRPr>
                </a:lvl2pPr>
                <a:lvl3pPr marL="1143000" indent="-228600">
                  <a:defRPr>
                    <a:solidFill>
                      <a:schemeClr val="tx1"/>
                    </a:solidFill>
                    <a:latin typeface="Arial" pitchFamily="34" charset="0"/>
                    <a:cs typeface="Arial" pitchFamily="34" charset="0"/>
                  </a:defRPr>
                </a:lvl3pPr>
                <a:lvl4pPr marL="1600200" indent="-228600">
                  <a:defRPr>
                    <a:solidFill>
                      <a:schemeClr val="tx1"/>
                    </a:solidFill>
                    <a:latin typeface="Arial" pitchFamily="34" charset="0"/>
                    <a:cs typeface="Arial" pitchFamily="34" charset="0"/>
                  </a:defRPr>
                </a:lvl4pPr>
                <a:lvl5pPr marL="2057400" indent="-228600">
                  <a:defRPr>
                    <a:solidFill>
                      <a:schemeClr val="tx1"/>
                    </a:solidFill>
                    <a:latin typeface="Arial" pitchFamily="34" charset="0"/>
                    <a:cs typeface="Arial" pitchFamily="34" charset="0"/>
                  </a:defRPr>
                </a:lvl5pPr>
                <a:lvl6pPr marL="2514600" indent="-228600" fontAlgn="base">
                  <a:spcBef>
                    <a:spcPct val="0"/>
                  </a:spcBef>
                  <a:spcAft>
                    <a:spcPct val="0"/>
                  </a:spcAft>
                  <a:defRPr>
                    <a:solidFill>
                      <a:schemeClr val="tx1"/>
                    </a:solidFill>
                    <a:latin typeface="Arial" pitchFamily="34" charset="0"/>
                    <a:cs typeface="Arial" pitchFamily="34" charset="0"/>
                  </a:defRPr>
                </a:lvl6pPr>
                <a:lvl7pPr marL="2971800" indent="-228600" fontAlgn="base">
                  <a:spcBef>
                    <a:spcPct val="0"/>
                  </a:spcBef>
                  <a:spcAft>
                    <a:spcPct val="0"/>
                  </a:spcAft>
                  <a:defRPr>
                    <a:solidFill>
                      <a:schemeClr val="tx1"/>
                    </a:solidFill>
                    <a:latin typeface="Arial" pitchFamily="34" charset="0"/>
                    <a:cs typeface="Arial" pitchFamily="34" charset="0"/>
                  </a:defRPr>
                </a:lvl7pPr>
                <a:lvl8pPr marL="3429000" indent="-228600" fontAlgn="base">
                  <a:spcBef>
                    <a:spcPct val="0"/>
                  </a:spcBef>
                  <a:spcAft>
                    <a:spcPct val="0"/>
                  </a:spcAft>
                  <a:defRPr>
                    <a:solidFill>
                      <a:schemeClr val="tx1"/>
                    </a:solidFill>
                    <a:latin typeface="Arial" pitchFamily="34" charset="0"/>
                    <a:cs typeface="Arial" pitchFamily="34" charset="0"/>
                  </a:defRPr>
                </a:lvl8pPr>
                <a:lvl9pPr marL="3886200" indent="-228600" fontAlgn="base">
                  <a:spcBef>
                    <a:spcPct val="0"/>
                  </a:spcBef>
                  <a:spcAft>
                    <a:spcPct val="0"/>
                  </a:spcAft>
                  <a:defRPr>
                    <a:solidFill>
                      <a:schemeClr val="tx1"/>
                    </a:solidFill>
                    <a:latin typeface="Arial" pitchFamily="34" charset="0"/>
                    <a:cs typeface="Arial" pitchFamily="34" charset="0"/>
                  </a:defRPr>
                </a:lvl9pPr>
              </a:lstStyle>
              <a:p>
                <a:endParaRPr lang="en-ZA" altLang="en-US" dirty="0">
                  <a:solidFill>
                    <a:srgbClr val="003896"/>
                  </a:solidFill>
                </a:endParaRPr>
              </a:p>
            </p:txBody>
          </p:sp>
          <p:sp>
            <p:nvSpPr>
              <p:cNvPr id="1064" name="Arc 78" hidden="1"/>
              <p:cNvSpPr>
                <a:spLocks noChangeAspect="1"/>
              </p:cNvSpPr>
              <p:nvPr>
                <p:custDataLst>
                  <p:tags r:id="rId18"/>
                </p:custDataLst>
              </p:nvPr>
            </p:nvSpPr>
            <p:spPr bwMode="black">
              <a:xfrm>
                <a:off x="1774" y="2044"/>
                <a:ext cx="80" cy="80"/>
              </a:xfrm>
              <a:custGeom>
                <a:avLst/>
                <a:gdLst>
                  <a:gd name="T0" fmla="*/ 0 w 21600"/>
                  <a:gd name="T1" fmla="*/ 0 h 21600"/>
                  <a:gd name="T2" fmla="*/ 80 w 21600"/>
                  <a:gd name="T3" fmla="*/ 80 h 21600"/>
                  <a:gd name="T4" fmla="*/ 0 w 21600"/>
                  <a:gd name="T5" fmla="*/ 8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solidFill>
                <a:schemeClr val="folHlink"/>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ZA" dirty="0"/>
              </a:p>
            </p:txBody>
          </p:sp>
        </p:grpSp>
        <p:grpSp>
          <p:nvGrpSpPr>
            <p:cNvPr id="1049" name="MoonLegend3" hidden="1"/>
            <p:cNvGrpSpPr>
              <a:grpSpLocks noChangeAspect="1"/>
            </p:cNvGrpSpPr>
            <p:nvPr>
              <p:custDataLst>
                <p:tags r:id="rId8"/>
              </p:custDataLst>
            </p:nvPr>
          </p:nvGrpSpPr>
          <p:grpSpPr bwMode="auto">
            <a:xfrm>
              <a:off x="1104" y="3049"/>
              <a:ext cx="132" cy="132"/>
              <a:chOff x="4495" y="897"/>
              <a:chExt cx="160" cy="160"/>
            </a:xfrm>
          </p:grpSpPr>
          <p:sp>
            <p:nvSpPr>
              <p:cNvPr id="1061" name="Oval 80" hidden="1"/>
              <p:cNvSpPr>
                <a:spLocks noChangeAspect="1" noChangeArrowheads="1"/>
              </p:cNvSpPr>
              <p:nvPr>
                <p:custDataLst>
                  <p:tags r:id="rId15"/>
                </p:custDataLst>
              </p:nvPr>
            </p:nvSpPr>
            <p:spPr bwMode="blackWhite">
              <a:xfrm>
                <a:off x="4495" y="897"/>
                <a:ext cx="160" cy="16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itchFamily="34" charset="0"/>
                    <a:cs typeface="Arial" pitchFamily="34" charset="0"/>
                  </a:defRPr>
                </a:lvl1pPr>
                <a:lvl2pPr marL="742950" indent="-285750">
                  <a:defRPr>
                    <a:solidFill>
                      <a:schemeClr val="tx1"/>
                    </a:solidFill>
                    <a:latin typeface="Arial" pitchFamily="34" charset="0"/>
                    <a:cs typeface="Arial" pitchFamily="34" charset="0"/>
                  </a:defRPr>
                </a:lvl2pPr>
                <a:lvl3pPr marL="1143000" indent="-228600">
                  <a:defRPr>
                    <a:solidFill>
                      <a:schemeClr val="tx1"/>
                    </a:solidFill>
                    <a:latin typeface="Arial" pitchFamily="34" charset="0"/>
                    <a:cs typeface="Arial" pitchFamily="34" charset="0"/>
                  </a:defRPr>
                </a:lvl3pPr>
                <a:lvl4pPr marL="1600200" indent="-228600">
                  <a:defRPr>
                    <a:solidFill>
                      <a:schemeClr val="tx1"/>
                    </a:solidFill>
                    <a:latin typeface="Arial" pitchFamily="34" charset="0"/>
                    <a:cs typeface="Arial" pitchFamily="34" charset="0"/>
                  </a:defRPr>
                </a:lvl4pPr>
                <a:lvl5pPr marL="2057400" indent="-228600">
                  <a:defRPr>
                    <a:solidFill>
                      <a:schemeClr val="tx1"/>
                    </a:solidFill>
                    <a:latin typeface="Arial" pitchFamily="34" charset="0"/>
                    <a:cs typeface="Arial" pitchFamily="34" charset="0"/>
                  </a:defRPr>
                </a:lvl5pPr>
                <a:lvl6pPr marL="2514600" indent="-228600" fontAlgn="base">
                  <a:spcBef>
                    <a:spcPct val="0"/>
                  </a:spcBef>
                  <a:spcAft>
                    <a:spcPct val="0"/>
                  </a:spcAft>
                  <a:defRPr>
                    <a:solidFill>
                      <a:schemeClr val="tx1"/>
                    </a:solidFill>
                    <a:latin typeface="Arial" pitchFamily="34" charset="0"/>
                    <a:cs typeface="Arial" pitchFamily="34" charset="0"/>
                  </a:defRPr>
                </a:lvl6pPr>
                <a:lvl7pPr marL="2971800" indent="-228600" fontAlgn="base">
                  <a:spcBef>
                    <a:spcPct val="0"/>
                  </a:spcBef>
                  <a:spcAft>
                    <a:spcPct val="0"/>
                  </a:spcAft>
                  <a:defRPr>
                    <a:solidFill>
                      <a:schemeClr val="tx1"/>
                    </a:solidFill>
                    <a:latin typeface="Arial" pitchFamily="34" charset="0"/>
                    <a:cs typeface="Arial" pitchFamily="34" charset="0"/>
                  </a:defRPr>
                </a:lvl7pPr>
                <a:lvl8pPr marL="3429000" indent="-228600" fontAlgn="base">
                  <a:spcBef>
                    <a:spcPct val="0"/>
                  </a:spcBef>
                  <a:spcAft>
                    <a:spcPct val="0"/>
                  </a:spcAft>
                  <a:defRPr>
                    <a:solidFill>
                      <a:schemeClr val="tx1"/>
                    </a:solidFill>
                    <a:latin typeface="Arial" pitchFamily="34" charset="0"/>
                    <a:cs typeface="Arial" pitchFamily="34" charset="0"/>
                  </a:defRPr>
                </a:lvl8pPr>
                <a:lvl9pPr marL="3886200" indent="-228600" fontAlgn="base">
                  <a:spcBef>
                    <a:spcPct val="0"/>
                  </a:spcBef>
                  <a:spcAft>
                    <a:spcPct val="0"/>
                  </a:spcAft>
                  <a:defRPr>
                    <a:solidFill>
                      <a:schemeClr val="tx1"/>
                    </a:solidFill>
                    <a:latin typeface="Arial" pitchFamily="34" charset="0"/>
                    <a:cs typeface="Arial" pitchFamily="34" charset="0"/>
                  </a:defRPr>
                </a:lvl9pPr>
              </a:lstStyle>
              <a:p>
                <a:endParaRPr lang="en-ZA" altLang="en-US" dirty="0">
                  <a:solidFill>
                    <a:srgbClr val="003896"/>
                  </a:solidFill>
                </a:endParaRPr>
              </a:p>
            </p:txBody>
          </p:sp>
          <p:sp>
            <p:nvSpPr>
              <p:cNvPr id="1062" name="Arc 81" hidden="1"/>
              <p:cNvSpPr>
                <a:spLocks noChangeAspect="1"/>
              </p:cNvSpPr>
              <p:nvPr>
                <p:custDataLst>
                  <p:tags r:id="rId16"/>
                </p:custDataLst>
              </p:nvPr>
            </p:nvSpPr>
            <p:spPr bwMode="black">
              <a:xfrm>
                <a:off x="4575" y="897"/>
                <a:ext cx="80" cy="160"/>
              </a:xfrm>
              <a:custGeom>
                <a:avLst/>
                <a:gdLst>
                  <a:gd name="T0" fmla="*/ 0 w 21600"/>
                  <a:gd name="T1" fmla="*/ 0 h 43200"/>
                  <a:gd name="T2" fmla="*/ 0 w 21600"/>
                  <a:gd name="T3" fmla="*/ 160 h 43200"/>
                  <a:gd name="T4" fmla="*/ 0 w 21600"/>
                  <a:gd name="T5" fmla="*/ 80 h 43200"/>
                  <a:gd name="T6" fmla="*/ 0 60000 65536"/>
                  <a:gd name="T7" fmla="*/ 0 60000 65536"/>
                  <a:gd name="T8" fmla="*/ 0 60000 65536"/>
                </a:gdLst>
                <a:ahLst/>
                <a:cxnLst>
                  <a:cxn ang="T6">
                    <a:pos x="T0" y="T1"/>
                  </a:cxn>
                  <a:cxn ang="T7">
                    <a:pos x="T2" y="T3"/>
                  </a:cxn>
                  <a:cxn ang="T8">
                    <a:pos x="T4" y="T5"/>
                  </a:cxn>
                </a:cxnLst>
                <a:rect l="0" t="0" r="r" b="b"/>
                <a:pathLst>
                  <a:path w="21600" h="43200" fill="none" extrusionOk="0">
                    <a:moveTo>
                      <a:pt x="-1" y="0"/>
                    </a:moveTo>
                    <a:cubicBezTo>
                      <a:pt x="11929" y="0"/>
                      <a:pt x="21600" y="9670"/>
                      <a:pt x="21600" y="21600"/>
                    </a:cubicBezTo>
                    <a:cubicBezTo>
                      <a:pt x="21600" y="33529"/>
                      <a:pt x="11929" y="43199"/>
                      <a:pt x="0" y="43200"/>
                    </a:cubicBezTo>
                  </a:path>
                  <a:path w="21600" h="43200" stroke="0" extrusionOk="0">
                    <a:moveTo>
                      <a:pt x="-1" y="0"/>
                    </a:moveTo>
                    <a:cubicBezTo>
                      <a:pt x="11929" y="0"/>
                      <a:pt x="21600" y="9670"/>
                      <a:pt x="21600" y="21600"/>
                    </a:cubicBezTo>
                    <a:cubicBezTo>
                      <a:pt x="21600" y="33529"/>
                      <a:pt x="11929" y="43199"/>
                      <a:pt x="0" y="43200"/>
                    </a:cubicBezTo>
                    <a:lnTo>
                      <a:pt x="0" y="21600"/>
                    </a:lnTo>
                    <a:lnTo>
                      <a:pt x="-1" y="0"/>
                    </a:lnTo>
                    <a:close/>
                  </a:path>
                </a:pathLst>
              </a:custGeom>
              <a:solidFill>
                <a:schemeClr val="folHlink"/>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ZA" dirty="0"/>
              </a:p>
            </p:txBody>
          </p:sp>
        </p:grpSp>
        <p:grpSp>
          <p:nvGrpSpPr>
            <p:cNvPr id="1050" name="MoonLegend4" hidden="1"/>
            <p:cNvGrpSpPr>
              <a:grpSpLocks noChangeAspect="1"/>
            </p:cNvGrpSpPr>
            <p:nvPr>
              <p:custDataLst>
                <p:tags r:id="rId9"/>
              </p:custDataLst>
            </p:nvPr>
          </p:nvGrpSpPr>
          <p:grpSpPr bwMode="auto">
            <a:xfrm>
              <a:off x="1104" y="3222"/>
              <a:ext cx="132" cy="132"/>
              <a:chOff x="4495" y="1198"/>
              <a:chExt cx="160" cy="160"/>
            </a:xfrm>
          </p:grpSpPr>
          <p:sp>
            <p:nvSpPr>
              <p:cNvPr id="1059" name="Oval 83" hidden="1"/>
              <p:cNvSpPr>
                <a:spLocks noChangeAspect="1" noChangeArrowheads="1"/>
              </p:cNvSpPr>
              <p:nvPr>
                <p:custDataLst>
                  <p:tags r:id="rId13"/>
                </p:custDataLst>
              </p:nvPr>
            </p:nvSpPr>
            <p:spPr bwMode="blackWhite">
              <a:xfrm>
                <a:off x="4495" y="1198"/>
                <a:ext cx="160" cy="16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itchFamily="34" charset="0"/>
                    <a:cs typeface="Arial" pitchFamily="34" charset="0"/>
                  </a:defRPr>
                </a:lvl1pPr>
                <a:lvl2pPr marL="742950" indent="-285750">
                  <a:defRPr>
                    <a:solidFill>
                      <a:schemeClr val="tx1"/>
                    </a:solidFill>
                    <a:latin typeface="Arial" pitchFamily="34" charset="0"/>
                    <a:cs typeface="Arial" pitchFamily="34" charset="0"/>
                  </a:defRPr>
                </a:lvl2pPr>
                <a:lvl3pPr marL="1143000" indent="-228600">
                  <a:defRPr>
                    <a:solidFill>
                      <a:schemeClr val="tx1"/>
                    </a:solidFill>
                    <a:latin typeface="Arial" pitchFamily="34" charset="0"/>
                    <a:cs typeface="Arial" pitchFamily="34" charset="0"/>
                  </a:defRPr>
                </a:lvl3pPr>
                <a:lvl4pPr marL="1600200" indent="-228600">
                  <a:defRPr>
                    <a:solidFill>
                      <a:schemeClr val="tx1"/>
                    </a:solidFill>
                    <a:latin typeface="Arial" pitchFamily="34" charset="0"/>
                    <a:cs typeface="Arial" pitchFamily="34" charset="0"/>
                  </a:defRPr>
                </a:lvl4pPr>
                <a:lvl5pPr marL="2057400" indent="-228600">
                  <a:defRPr>
                    <a:solidFill>
                      <a:schemeClr val="tx1"/>
                    </a:solidFill>
                    <a:latin typeface="Arial" pitchFamily="34" charset="0"/>
                    <a:cs typeface="Arial" pitchFamily="34" charset="0"/>
                  </a:defRPr>
                </a:lvl5pPr>
                <a:lvl6pPr marL="2514600" indent="-228600" fontAlgn="base">
                  <a:spcBef>
                    <a:spcPct val="0"/>
                  </a:spcBef>
                  <a:spcAft>
                    <a:spcPct val="0"/>
                  </a:spcAft>
                  <a:defRPr>
                    <a:solidFill>
                      <a:schemeClr val="tx1"/>
                    </a:solidFill>
                    <a:latin typeface="Arial" pitchFamily="34" charset="0"/>
                    <a:cs typeface="Arial" pitchFamily="34" charset="0"/>
                  </a:defRPr>
                </a:lvl6pPr>
                <a:lvl7pPr marL="2971800" indent="-228600" fontAlgn="base">
                  <a:spcBef>
                    <a:spcPct val="0"/>
                  </a:spcBef>
                  <a:spcAft>
                    <a:spcPct val="0"/>
                  </a:spcAft>
                  <a:defRPr>
                    <a:solidFill>
                      <a:schemeClr val="tx1"/>
                    </a:solidFill>
                    <a:latin typeface="Arial" pitchFamily="34" charset="0"/>
                    <a:cs typeface="Arial" pitchFamily="34" charset="0"/>
                  </a:defRPr>
                </a:lvl7pPr>
                <a:lvl8pPr marL="3429000" indent="-228600" fontAlgn="base">
                  <a:spcBef>
                    <a:spcPct val="0"/>
                  </a:spcBef>
                  <a:spcAft>
                    <a:spcPct val="0"/>
                  </a:spcAft>
                  <a:defRPr>
                    <a:solidFill>
                      <a:schemeClr val="tx1"/>
                    </a:solidFill>
                    <a:latin typeface="Arial" pitchFamily="34" charset="0"/>
                    <a:cs typeface="Arial" pitchFamily="34" charset="0"/>
                  </a:defRPr>
                </a:lvl8pPr>
                <a:lvl9pPr marL="3886200" indent="-228600" fontAlgn="base">
                  <a:spcBef>
                    <a:spcPct val="0"/>
                  </a:spcBef>
                  <a:spcAft>
                    <a:spcPct val="0"/>
                  </a:spcAft>
                  <a:defRPr>
                    <a:solidFill>
                      <a:schemeClr val="tx1"/>
                    </a:solidFill>
                    <a:latin typeface="Arial" pitchFamily="34" charset="0"/>
                    <a:cs typeface="Arial" pitchFamily="34" charset="0"/>
                  </a:defRPr>
                </a:lvl9pPr>
              </a:lstStyle>
              <a:p>
                <a:endParaRPr lang="en-ZA" altLang="en-US" dirty="0">
                  <a:solidFill>
                    <a:srgbClr val="003896"/>
                  </a:solidFill>
                </a:endParaRPr>
              </a:p>
            </p:txBody>
          </p:sp>
          <p:sp>
            <p:nvSpPr>
              <p:cNvPr id="1060" name="Arc 84" hidden="1"/>
              <p:cNvSpPr>
                <a:spLocks noChangeAspect="1"/>
              </p:cNvSpPr>
              <p:nvPr>
                <p:custDataLst>
                  <p:tags r:id="rId14"/>
                </p:custDataLst>
              </p:nvPr>
            </p:nvSpPr>
            <p:spPr bwMode="black">
              <a:xfrm>
                <a:off x="4495" y="1198"/>
                <a:ext cx="160" cy="160"/>
              </a:xfrm>
              <a:custGeom>
                <a:avLst/>
                <a:gdLst>
                  <a:gd name="T0" fmla="*/ 80 w 43200"/>
                  <a:gd name="T1" fmla="*/ 0 h 43200"/>
                  <a:gd name="T2" fmla="*/ 0 w 43200"/>
                  <a:gd name="T3" fmla="*/ 80 h 43200"/>
                  <a:gd name="T4" fmla="*/ 80 w 43200"/>
                  <a:gd name="T5" fmla="*/ 80 h 43200"/>
                  <a:gd name="T6" fmla="*/ 0 60000 65536"/>
                  <a:gd name="T7" fmla="*/ 0 60000 65536"/>
                  <a:gd name="T8" fmla="*/ 0 60000 65536"/>
                </a:gdLst>
                <a:ahLst/>
                <a:cxnLst>
                  <a:cxn ang="T6">
                    <a:pos x="T0" y="T1"/>
                  </a:cxn>
                  <a:cxn ang="T7">
                    <a:pos x="T2" y="T3"/>
                  </a:cxn>
                  <a:cxn ang="T8">
                    <a:pos x="T4" y="T5"/>
                  </a:cxn>
                </a:cxnLst>
                <a:rect l="0" t="0" r="r" b="b"/>
                <a:pathLst>
                  <a:path w="43200" h="43200" fill="none" extrusionOk="0">
                    <a:moveTo>
                      <a:pt x="21599" y="0"/>
                    </a:moveTo>
                    <a:cubicBezTo>
                      <a:pt x="33529" y="0"/>
                      <a:pt x="43200" y="9670"/>
                      <a:pt x="43200" y="21600"/>
                    </a:cubicBezTo>
                    <a:cubicBezTo>
                      <a:pt x="43200" y="33529"/>
                      <a:pt x="33529" y="43200"/>
                      <a:pt x="21600" y="43200"/>
                    </a:cubicBezTo>
                    <a:cubicBezTo>
                      <a:pt x="9670" y="43200"/>
                      <a:pt x="0" y="33529"/>
                      <a:pt x="0" y="21600"/>
                    </a:cubicBezTo>
                  </a:path>
                  <a:path w="43200" h="43200" stroke="0" extrusionOk="0">
                    <a:moveTo>
                      <a:pt x="21599" y="0"/>
                    </a:moveTo>
                    <a:cubicBezTo>
                      <a:pt x="33529" y="0"/>
                      <a:pt x="43200" y="9670"/>
                      <a:pt x="43200" y="21600"/>
                    </a:cubicBezTo>
                    <a:cubicBezTo>
                      <a:pt x="43200" y="33529"/>
                      <a:pt x="33529" y="43200"/>
                      <a:pt x="21600" y="43200"/>
                    </a:cubicBezTo>
                    <a:cubicBezTo>
                      <a:pt x="9670" y="43200"/>
                      <a:pt x="0" y="33529"/>
                      <a:pt x="0" y="21600"/>
                    </a:cubicBezTo>
                    <a:lnTo>
                      <a:pt x="21600" y="21600"/>
                    </a:lnTo>
                    <a:lnTo>
                      <a:pt x="21599" y="0"/>
                    </a:lnTo>
                    <a:close/>
                  </a:path>
                </a:pathLst>
              </a:custGeom>
              <a:solidFill>
                <a:schemeClr val="folHlink"/>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ZA" dirty="0"/>
              </a:p>
            </p:txBody>
          </p:sp>
        </p:grpSp>
        <p:grpSp>
          <p:nvGrpSpPr>
            <p:cNvPr id="1051" name="MoonLegend5" hidden="1"/>
            <p:cNvGrpSpPr>
              <a:grpSpLocks noChangeAspect="1"/>
            </p:cNvGrpSpPr>
            <p:nvPr>
              <p:custDataLst>
                <p:tags r:id="rId10"/>
              </p:custDataLst>
            </p:nvPr>
          </p:nvGrpSpPr>
          <p:grpSpPr bwMode="auto">
            <a:xfrm>
              <a:off x="1104" y="3395"/>
              <a:ext cx="132" cy="132"/>
              <a:chOff x="4495" y="1440"/>
              <a:chExt cx="160" cy="160"/>
            </a:xfrm>
          </p:grpSpPr>
          <p:sp>
            <p:nvSpPr>
              <p:cNvPr id="1057" name="Oval 86" hidden="1"/>
              <p:cNvSpPr>
                <a:spLocks noChangeAspect="1" noChangeArrowheads="1"/>
              </p:cNvSpPr>
              <p:nvPr>
                <p:custDataLst>
                  <p:tags r:id="rId11"/>
                </p:custDataLst>
              </p:nvPr>
            </p:nvSpPr>
            <p:spPr bwMode="blackWhite">
              <a:xfrm>
                <a:off x="4495" y="1440"/>
                <a:ext cx="160" cy="16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itchFamily="34" charset="0"/>
                    <a:cs typeface="Arial" pitchFamily="34" charset="0"/>
                  </a:defRPr>
                </a:lvl1pPr>
                <a:lvl2pPr marL="742950" indent="-285750">
                  <a:defRPr>
                    <a:solidFill>
                      <a:schemeClr val="tx1"/>
                    </a:solidFill>
                    <a:latin typeface="Arial" pitchFamily="34" charset="0"/>
                    <a:cs typeface="Arial" pitchFamily="34" charset="0"/>
                  </a:defRPr>
                </a:lvl2pPr>
                <a:lvl3pPr marL="1143000" indent="-228600">
                  <a:defRPr>
                    <a:solidFill>
                      <a:schemeClr val="tx1"/>
                    </a:solidFill>
                    <a:latin typeface="Arial" pitchFamily="34" charset="0"/>
                    <a:cs typeface="Arial" pitchFamily="34" charset="0"/>
                  </a:defRPr>
                </a:lvl3pPr>
                <a:lvl4pPr marL="1600200" indent="-228600">
                  <a:defRPr>
                    <a:solidFill>
                      <a:schemeClr val="tx1"/>
                    </a:solidFill>
                    <a:latin typeface="Arial" pitchFamily="34" charset="0"/>
                    <a:cs typeface="Arial" pitchFamily="34" charset="0"/>
                  </a:defRPr>
                </a:lvl4pPr>
                <a:lvl5pPr marL="2057400" indent="-228600">
                  <a:defRPr>
                    <a:solidFill>
                      <a:schemeClr val="tx1"/>
                    </a:solidFill>
                    <a:latin typeface="Arial" pitchFamily="34" charset="0"/>
                    <a:cs typeface="Arial" pitchFamily="34" charset="0"/>
                  </a:defRPr>
                </a:lvl5pPr>
                <a:lvl6pPr marL="2514600" indent="-228600" fontAlgn="base">
                  <a:spcBef>
                    <a:spcPct val="0"/>
                  </a:spcBef>
                  <a:spcAft>
                    <a:spcPct val="0"/>
                  </a:spcAft>
                  <a:defRPr>
                    <a:solidFill>
                      <a:schemeClr val="tx1"/>
                    </a:solidFill>
                    <a:latin typeface="Arial" pitchFamily="34" charset="0"/>
                    <a:cs typeface="Arial" pitchFamily="34" charset="0"/>
                  </a:defRPr>
                </a:lvl6pPr>
                <a:lvl7pPr marL="2971800" indent="-228600" fontAlgn="base">
                  <a:spcBef>
                    <a:spcPct val="0"/>
                  </a:spcBef>
                  <a:spcAft>
                    <a:spcPct val="0"/>
                  </a:spcAft>
                  <a:defRPr>
                    <a:solidFill>
                      <a:schemeClr val="tx1"/>
                    </a:solidFill>
                    <a:latin typeface="Arial" pitchFamily="34" charset="0"/>
                    <a:cs typeface="Arial" pitchFamily="34" charset="0"/>
                  </a:defRPr>
                </a:lvl7pPr>
                <a:lvl8pPr marL="3429000" indent="-228600" fontAlgn="base">
                  <a:spcBef>
                    <a:spcPct val="0"/>
                  </a:spcBef>
                  <a:spcAft>
                    <a:spcPct val="0"/>
                  </a:spcAft>
                  <a:defRPr>
                    <a:solidFill>
                      <a:schemeClr val="tx1"/>
                    </a:solidFill>
                    <a:latin typeface="Arial" pitchFamily="34" charset="0"/>
                    <a:cs typeface="Arial" pitchFamily="34" charset="0"/>
                  </a:defRPr>
                </a:lvl8pPr>
                <a:lvl9pPr marL="3886200" indent="-228600" fontAlgn="base">
                  <a:spcBef>
                    <a:spcPct val="0"/>
                  </a:spcBef>
                  <a:spcAft>
                    <a:spcPct val="0"/>
                  </a:spcAft>
                  <a:defRPr>
                    <a:solidFill>
                      <a:schemeClr val="tx1"/>
                    </a:solidFill>
                    <a:latin typeface="Arial" pitchFamily="34" charset="0"/>
                    <a:cs typeface="Arial" pitchFamily="34" charset="0"/>
                  </a:defRPr>
                </a:lvl9pPr>
              </a:lstStyle>
              <a:p>
                <a:endParaRPr lang="en-ZA" altLang="en-US" dirty="0">
                  <a:solidFill>
                    <a:srgbClr val="003896"/>
                  </a:solidFill>
                </a:endParaRPr>
              </a:p>
            </p:txBody>
          </p:sp>
          <p:sp>
            <p:nvSpPr>
              <p:cNvPr id="1058" name="Oval 87" hidden="1"/>
              <p:cNvSpPr>
                <a:spLocks noChangeAspect="1" noChangeArrowheads="1"/>
              </p:cNvSpPr>
              <p:nvPr>
                <p:custDataLst>
                  <p:tags r:id="rId12"/>
                </p:custDataLst>
              </p:nvPr>
            </p:nvSpPr>
            <p:spPr bwMode="black">
              <a:xfrm>
                <a:off x="4495" y="1440"/>
                <a:ext cx="160" cy="160"/>
              </a:xfrm>
              <a:prstGeom prst="ellipse">
                <a:avLst/>
              </a:prstGeom>
              <a:solidFill>
                <a:schemeClr val="folHlink"/>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itchFamily="34" charset="0"/>
                    <a:cs typeface="Arial" pitchFamily="34" charset="0"/>
                  </a:defRPr>
                </a:lvl1pPr>
                <a:lvl2pPr marL="742950" indent="-285750">
                  <a:defRPr>
                    <a:solidFill>
                      <a:schemeClr val="tx1"/>
                    </a:solidFill>
                    <a:latin typeface="Arial" pitchFamily="34" charset="0"/>
                    <a:cs typeface="Arial" pitchFamily="34" charset="0"/>
                  </a:defRPr>
                </a:lvl2pPr>
                <a:lvl3pPr marL="1143000" indent="-228600">
                  <a:defRPr>
                    <a:solidFill>
                      <a:schemeClr val="tx1"/>
                    </a:solidFill>
                    <a:latin typeface="Arial" pitchFamily="34" charset="0"/>
                    <a:cs typeface="Arial" pitchFamily="34" charset="0"/>
                  </a:defRPr>
                </a:lvl3pPr>
                <a:lvl4pPr marL="1600200" indent="-228600">
                  <a:defRPr>
                    <a:solidFill>
                      <a:schemeClr val="tx1"/>
                    </a:solidFill>
                    <a:latin typeface="Arial" pitchFamily="34" charset="0"/>
                    <a:cs typeface="Arial" pitchFamily="34" charset="0"/>
                  </a:defRPr>
                </a:lvl4pPr>
                <a:lvl5pPr marL="2057400" indent="-228600">
                  <a:defRPr>
                    <a:solidFill>
                      <a:schemeClr val="tx1"/>
                    </a:solidFill>
                    <a:latin typeface="Arial" pitchFamily="34" charset="0"/>
                    <a:cs typeface="Arial" pitchFamily="34" charset="0"/>
                  </a:defRPr>
                </a:lvl5pPr>
                <a:lvl6pPr marL="2514600" indent="-228600" fontAlgn="base">
                  <a:spcBef>
                    <a:spcPct val="0"/>
                  </a:spcBef>
                  <a:spcAft>
                    <a:spcPct val="0"/>
                  </a:spcAft>
                  <a:defRPr>
                    <a:solidFill>
                      <a:schemeClr val="tx1"/>
                    </a:solidFill>
                    <a:latin typeface="Arial" pitchFamily="34" charset="0"/>
                    <a:cs typeface="Arial" pitchFamily="34" charset="0"/>
                  </a:defRPr>
                </a:lvl6pPr>
                <a:lvl7pPr marL="2971800" indent="-228600" fontAlgn="base">
                  <a:spcBef>
                    <a:spcPct val="0"/>
                  </a:spcBef>
                  <a:spcAft>
                    <a:spcPct val="0"/>
                  </a:spcAft>
                  <a:defRPr>
                    <a:solidFill>
                      <a:schemeClr val="tx1"/>
                    </a:solidFill>
                    <a:latin typeface="Arial" pitchFamily="34" charset="0"/>
                    <a:cs typeface="Arial" pitchFamily="34" charset="0"/>
                  </a:defRPr>
                </a:lvl7pPr>
                <a:lvl8pPr marL="3429000" indent="-228600" fontAlgn="base">
                  <a:spcBef>
                    <a:spcPct val="0"/>
                  </a:spcBef>
                  <a:spcAft>
                    <a:spcPct val="0"/>
                  </a:spcAft>
                  <a:defRPr>
                    <a:solidFill>
                      <a:schemeClr val="tx1"/>
                    </a:solidFill>
                    <a:latin typeface="Arial" pitchFamily="34" charset="0"/>
                    <a:cs typeface="Arial" pitchFamily="34" charset="0"/>
                  </a:defRPr>
                </a:lvl8pPr>
                <a:lvl9pPr marL="3886200" indent="-228600" fontAlgn="base">
                  <a:spcBef>
                    <a:spcPct val="0"/>
                  </a:spcBef>
                  <a:spcAft>
                    <a:spcPct val="0"/>
                  </a:spcAft>
                  <a:defRPr>
                    <a:solidFill>
                      <a:schemeClr val="tx1"/>
                    </a:solidFill>
                    <a:latin typeface="Arial" pitchFamily="34" charset="0"/>
                    <a:cs typeface="Arial" pitchFamily="34" charset="0"/>
                  </a:defRPr>
                </a:lvl9pPr>
              </a:lstStyle>
              <a:p>
                <a:endParaRPr lang="en-ZA" altLang="en-US" dirty="0">
                  <a:solidFill>
                    <a:srgbClr val="003896"/>
                  </a:solidFill>
                </a:endParaRPr>
              </a:p>
            </p:txBody>
          </p:sp>
        </p:grpSp>
        <p:sp>
          <p:nvSpPr>
            <p:cNvPr id="1052" name="Legend1" hidden="1"/>
            <p:cNvSpPr>
              <a:spLocks noChangeArrowheads="1"/>
            </p:cNvSpPr>
            <p:nvPr userDrawn="1"/>
          </p:nvSpPr>
          <p:spPr bwMode="auto">
            <a:xfrm>
              <a:off x="1314" y="2711"/>
              <a:ext cx="375"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lvl1pPr>
                <a:defRPr>
                  <a:solidFill>
                    <a:schemeClr val="tx1"/>
                  </a:solidFill>
                  <a:latin typeface="Arial" pitchFamily="34" charset="0"/>
                  <a:cs typeface="Arial" pitchFamily="34" charset="0"/>
                </a:defRPr>
              </a:lvl1pPr>
              <a:lvl2pPr marL="742950" indent="-285750">
                <a:defRPr>
                  <a:solidFill>
                    <a:schemeClr val="tx1"/>
                  </a:solidFill>
                  <a:latin typeface="Arial" pitchFamily="34" charset="0"/>
                  <a:cs typeface="Arial" pitchFamily="34" charset="0"/>
                </a:defRPr>
              </a:lvl2pPr>
              <a:lvl3pPr marL="1143000" indent="-228600">
                <a:defRPr>
                  <a:solidFill>
                    <a:schemeClr val="tx1"/>
                  </a:solidFill>
                  <a:latin typeface="Arial" pitchFamily="34" charset="0"/>
                  <a:cs typeface="Arial" pitchFamily="34" charset="0"/>
                </a:defRPr>
              </a:lvl3pPr>
              <a:lvl4pPr marL="1600200" indent="-228600">
                <a:defRPr>
                  <a:solidFill>
                    <a:schemeClr val="tx1"/>
                  </a:solidFill>
                  <a:latin typeface="Arial" pitchFamily="34" charset="0"/>
                  <a:cs typeface="Arial" pitchFamily="34" charset="0"/>
                </a:defRPr>
              </a:lvl4pPr>
              <a:lvl5pPr marL="2057400" indent="-228600">
                <a:defRPr>
                  <a:solidFill>
                    <a:schemeClr val="tx1"/>
                  </a:solidFill>
                  <a:latin typeface="Arial" pitchFamily="34" charset="0"/>
                  <a:cs typeface="Arial" pitchFamily="34" charset="0"/>
                </a:defRPr>
              </a:lvl5pPr>
              <a:lvl6pPr marL="2514600" indent="-228600" fontAlgn="base">
                <a:spcBef>
                  <a:spcPct val="0"/>
                </a:spcBef>
                <a:spcAft>
                  <a:spcPct val="0"/>
                </a:spcAft>
                <a:defRPr>
                  <a:solidFill>
                    <a:schemeClr val="tx1"/>
                  </a:solidFill>
                  <a:latin typeface="Arial" pitchFamily="34" charset="0"/>
                  <a:cs typeface="Arial" pitchFamily="34" charset="0"/>
                </a:defRPr>
              </a:lvl6pPr>
              <a:lvl7pPr marL="2971800" indent="-228600" fontAlgn="base">
                <a:spcBef>
                  <a:spcPct val="0"/>
                </a:spcBef>
                <a:spcAft>
                  <a:spcPct val="0"/>
                </a:spcAft>
                <a:defRPr>
                  <a:solidFill>
                    <a:schemeClr val="tx1"/>
                  </a:solidFill>
                  <a:latin typeface="Arial" pitchFamily="34" charset="0"/>
                  <a:cs typeface="Arial" pitchFamily="34" charset="0"/>
                </a:defRPr>
              </a:lvl7pPr>
              <a:lvl8pPr marL="3429000" indent="-228600" fontAlgn="base">
                <a:spcBef>
                  <a:spcPct val="0"/>
                </a:spcBef>
                <a:spcAft>
                  <a:spcPct val="0"/>
                </a:spcAft>
                <a:defRPr>
                  <a:solidFill>
                    <a:schemeClr val="tx1"/>
                  </a:solidFill>
                  <a:latin typeface="Arial" pitchFamily="34" charset="0"/>
                  <a:cs typeface="Arial" pitchFamily="34" charset="0"/>
                </a:defRPr>
              </a:lvl8pPr>
              <a:lvl9pPr marL="3886200" indent="-228600" fontAlgn="base">
                <a:spcBef>
                  <a:spcPct val="0"/>
                </a:spcBef>
                <a:spcAft>
                  <a:spcPct val="0"/>
                </a:spcAft>
                <a:defRPr>
                  <a:solidFill>
                    <a:schemeClr val="tx1"/>
                  </a:solidFill>
                  <a:latin typeface="Arial" pitchFamily="34" charset="0"/>
                  <a:cs typeface="Arial" pitchFamily="34" charset="0"/>
                </a:defRPr>
              </a:lvl9pPr>
            </a:lstStyle>
            <a:p>
              <a:r>
                <a:rPr lang="en-ZA" altLang="en-US" sz="1200" dirty="0">
                  <a:solidFill>
                    <a:srgbClr val="003896"/>
                  </a:solidFill>
                </a:rPr>
                <a:t>Legend1</a:t>
              </a:r>
            </a:p>
          </p:txBody>
        </p:sp>
        <p:sp>
          <p:nvSpPr>
            <p:cNvPr id="1053" name="Legend2" hidden="1"/>
            <p:cNvSpPr>
              <a:spLocks noChangeArrowheads="1"/>
            </p:cNvSpPr>
            <p:nvPr userDrawn="1"/>
          </p:nvSpPr>
          <p:spPr bwMode="auto">
            <a:xfrm>
              <a:off x="1314" y="2884"/>
              <a:ext cx="375"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lvl1pPr>
                <a:defRPr>
                  <a:solidFill>
                    <a:schemeClr val="tx1"/>
                  </a:solidFill>
                  <a:latin typeface="Arial" pitchFamily="34" charset="0"/>
                  <a:cs typeface="Arial" pitchFamily="34" charset="0"/>
                </a:defRPr>
              </a:lvl1pPr>
              <a:lvl2pPr marL="742950" indent="-285750">
                <a:defRPr>
                  <a:solidFill>
                    <a:schemeClr val="tx1"/>
                  </a:solidFill>
                  <a:latin typeface="Arial" pitchFamily="34" charset="0"/>
                  <a:cs typeface="Arial" pitchFamily="34" charset="0"/>
                </a:defRPr>
              </a:lvl2pPr>
              <a:lvl3pPr marL="1143000" indent="-228600">
                <a:defRPr>
                  <a:solidFill>
                    <a:schemeClr val="tx1"/>
                  </a:solidFill>
                  <a:latin typeface="Arial" pitchFamily="34" charset="0"/>
                  <a:cs typeface="Arial" pitchFamily="34" charset="0"/>
                </a:defRPr>
              </a:lvl3pPr>
              <a:lvl4pPr marL="1600200" indent="-228600">
                <a:defRPr>
                  <a:solidFill>
                    <a:schemeClr val="tx1"/>
                  </a:solidFill>
                  <a:latin typeface="Arial" pitchFamily="34" charset="0"/>
                  <a:cs typeface="Arial" pitchFamily="34" charset="0"/>
                </a:defRPr>
              </a:lvl4pPr>
              <a:lvl5pPr marL="2057400" indent="-228600">
                <a:defRPr>
                  <a:solidFill>
                    <a:schemeClr val="tx1"/>
                  </a:solidFill>
                  <a:latin typeface="Arial" pitchFamily="34" charset="0"/>
                  <a:cs typeface="Arial" pitchFamily="34" charset="0"/>
                </a:defRPr>
              </a:lvl5pPr>
              <a:lvl6pPr marL="2514600" indent="-228600" fontAlgn="base">
                <a:spcBef>
                  <a:spcPct val="0"/>
                </a:spcBef>
                <a:spcAft>
                  <a:spcPct val="0"/>
                </a:spcAft>
                <a:defRPr>
                  <a:solidFill>
                    <a:schemeClr val="tx1"/>
                  </a:solidFill>
                  <a:latin typeface="Arial" pitchFamily="34" charset="0"/>
                  <a:cs typeface="Arial" pitchFamily="34" charset="0"/>
                </a:defRPr>
              </a:lvl6pPr>
              <a:lvl7pPr marL="2971800" indent="-228600" fontAlgn="base">
                <a:spcBef>
                  <a:spcPct val="0"/>
                </a:spcBef>
                <a:spcAft>
                  <a:spcPct val="0"/>
                </a:spcAft>
                <a:defRPr>
                  <a:solidFill>
                    <a:schemeClr val="tx1"/>
                  </a:solidFill>
                  <a:latin typeface="Arial" pitchFamily="34" charset="0"/>
                  <a:cs typeface="Arial" pitchFamily="34" charset="0"/>
                </a:defRPr>
              </a:lvl7pPr>
              <a:lvl8pPr marL="3429000" indent="-228600" fontAlgn="base">
                <a:spcBef>
                  <a:spcPct val="0"/>
                </a:spcBef>
                <a:spcAft>
                  <a:spcPct val="0"/>
                </a:spcAft>
                <a:defRPr>
                  <a:solidFill>
                    <a:schemeClr val="tx1"/>
                  </a:solidFill>
                  <a:latin typeface="Arial" pitchFamily="34" charset="0"/>
                  <a:cs typeface="Arial" pitchFamily="34" charset="0"/>
                </a:defRPr>
              </a:lvl8pPr>
              <a:lvl9pPr marL="3886200" indent="-228600" fontAlgn="base">
                <a:spcBef>
                  <a:spcPct val="0"/>
                </a:spcBef>
                <a:spcAft>
                  <a:spcPct val="0"/>
                </a:spcAft>
                <a:defRPr>
                  <a:solidFill>
                    <a:schemeClr val="tx1"/>
                  </a:solidFill>
                  <a:latin typeface="Arial" pitchFamily="34" charset="0"/>
                  <a:cs typeface="Arial" pitchFamily="34" charset="0"/>
                </a:defRPr>
              </a:lvl9pPr>
            </a:lstStyle>
            <a:p>
              <a:r>
                <a:rPr lang="en-ZA" altLang="en-US" sz="1200" dirty="0">
                  <a:solidFill>
                    <a:srgbClr val="003896"/>
                  </a:solidFill>
                </a:rPr>
                <a:t>Legend2</a:t>
              </a:r>
            </a:p>
          </p:txBody>
        </p:sp>
        <p:sp>
          <p:nvSpPr>
            <p:cNvPr id="1054" name="Legend3" hidden="1"/>
            <p:cNvSpPr>
              <a:spLocks noChangeArrowheads="1"/>
            </p:cNvSpPr>
            <p:nvPr userDrawn="1"/>
          </p:nvSpPr>
          <p:spPr bwMode="auto">
            <a:xfrm>
              <a:off x="1314" y="3057"/>
              <a:ext cx="375"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lvl1pPr>
                <a:defRPr>
                  <a:solidFill>
                    <a:schemeClr val="tx1"/>
                  </a:solidFill>
                  <a:latin typeface="Arial" pitchFamily="34" charset="0"/>
                  <a:cs typeface="Arial" pitchFamily="34" charset="0"/>
                </a:defRPr>
              </a:lvl1pPr>
              <a:lvl2pPr marL="742950" indent="-285750">
                <a:defRPr>
                  <a:solidFill>
                    <a:schemeClr val="tx1"/>
                  </a:solidFill>
                  <a:latin typeface="Arial" pitchFamily="34" charset="0"/>
                  <a:cs typeface="Arial" pitchFamily="34" charset="0"/>
                </a:defRPr>
              </a:lvl2pPr>
              <a:lvl3pPr marL="1143000" indent="-228600">
                <a:defRPr>
                  <a:solidFill>
                    <a:schemeClr val="tx1"/>
                  </a:solidFill>
                  <a:latin typeface="Arial" pitchFamily="34" charset="0"/>
                  <a:cs typeface="Arial" pitchFamily="34" charset="0"/>
                </a:defRPr>
              </a:lvl3pPr>
              <a:lvl4pPr marL="1600200" indent="-228600">
                <a:defRPr>
                  <a:solidFill>
                    <a:schemeClr val="tx1"/>
                  </a:solidFill>
                  <a:latin typeface="Arial" pitchFamily="34" charset="0"/>
                  <a:cs typeface="Arial" pitchFamily="34" charset="0"/>
                </a:defRPr>
              </a:lvl4pPr>
              <a:lvl5pPr marL="2057400" indent="-228600">
                <a:defRPr>
                  <a:solidFill>
                    <a:schemeClr val="tx1"/>
                  </a:solidFill>
                  <a:latin typeface="Arial" pitchFamily="34" charset="0"/>
                  <a:cs typeface="Arial" pitchFamily="34" charset="0"/>
                </a:defRPr>
              </a:lvl5pPr>
              <a:lvl6pPr marL="2514600" indent="-228600" fontAlgn="base">
                <a:spcBef>
                  <a:spcPct val="0"/>
                </a:spcBef>
                <a:spcAft>
                  <a:spcPct val="0"/>
                </a:spcAft>
                <a:defRPr>
                  <a:solidFill>
                    <a:schemeClr val="tx1"/>
                  </a:solidFill>
                  <a:latin typeface="Arial" pitchFamily="34" charset="0"/>
                  <a:cs typeface="Arial" pitchFamily="34" charset="0"/>
                </a:defRPr>
              </a:lvl6pPr>
              <a:lvl7pPr marL="2971800" indent="-228600" fontAlgn="base">
                <a:spcBef>
                  <a:spcPct val="0"/>
                </a:spcBef>
                <a:spcAft>
                  <a:spcPct val="0"/>
                </a:spcAft>
                <a:defRPr>
                  <a:solidFill>
                    <a:schemeClr val="tx1"/>
                  </a:solidFill>
                  <a:latin typeface="Arial" pitchFamily="34" charset="0"/>
                  <a:cs typeface="Arial" pitchFamily="34" charset="0"/>
                </a:defRPr>
              </a:lvl7pPr>
              <a:lvl8pPr marL="3429000" indent="-228600" fontAlgn="base">
                <a:spcBef>
                  <a:spcPct val="0"/>
                </a:spcBef>
                <a:spcAft>
                  <a:spcPct val="0"/>
                </a:spcAft>
                <a:defRPr>
                  <a:solidFill>
                    <a:schemeClr val="tx1"/>
                  </a:solidFill>
                  <a:latin typeface="Arial" pitchFamily="34" charset="0"/>
                  <a:cs typeface="Arial" pitchFamily="34" charset="0"/>
                </a:defRPr>
              </a:lvl8pPr>
              <a:lvl9pPr marL="3886200" indent="-228600" fontAlgn="base">
                <a:spcBef>
                  <a:spcPct val="0"/>
                </a:spcBef>
                <a:spcAft>
                  <a:spcPct val="0"/>
                </a:spcAft>
                <a:defRPr>
                  <a:solidFill>
                    <a:schemeClr val="tx1"/>
                  </a:solidFill>
                  <a:latin typeface="Arial" pitchFamily="34" charset="0"/>
                  <a:cs typeface="Arial" pitchFamily="34" charset="0"/>
                </a:defRPr>
              </a:lvl9pPr>
            </a:lstStyle>
            <a:p>
              <a:r>
                <a:rPr lang="en-ZA" altLang="en-US" sz="1200" dirty="0">
                  <a:solidFill>
                    <a:srgbClr val="003896"/>
                  </a:solidFill>
                </a:rPr>
                <a:t>Legend3</a:t>
              </a:r>
            </a:p>
          </p:txBody>
        </p:sp>
        <p:sp>
          <p:nvSpPr>
            <p:cNvPr id="1055" name="Legend4" hidden="1"/>
            <p:cNvSpPr>
              <a:spLocks noChangeArrowheads="1"/>
            </p:cNvSpPr>
            <p:nvPr userDrawn="1"/>
          </p:nvSpPr>
          <p:spPr bwMode="auto">
            <a:xfrm>
              <a:off x="1314" y="3230"/>
              <a:ext cx="375"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lvl1pPr>
                <a:defRPr>
                  <a:solidFill>
                    <a:schemeClr val="tx1"/>
                  </a:solidFill>
                  <a:latin typeface="Arial" pitchFamily="34" charset="0"/>
                  <a:cs typeface="Arial" pitchFamily="34" charset="0"/>
                </a:defRPr>
              </a:lvl1pPr>
              <a:lvl2pPr marL="742950" indent="-285750">
                <a:defRPr>
                  <a:solidFill>
                    <a:schemeClr val="tx1"/>
                  </a:solidFill>
                  <a:latin typeface="Arial" pitchFamily="34" charset="0"/>
                  <a:cs typeface="Arial" pitchFamily="34" charset="0"/>
                </a:defRPr>
              </a:lvl2pPr>
              <a:lvl3pPr marL="1143000" indent="-228600">
                <a:defRPr>
                  <a:solidFill>
                    <a:schemeClr val="tx1"/>
                  </a:solidFill>
                  <a:latin typeface="Arial" pitchFamily="34" charset="0"/>
                  <a:cs typeface="Arial" pitchFamily="34" charset="0"/>
                </a:defRPr>
              </a:lvl3pPr>
              <a:lvl4pPr marL="1600200" indent="-228600">
                <a:defRPr>
                  <a:solidFill>
                    <a:schemeClr val="tx1"/>
                  </a:solidFill>
                  <a:latin typeface="Arial" pitchFamily="34" charset="0"/>
                  <a:cs typeface="Arial" pitchFamily="34" charset="0"/>
                </a:defRPr>
              </a:lvl4pPr>
              <a:lvl5pPr marL="2057400" indent="-228600">
                <a:defRPr>
                  <a:solidFill>
                    <a:schemeClr val="tx1"/>
                  </a:solidFill>
                  <a:latin typeface="Arial" pitchFamily="34" charset="0"/>
                  <a:cs typeface="Arial" pitchFamily="34" charset="0"/>
                </a:defRPr>
              </a:lvl5pPr>
              <a:lvl6pPr marL="2514600" indent="-228600" fontAlgn="base">
                <a:spcBef>
                  <a:spcPct val="0"/>
                </a:spcBef>
                <a:spcAft>
                  <a:spcPct val="0"/>
                </a:spcAft>
                <a:defRPr>
                  <a:solidFill>
                    <a:schemeClr val="tx1"/>
                  </a:solidFill>
                  <a:latin typeface="Arial" pitchFamily="34" charset="0"/>
                  <a:cs typeface="Arial" pitchFamily="34" charset="0"/>
                </a:defRPr>
              </a:lvl6pPr>
              <a:lvl7pPr marL="2971800" indent="-228600" fontAlgn="base">
                <a:spcBef>
                  <a:spcPct val="0"/>
                </a:spcBef>
                <a:spcAft>
                  <a:spcPct val="0"/>
                </a:spcAft>
                <a:defRPr>
                  <a:solidFill>
                    <a:schemeClr val="tx1"/>
                  </a:solidFill>
                  <a:latin typeface="Arial" pitchFamily="34" charset="0"/>
                  <a:cs typeface="Arial" pitchFamily="34" charset="0"/>
                </a:defRPr>
              </a:lvl7pPr>
              <a:lvl8pPr marL="3429000" indent="-228600" fontAlgn="base">
                <a:spcBef>
                  <a:spcPct val="0"/>
                </a:spcBef>
                <a:spcAft>
                  <a:spcPct val="0"/>
                </a:spcAft>
                <a:defRPr>
                  <a:solidFill>
                    <a:schemeClr val="tx1"/>
                  </a:solidFill>
                  <a:latin typeface="Arial" pitchFamily="34" charset="0"/>
                  <a:cs typeface="Arial" pitchFamily="34" charset="0"/>
                </a:defRPr>
              </a:lvl8pPr>
              <a:lvl9pPr marL="3886200" indent="-228600" fontAlgn="base">
                <a:spcBef>
                  <a:spcPct val="0"/>
                </a:spcBef>
                <a:spcAft>
                  <a:spcPct val="0"/>
                </a:spcAft>
                <a:defRPr>
                  <a:solidFill>
                    <a:schemeClr val="tx1"/>
                  </a:solidFill>
                  <a:latin typeface="Arial" pitchFamily="34" charset="0"/>
                  <a:cs typeface="Arial" pitchFamily="34" charset="0"/>
                </a:defRPr>
              </a:lvl9pPr>
            </a:lstStyle>
            <a:p>
              <a:r>
                <a:rPr lang="en-ZA" altLang="en-US" sz="1200" dirty="0">
                  <a:solidFill>
                    <a:srgbClr val="003896"/>
                  </a:solidFill>
                </a:rPr>
                <a:t>Legend4</a:t>
              </a:r>
            </a:p>
          </p:txBody>
        </p:sp>
        <p:sp>
          <p:nvSpPr>
            <p:cNvPr id="1056" name="Legend5" hidden="1"/>
            <p:cNvSpPr>
              <a:spLocks noChangeArrowheads="1"/>
            </p:cNvSpPr>
            <p:nvPr userDrawn="1"/>
          </p:nvSpPr>
          <p:spPr bwMode="auto">
            <a:xfrm>
              <a:off x="1314" y="3403"/>
              <a:ext cx="375"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lvl1pPr>
                <a:defRPr>
                  <a:solidFill>
                    <a:schemeClr val="tx1"/>
                  </a:solidFill>
                  <a:latin typeface="Arial" pitchFamily="34" charset="0"/>
                  <a:cs typeface="Arial" pitchFamily="34" charset="0"/>
                </a:defRPr>
              </a:lvl1pPr>
              <a:lvl2pPr marL="742950" indent="-285750">
                <a:defRPr>
                  <a:solidFill>
                    <a:schemeClr val="tx1"/>
                  </a:solidFill>
                  <a:latin typeface="Arial" pitchFamily="34" charset="0"/>
                  <a:cs typeface="Arial" pitchFamily="34" charset="0"/>
                </a:defRPr>
              </a:lvl2pPr>
              <a:lvl3pPr marL="1143000" indent="-228600">
                <a:defRPr>
                  <a:solidFill>
                    <a:schemeClr val="tx1"/>
                  </a:solidFill>
                  <a:latin typeface="Arial" pitchFamily="34" charset="0"/>
                  <a:cs typeface="Arial" pitchFamily="34" charset="0"/>
                </a:defRPr>
              </a:lvl3pPr>
              <a:lvl4pPr marL="1600200" indent="-228600">
                <a:defRPr>
                  <a:solidFill>
                    <a:schemeClr val="tx1"/>
                  </a:solidFill>
                  <a:latin typeface="Arial" pitchFamily="34" charset="0"/>
                  <a:cs typeface="Arial" pitchFamily="34" charset="0"/>
                </a:defRPr>
              </a:lvl4pPr>
              <a:lvl5pPr marL="2057400" indent="-228600">
                <a:defRPr>
                  <a:solidFill>
                    <a:schemeClr val="tx1"/>
                  </a:solidFill>
                  <a:latin typeface="Arial" pitchFamily="34" charset="0"/>
                  <a:cs typeface="Arial" pitchFamily="34" charset="0"/>
                </a:defRPr>
              </a:lvl5pPr>
              <a:lvl6pPr marL="2514600" indent="-228600" fontAlgn="base">
                <a:spcBef>
                  <a:spcPct val="0"/>
                </a:spcBef>
                <a:spcAft>
                  <a:spcPct val="0"/>
                </a:spcAft>
                <a:defRPr>
                  <a:solidFill>
                    <a:schemeClr val="tx1"/>
                  </a:solidFill>
                  <a:latin typeface="Arial" pitchFamily="34" charset="0"/>
                  <a:cs typeface="Arial" pitchFamily="34" charset="0"/>
                </a:defRPr>
              </a:lvl6pPr>
              <a:lvl7pPr marL="2971800" indent="-228600" fontAlgn="base">
                <a:spcBef>
                  <a:spcPct val="0"/>
                </a:spcBef>
                <a:spcAft>
                  <a:spcPct val="0"/>
                </a:spcAft>
                <a:defRPr>
                  <a:solidFill>
                    <a:schemeClr val="tx1"/>
                  </a:solidFill>
                  <a:latin typeface="Arial" pitchFamily="34" charset="0"/>
                  <a:cs typeface="Arial" pitchFamily="34" charset="0"/>
                </a:defRPr>
              </a:lvl7pPr>
              <a:lvl8pPr marL="3429000" indent="-228600" fontAlgn="base">
                <a:spcBef>
                  <a:spcPct val="0"/>
                </a:spcBef>
                <a:spcAft>
                  <a:spcPct val="0"/>
                </a:spcAft>
                <a:defRPr>
                  <a:solidFill>
                    <a:schemeClr val="tx1"/>
                  </a:solidFill>
                  <a:latin typeface="Arial" pitchFamily="34" charset="0"/>
                  <a:cs typeface="Arial" pitchFamily="34" charset="0"/>
                </a:defRPr>
              </a:lvl8pPr>
              <a:lvl9pPr marL="3886200" indent="-228600" fontAlgn="base">
                <a:spcBef>
                  <a:spcPct val="0"/>
                </a:spcBef>
                <a:spcAft>
                  <a:spcPct val="0"/>
                </a:spcAft>
                <a:defRPr>
                  <a:solidFill>
                    <a:schemeClr val="tx1"/>
                  </a:solidFill>
                  <a:latin typeface="Arial" pitchFamily="34" charset="0"/>
                  <a:cs typeface="Arial" pitchFamily="34" charset="0"/>
                </a:defRPr>
              </a:lvl9pPr>
            </a:lstStyle>
            <a:p>
              <a:r>
                <a:rPr lang="en-ZA" altLang="en-US" sz="1200" dirty="0">
                  <a:solidFill>
                    <a:srgbClr val="003896"/>
                  </a:solidFill>
                </a:rPr>
                <a:t>Legend5</a:t>
              </a:r>
            </a:p>
          </p:txBody>
        </p:sp>
      </p:grpSp>
      <p:grpSp>
        <p:nvGrpSpPr>
          <p:cNvPr id="1036" name="Sticker" hidden="1"/>
          <p:cNvGrpSpPr>
            <a:grpSpLocks/>
          </p:cNvGrpSpPr>
          <p:nvPr/>
        </p:nvGrpSpPr>
        <p:grpSpPr bwMode="auto">
          <a:xfrm>
            <a:off x="7742351" y="1014415"/>
            <a:ext cx="1093788" cy="212725"/>
            <a:chOff x="4877" y="639"/>
            <a:chExt cx="689" cy="134"/>
          </a:xfrm>
        </p:grpSpPr>
        <p:cxnSp>
          <p:nvCxnSpPr>
            <p:cNvPr id="1044" name="AutoShape 94" hidden="1"/>
            <p:cNvCxnSpPr>
              <a:cxnSpLocks noChangeShapeType="1"/>
              <a:stCxn id="1119" idx="4"/>
              <a:endCxn id="1119" idx="6"/>
            </p:cNvCxnSpPr>
            <p:nvPr/>
          </p:nvCxnSpPr>
          <p:spPr bwMode="auto">
            <a:xfrm>
              <a:off x="4877" y="773"/>
              <a:ext cx="689" cy="0"/>
            </a:xfrm>
            <a:prstGeom prst="straightConnector1">
              <a:avLst/>
            </a:prstGeom>
            <a:noFill/>
            <a:ln w="25400">
              <a:solidFill>
                <a:srgbClr val="8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1119" name="AutoShape 95" hidden="1"/>
            <p:cNvSpPr>
              <a:spLocks noChangeArrowheads="1"/>
            </p:cNvSpPr>
            <p:nvPr/>
          </p:nvSpPr>
          <p:spPr bwMode="auto">
            <a:xfrm>
              <a:off x="4877" y="639"/>
              <a:ext cx="689" cy="134"/>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7432" tIns="0" rIns="0" bIns="27432">
              <a:spAutoFit/>
            </a:bodyPr>
            <a:lstStyle>
              <a:lvl1pPr defTabSz="895350">
                <a:defRPr>
                  <a:solidFill>
                    <a:schemeClr val="tx1"/>
                  </a:solidFill>
                  <a:latin typeface="Arial" charset="0"/>
                  <a:cs typeface="Arial" charset="0"/>
                </a:defRPr>
              </a:lvl1pPr>
              <a:lvl2pPr marL="193675" indent="-192088" defTabSz="895350">
                <a:defRPr>
                  <a:solidFill>
                    <a:schemeClr val="tx1"/>
                  </a:solidFill>
                  <a:latin typeface="Arial" charset="0"/>
                  <a:cs typeface="Arial" charset="0"/>
                </a:defRPr>
              </a:lvl2pPr>
              <a:lvl3pPr marL="457200" indent="-261938" defTabSz="895350">
                <a:defRPr>
                  <a:solidFill>
                    <a:schemeClr val="tx1"/>
                  </a:solidFill>
                  <a:latin typeface="Arial" charset="0"/>
                  <a:cs typeface="Arial" charset="0"/>
                </a:defRPr>
              </a:lvl3pPr>
              <a:lvl4pPr marL="614363" indent="-155575" defTabSz="895350">
                <a:defRPr>
                  <a:solidFill>
                    <a:schemeClr val="tx1"/>
                  </a:solidFill>
                  <a:latin typeface="Arial" charset="0"/>
                  <a:cs typeface="Arial" charset="0"/>
                </a:defRPr>
              </a:lvl4pPr>
              <a:lvl5pPr marL="746125" indent="-130175" defTabSz="895350">
                <a:defRPr>
                  <a:solidFill>
                    <a:schemeClr val="tx1"/>
                  </a:solidFill>
                  <a:latin typeface="Arial" charset="0"/>
                  <a:cs typeface="Arial" charset="0"/>
                </a:defRPr>
              </a:lvl5pPr>
              <a:lvl6pPr marL="1203325" indent="-130175" defTabSz="895350" fontAlgn="base">
                <a:spcBef>
                  <a:spcPct val="0"/>
                </a:spcBef>
                <a:spcAft>
                  <a:spcPct val="0"/>
                </a:spcAft>
                <a:defRPr>
                  <a:solidFill>
                    <a:schemeClr val="tx1"/>
                  </a:solidFill>
                  <a:latin typeface="Arial" charset="0"/>
                  <a:cs typeface="Arial" charset="0"/>
                </a:defRPr>
              </a:lvl6pPr>
              <a:lvl7pPr marL="1660525" indent="-130175" defTabSz="895350" fontAlgn="base">
                <a:spcBef>
                  <a:spcPct val="0"/>
                </a:spcBef>
                <a:spcAft>
                  <a:spcPct val="0"/>
                </a:spcAft>
                <a:defRPr>
                  <a:solidFill>
                    <a:schemeClr val="tx1"/>
                  </a:solidFill>
                  <a:latin typeface="Arial" charset="0"/>
                  <a:cs typeface="Arial" charset="0"/>
                </a:defRPr>
              </a:lvl7pPr>
              <a:lvl8pPr marL="2117725" indent="-130175" defTabSz="895350" fontAlgn="base">
                <a:spcBef>
                  <a:spcPct val="0"/>
                </a:spcBef>
                <a:spcAft>
                  <a:spcPct val="0"/>
                </a:spcAft>
                <a:defRPr>
                  <a:solidFill>
                    <a:schemeClr val="tx1"/>
                  </a:solidFill>
                  <a:latin typeface="Arial" charset="0"/>
                  <a:cs typeface="Arial" charset="0"/>
                </a:defRPr>
              </a:lvl8pPr>
              <a:lvl9pPr marL="2574925" indent="-130175" defTabSz="895350" fontAlgn="base">
                <a:spcBef>
                  <a:spcPct val="0"/>
                </a:spcBef>
                <a:spcAft>
                  <a:spcPct val="0"/>
                </a:spcAft>
                <a:defRPr>
                  <a:solidFill>
                    <a:schemeClr val="tx1"/>
                  </a:solidFill>
                  <a:latin typeface="Arial" charset="0"/>
                  <a:cs typeface="Arial" charset="0"/>
                </a:defRPr>
              </a:lvl9pPr>
            </a:lstStyle>
            <a:p>
              <a:pPr algn="r">
                <a:buClr>
                  <a:srgbClr val="83725B"/>
                </a:buClr>
                <a:defRPr/>
              </a:pPr>
              <a:r>
                <a:rPr lang="en-ZA" sz="1200" dirty="0">
                  <a:solidFill>
                    <a:srgbClr val="808080"/>
                  </a:solidFill>
                </a:rPr>
                <a:t>ILLUSTRATIVE</a:t>
              </a:r>
            </a:p>
          </p:txBody>
        </p:sp>
        <p:cxnSp>
          <p:nvCxnSpPr>
            <p:cNvPr id="1046" name="AutoShape 96" hidden="1"/>
            <p:cNvCxnSpPr>
              <a:cxnSpLocks noChangeShapeType="1"/>
              <a:stCxn id="1119" idx="2"/>
              <a:endCxn id="1119" idx="4"/>
            </p:cNvCxnSpPr>
            <p:nvPr/>
          </p:nvCxnSpPr>
          <p:spPr bwMode="auto">
            <a:xfrm>
              <a:off x="4877" y="639"/>
              <a:ext cx="0" cy="134"/>
            </a:xfrm>
            <a:prstGeom prst="straightConnector1">
              <a:avLst/>
            </a:prstGeom>
            <a:noFill/>
            <a:ln w="9525">
              <a:solidFill>
                <a:srgbClr val="8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grpSp>
      <p:sp>
        <p:nvSpPr>
          <p:cNvPr id="1123" name="doc id" hidden="1"/>
          <p:cNvSpPr>
            <a:spLocks noChangeArrowheads="1"/>
          </p:cNvSpPr>
          <p:nvPr/>
        </p:nvSpPr>
        <p:spPr bwMode="auto">
          <a:xfrm>
            <a:off x="8010525" y="47626"/>
            <a:ext cx="995363" cy="250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defTabSz="895350">
              <a:defRPr>
                <a:solidFill>
                  <a:schemeClr val="tx1"/>
                </a:solidFill>
                <a:latin typeface="Arial" charset="0"/>
                <a:cs typeface="Arial" charset="0"/>
              </a:defRPr>
            </a:lvl1pPr>
            <a:lvl2pPr marL="447675" defTabSz="895350">
              <a:defRPr>
                <a:solidFill>
                  <a:schemeClr val="tx1"/>
                </a:solidFill>
                <a:latin typeface="Arial" charset="0"/>
                <a:cs typeface="Arial" charset="0"/>
              </a:defRPr>
            </a:lvl2pPr>
            <a:lvl3pPr marL="895350" defTabSz="895350">
              <a:defRPr>
                <a:solidFill>
                  <a:schemeClr val="tx1"/>
                </a:solidFill>
                <a:latin typeface="Arial" charset="0"/>
                <a:cs typeface="Arial" charset="0"/>
              </a:defRPr>
            </a:lvl3pPr>
            <a:lvl4pPr marL="1344613" defTabSz="895350">
              <a:defRPr>
                <a:solidFill>
                  <a:schemeClr val="tx1"/>
                </a:solidFill>
                <a:latin typeface="Arial" charset="0"/>
                <a:cs typeface="Arial" charset="0"/>
              </a:defRPr>
            </a:lvl4pPr>
            <a:lvl5pPr marL="1792288" defTabSz="895350">
              <a:defRPr>
                <a:solidFill>
                  <a:schemeClr val="tx1"/>
                </a:solidFill>
                <a:latin typeface="Arial" charset="0"/>
                <a:cs typeface="Arial" charset="0"/>
              </a:defRPr>
            </a:lvl5pPr>
            <a:lvl6pPr marL="2249488" defTabSz="895350" fontAlgn="base">
              <a:spcBef>
                <a:spcPct val="0"/>
              </a:spcBef>
              <a:spcAft>
                <a:spcPct val="0"/>
              </a:spcAft>
              <a:defRPr>
                <a:solidFill>
                  <a:schemeClr val="tx1"/>
                </a:solidFill>
                <a:latin typeface="Arial" charset="0"/>
                <a:cs typeface="Arial" charset="0"/>
              </a:defRPr>
            </a:lvl6pPr>
            <a:lvl7pPr marL="2706688" defTabSz="895350" fontAlgn="base">
              <a:spcBef>
                <a:spcPct val="0"/>
              </a:spcBef>
              <a:spcAft>
                <a:spcPct val="0"/>
              </a:spcAft>
              <a:defRPr>
                <a:solidFill>
                  <a:schemeClr val="tx1"/>
                </a:solidFill>
                <a:latin typeface="Arial" charset="0"/>
                <a:cs typeface="Arial" charset="0"/>
              </a:defRPr>
            </a:lvl7pPr>
            <a:lvl8pPr marL="3163888" defTabSz="895350" fontAlgn="base">
              <a:spcBef>
                <a:spcPct val="0"/>
              </a:spcBef>
              <a:spcAft>
                <a:spcPct val="0"/>
              </a:spcAft>
              <a:defRPr>
                <a:solidFill>
                  <a:schemeClr val="tx1"/>
                </a:solidFill>
                <a:latin typeface="Arial" charset="0"/>
                <a:cs typeface="Arial" charset="0"/>
              </a:defRPr>
            </a:lvl8pPr>
            <a:lvl9pPr marL="3621088" defTabSz="895350" fontAlgn="base">
              <a:spcBef>
                <a:spcPct val="0"/>
              </a:spcBef>
              <a:spcAft>
                <a:spcPct val="0"/>
              </a:spcAft>
              <a:defRPr>
                <a:solidFill>
                  <a:schemeClr val="tx1"/>
                </a:solidFill>
                <a:latin typeface="Arial" charset="0"/>
                <a:cs typeface="Arial" charset="0"/>
              </a:defRPr>
            </a:lvl9pPr>
          </a:lstStyle>
          <a:p>
            <a:pPr algn="r">
              <a:defRPr/>
            </a:pPr>
            <a:r>
              <a:rPr lang="cs-CZ" sz="800" dirty="0">
                <a:solidFill>
                  <a:srgbClr val="000000"/>
                </a:solidFill>
              </a:rPr>
              <a:t>TVM-AAA123-20091218-</a:t>
            </a:r>
          </a:p>
        </p:txBody>
      </p:sp>
      <p:grpSp>
        <p:nvGrpSpPr>
          <p:cNvPr id="1038" name="ACET" hidden="1"/>
          <p:cNvGrpSpPr>
            <a:grpSpLocks/>
          </p:cNvGrpSpPr>
          <p:nvPr/>
        </p:nvGrpSpPr>
        <p:grpSpPr bwMode="auto">
          <a:xfrm>
            <a:off x="1452568" y="1320800"/>
            <a:ext cx="4264025" cy="520700"/>
            <a:chOff x="915" y="702"/>
            <a:chExt cx="2686" cy="328"/>
          </a:xfrm>
        </p:grpSpPr>
        <p:cxnSp>
          <p:nvCxnSpPr>
            <p:cNvPr id="1042" name="AutoShape 103" hidden="1"/>
            <p:cNvCxnSpPr>
              <a:cxnSpLocks noChangeShapeType="1"/>
              <a:stCxn id="1043" idx="4"/>
              <a:endCxn id="1043" idx="6"/>
            </p:cNvCxnSpPr>
            <p:nvPr/>
          </p:nvCxnSpPr>
          <p:spPr bwMode="auto">
            <a:xfrm>
              <a:off x="915" y="1030"/>
              <a:ext cx="2686" cy="0"/>
            </a:xfrm>
            <a:prstGeom prst="straightConnector1">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43" name="AutoShape 104" hidden="1"/>
            <p:cNvSpPr>
              <a:spLocks noChangeArrowheads="1"/>
            </p:cNvSpPr>
            <p:nvPr/>
          </p:nvSpPr>
          <p:spPr bwMode="auto">
            <a:xfrm>
              <a:off x="915" y="702"/>
              <a:ext cx="2686" cy="328"/>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18288" anchor="b">
              <a:spAutoFit/>
            </a:bodyPr>
            <a:lstStyle>
              <a:lvl1pPr>
                <a:defRPr>
                  <a:solidFill>
                    <a:schemeClr val="tx1"/>
                  </a:solidFill>
                  <a:latin typeface="Arial" pitchFamily="34" charset="0"/>
                  <a:cs typeface="Arial" pitchFamily="34" charset="0"/>
                </a:defRPr>
              </a:lvl1pPr>
              <a:lvl2pPr marL="742950" indent="-285750">
                <a:defRPr>
                  <a:solidFill>
                    <a:schemeClr val="tx1"/>
                  </a:solidFill>
                  <a:latin typeface="Arial" pitchFamily="34" charset="0"/>
                  <a:cs typeface="Arial" pitchFamily="34" charset="0"/>
                </a:defRPr>
              </a:lvl2pPr>
              <a:lvl3pPr marL="1143000" indent="-228600">
                <a:defRPr>
                  <a:solidFill>
                    <a:schemeClr val="tx1"/>
                  </a:solidFill>
                  <a:latin typeface="Arial" pitchFamily="34" charset="0"/>
                  <a:cs typeface="Arial" pitchFamily="34" charset="0"/>
                </a:defRPr>
              </a:lvl3pPr>
              <a:lvl4pPr marL="1600200" indent="-228600">
                <a:defRPr>
                  <a:solidFill>
                    <a:schemeClr val="tx1"/>
                  </a:solidFill>
                  <a:latin typeface="Arial" pitchFamily="34" charset="0"/>
                  <a:cs typeface="Arial" pitchFamily="34" charset="0"/>
                </a:defRPr>
              </a:lvl4pPr>
              <a:lvl5pPr marL="2057400" indent="-228600">
                <a:defRPr>
                  <a:solidFill>
                    <a:schemeClr val="tx1"/>
                  </a:solidFill>
                  <a:latin typeface="Arial" pitchFamily="34" charset="0"/>
                  <a:cs typeface="Arial" pitchFamily="34" charset="0"/>
                </a:defRPr>
              </a:lvl5pPr>
              <a:lvl6pPr marL="2514600" indent="-228600" fontAlgn="base">
                <a:spcBef>
                  <a:spcPct val="0"/>
                </a:spcBef>
                <a:spcAft>
                  <a:spcPct val="0"/>
                </a:spcAft>
                <a:defRPr>
                  <a:solidFill>
                    <a:schemeClr val="tx1"/>
                  </a:solidFill>
                  <a:latin typeface="Arial" pitchFamily="34" charset="0"/>
                  <a:cs typeface="Arial" pitchFamily="34" charset="0"/>
                </a:defRPr>
              </a:lvl6pPr>
              <a:lvl7pPr marL="2971800" indent="-228600" fontAlgn="base">
                <a:spcBef>
                  <a:spcPct val="0"/>
                </a:spcBef>
                <a:spcAft>
                  <a:spcPct val="0"/>
                </a:spcAft>
                <a:defRPr>
                  <a:solidFill>
                    <a:schemeClr val="tx1"/>
                  </a:solidFill>
                  <a:latin typeface="Arial" pitchFamily="34" charset="0"/>
                  <a:cs typeface="Arial" pitchFamily="34" charset="0"/>
                </a:defRPr>
              </a:lvl7pPr>
              <a:lvl8pPr marL="3429000" indent="-228600" fontAlgn="base">
                <a:spcBef>
                  <a:spcPct val="0"/>
                </a:spcBef>
                <a:spcAft>
                  <a:spcPct val="0"/>
                </a:spcAft>
                <a:defRPr>
                  <a:solidFill>
                    <a:schemeClr val="tx1"/>
                  </a:solidFill>
                  <a:latin typeface="Arial" pitchFamily="34" charset="0"/>
                  <a:cs typeface="Arial" pitchFamily="34" charset="0"/>
                </a:defRPr>
              </a:lvl8pPr>
              <a:lvl9pPr marL="3886200" indent="-228600" fontAlgn="base">
                <a:spcBef>
                  <a:spcPct val="0"/>
                </a:spcBef>
                <a:spcAft>
                  <a:spcPct val="0"/>
                </a:spcAft>
                <a:defRPr>
                  <a:solidFill>
                    <a:schemeClr val="tx1"/>
                  </a:solidFill>
                  <a:latin typeface="Arial" pitchFamily="34" charset="0"/>
                  <a:cs typeface="Arial" pitchFamily="34" charset="0"/>
                </a:defRPr>
              </a:lvl9pPr>
            </a:lstStyle>
            <a:p>
              <a:r>
                <a:rPr lang="en-ZA" altLang="en-US" sz="1600" b="1" dirty="0">
                  <a:solidFill>
                    <a:srgbClr val="003896"/>
                  </a:solidFill>
                </a:rPr>
                <a:t>Title</a:t>
              </a:r>
            </a:p>
            <a:p>
              <a:r>
                <a:rPr lang="en-ZA" altLang="en-US" sz="1600" dirty="0">
                  <a:solidFill>
                    <a:srgbClr val="808080"/>
                  </a:solidFill>
                </a:rPr>
                <a:t>Unit of measure</a:t>
              </a:r>
            </a:p>
          </p:txBody>
        </p:sp>
      </p:grpSp>
      <p:sp>
        <p:nvSpPr>
          <p:cNvPr id="1039" name="Working Draft" hidden="1"/>
          <p:cNvSpPr txBox="1">
            <a:spLocks noChangeArrowheads="1"/>
          </p:cNvSpPr>
          <p:nvPr/>
        </p:nvSpPr>
        <p:spPr bwMode="auto">
          <a:xfrm rot="5400000">
            <a:off x="7980054" y="1933494"/>
            <a:ext cx="2197718" cy="923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a:defRPr>
                <a:solidFill>
                  <a:schemeClr val="tx1"/>
                </a:solidFill>
                <a:latin typeface="Arial" pitchFamily="34" charset="0"/>
                <a:cs typeface="Arial" pitchFamily="34" charset="0"/>
              </a:defRPr>
            </a:lvl1pPr>
            <a:lvl2pPr marL="742950" indent="-285750">
              <a:defRPr>
                <a:solidFill>
                  <a:schemeClr val="tx1"/>
                </a:solidFill>
                <a:latin typeface="Arial" pitchFamily="34" charset="0"/>
                <a:cs typeface="Arial" pitchFamily="34" charset="0"/>
              </a:defRPr>
            </a:lvl2pPr>
            <a:lvl3pPr marL="1143000" indent="-228600">
              <a:defRPr>
                <a:solidFill>
                  <a:schemeClr val="tx1"/>
                </a:solidFill>
                <a:latin typeface="Arial" pitchFamily="34" charset="0"/>
                <a:cs typeface="Arial" pitchFamily="34" charset="0"/>
              </a:defRPr>
            </a:lvl3pPr>
            <a:lvl4pPr marL="1600200" indent="-228600">
              <a:defRPr>
                <a:solidFill>
                  <a:schemeClr val="tx1"/>
                </a:solidFill>
                <a:latin typeface="Arial" pitchFamily="34" charset="0"/>
                <a:cs typeface="Arial" pitchFamily="34" charset="0"/>
              </a:defRPr>
            </a:lvl4pPr>
            <a:lvl5pPr marL="2057400" indent="-228600">
              <a:defRPr>
                <a:solidFill>
                  <a:schemeClr val="tx1"/>
                </a:solidFill>
                <a:latin typeface="Arial" pitchFamily="34" charset="0"/>
                <a:cs typeface="Arial" pitchFamily="34" charset="0"/>
              </a:defRPr>
            </a:lvl5pPr>
            <a:lvl6pPr marL="2514600" indent="-228600" fontAlgn="base">
              <a:spcBef>
                <a:spcPct val="0"/>
              </a:spcBef>
              <a:spcAft>
                <a:spcPct val="0"/>
              </a:spcAft>
              <a:defRPr>
                <a:solidFill>
                  <a:schemeClr val="tx1"/>
                </a:solidFill>
                <a:latin typeface="Arial" pitchFamily="34" charset="0"/>
                <a:cs typeface="Arial" pitchFamily="34" charset="0"/>
              </a:defRPr>
            </a:lvl6pPr>
            <a:lvl7pPr marL="2971800" indent="-228600" fontAlgn="base">
              <a:spcBef>
                <a:spcPct val="0"/>
              </a:spcBef>
              <a:spcAft>
                <a:spcPct val="0"/>
              </a:spcAft>
              <a:defRPr>
                <a:solidFill>
                  <a:schemeClr val="tx1"/>
                </a:solidFill>
                <a:latin typeface="Arial" pitchFamily="34" charset="0"/>
                <a:cs typeface="Arial" pitchFamily="34" charset="0"/>
              </a:defRPr>
            </a:lvl7pPr>
            <a:lvl8pPr marL="3429000" indent="-228600" fontAlgn="base">
              <a:spcBef>
                <a:spcPct val="0"/>
              </a:spcBef>
              <a:spcAft>
                <a:spcPct val="0"/>
              </a:spcAft>
              <a:defRPr>
                <a:solidFill>
                  <a:schemeClr val="tx1"/>
                </a:solidFill>
                <a:latin typeface="Arial" pitchFamily="34" charset="0"/>
                <a:cs typeface="Arial" pitchFamily="34" charset="0"/>
              </a:defRPr>
            </a:lvl8pPr>
            <a:lvl9pPr marL="3886200" indent="-228600" fontAlgn="base">
              <a:spcBef>
                <a:spcPct val="0"/>
              </a:spcBef>
              <a:spcAft>
                <a:spcPct val="0"/>
              </a:spcAft>
              <a:defRPr>
                <a:solidFill>
                  <a:schemeClr val="tx1"/>
                </a:solidFill>
                <a:latin typeface="Arial" pitchFamily="34" charset="0"/>
                <a:cs typeface="Arial" pitchFamily="34" charset="0"/>
              </a:defRPr>
            </a:lvl9pPr>
          </a:lstStyle>
          <a:p>
            <a:r>
              <a:rPr lang="en-US" altLang="en-US" sz="600" dirty="0">
                <a:solidFill>
                  <a:srgbClr val="003896"/>
                </a:solidFill>
              </a:rPr>
              <a:t>Last Modified 2016-06-07 02:31 PM South Africa Standard Time</a:t>
            </a:r>
            <a:endParaRPr lang="en-ZA" altLang="en-US" sz="1600" dirty="0">
              <a:solidFill>
                <a:srgbClr val="003896"/>
              </a:solidFill>
            </a:endParaRPr>
          </a:p>
        </p:txBody>
      </p:sp>
      <p:sp>
        <p:nvSpPr>
          <p:cNvPr id="1040" name="Printed" hidden="1"/>
          <p:cNvSpPr txBox="1">
            <a:spLocks noChangeArrowheads="1"/>
          </p:cNvSpPr>
          <p:nvPr/>
        </p:nvSpPr>
        <p:spPr bwMode="auto">
          <a:xfrm rot="5400000">
            <a:off x="8087484" y="4461597"/>
            <a:ext cx="1982915" cy="923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a:defRPr>
                <a:solidFill>
                  <a:schemeClr val="tx1"/>
                </a:solidFill>
                <a:latin typeface="Arial" pitchFamily="34" charset="0"/>
                <a:cs typeface="Arial" pitchFamily="34" charset="0"/>
              </a:defRPr>
            </a:lvl1pPr>
            <a:lvl2pPr marL="742950" indent="-285750">
              <a:defRPr>
                <a:solidFill>
                  <a:schemeClr val="tx1"/>
                </a:solidFill>
                <a:latin typeface="Arial" pitchFamily="34" charset="0"/>
                <a:cs typeface="Arial" pitchFamily="34" charset="0"/>
              </a:defRPr>
            </a:lvl2pPr>
            <a:lvl3pPr marL="1143000" indent="-228600">
              <a:defRPr>
                <a:solidFill>
                  <a:schemeClr val="tx1"/>
                </a:solidFill>
                <a:latin typeface="Arial" pitchFamily="34" charset="0"/>
                <a:cs typeface="Arial" pitchFamily="34" charset="0"/>
              </a:defRPr>
            </a:lvl3pPr>
            <a:lvl4pPr marL="1600200" indent="-228600">
              <a:defRPr>
                <a:solidFill>
                  <a:schemeClr val="tx1"/>
                </a:solidFill>
                <a:latin typeface="Arial" pitchFamily="34" charset="0"/>
                <a:cs typeface="Arial" pitchFamily="34" charset="0"/>
              </a:defRPr>
            </a:lvl4pPr>
            <a:lvl5pPr marL="2057400" indent="-228600">
              <a:defRPr>
                <a:solidFill>
                  <a:schemeClr val="tx1"/>
                </a:solidFill>
                <a:latin typeface="Arial" pitchFamily="34" charset="0"/>
                <a:cs typeface="Arial" pitchFamily="34" charset="0"/>
              </a:defRPr>
            </a:lvl5pPr>
            <a:lvl6pPr marL="2514600" indent="-228600" fontAlgn="base">
              <a:spcBef>
                <a:spcPct val="0"/>
              </a:spcBef>
              <a:spcAft>
                <a:spcPct val="0"/>
              </a:spcAft>
              <a:defRPr>
                <a:solidFill>
                  <a:schemeClr val="tx1"/>
                </a:solidFill>
                <a:latin typeface="Arial" pitchFamily="34" charset="0"/>
                <a:cs typeface="Arial" pitchFamily="34" charset="0"/>
              </a:defRPr>
            </a:lvl6pPr>
            <a:lvl7pPr marL="2971800" indent="-228600" fontAlgn="base">
              <a:spcBef>
                <a:spcPct val="0"/>
              </a:spcBef>
              <a:spcAft>
                <a:spcPct val="0"/>
              </a:spcAft>
              <a:defRPr>
                <a:solidFill>
                  <a:schemeClr val="tx1"/>
                </a:solidFill>
                <a:latin typeface="Arial" pitchFamily="34" charset="0"/>
                <a:cs typeface="Arial" pitchFamily="34" charset="0"/>
              </a:defRPr>
            </a:lvl7pPr>
            <a:lvl8pPr marL="3429000" indent="-228600" fontAlgn="base">
              <a:spcBef>
                <a:spcPct val="0"/>
              </a:spcBef>
              <a:spcAft>
                <a:spcPct val="0"/>
              </a:spcAft>
              <a:defRPr>
                <a:solidFill>
                  <a:schemeClr val="tx1"/>
                </a:solidFill>
                <a:latin typeface="Arial" pitchFamily="34" charset="0"/>
                <a:cs typeface="Arial" pitchFamily="34" charset="0"/>
              </a:defRPr>
            </a:lvl8pPr>
            <a:lvl9pPr marL="3886200" indent="-228600" fontAlgn="base">
              <a:spcBef>
                <a:spcPct val="0"/>
              </a:spcBef>
              <a:spcAft>
                <a:spcPct val="0"/>
              </a:spcAft>
              <a:defRPr>
                <a:solidFill>
                  <a:schemeClr val="tx1"/>
                </a:solidFill>
                <a:latin typeface="Arial" pitchFamily="34" charset="0"/>
                <a:cs typeface="Arial" pitchFamily="34" charset="0"/>
              </a:defRPr>
            </a:lvl9pPr>
          </a:lstStyle>
          <a:p>
            <a:r>
              <a:rPr lang="en-US" altLang="en-US" sz="600" dirty="0">
                <a:solidFill>
                  <a:srgbClr val="003896"/>
                </a:solidFill>
              </a:rPr>
              <a:t>Printed 2016-05-30 09:33 AM South Africa Standard Time</a:t>
            </a:r>
            <a:endParaRPr lang="en-ZA" altLang="en-US" sz="1600" dirty="0">
              <a:solidFill>
                <a:srgbClr val="003896"/>
              </a:solidFill>
            </a:endParaRPr>
          </a:p>
        </p:txBody>
      </p:sp>
      <p:pic>
        <p:nvPicPr>
          <p:cNvPr id="1041" name="Picture 140"/>
          <p:cNvPicPr>
            <a:picLocks noChangeArrowheads="1"/>
          </p:cNvPicPr>
          <p:nvPr/>
        </p:nvPicPr>
        <p:blipFill>
          <a:blip r:embed="rId23">
            <a:extLst>
              <a:ext uri="{28A0092B-C50C-407E-A947-70E740481C1C}">
                <a14:useLocalDpi xmlns:a14="http://schemas.microsoft.com/office/drawing/2010/main"/>
              </a:ext>
            </a:extLst>
          </a:blip>
          <a:srcRect/>
          <a:stretch>
            <a:fillRect/>
          </a:stretch>
        </p:blipFill>
        <p:spPr bwMode="auto">
          <a:xfrm>
            <a:off x="7662863" y="341313"/>
            <a:ext cx="1173162" cy="2952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9050">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58089122"/>
      </p:ext>
    </p:extLst>
  </p:cSld>
  <p:clrMap bg1="lt1" tx1="dk1" bg2="lt2" tx2="dk2" accent1="accent1" accent2="accent2" accent3="accent3" accent4="accent4" accent5="accent5" accent6="accent6" hlink="hlink" folHlink="folHlink"/>
  <p:sldLayoutIdLst>
    <p:sldLayoutId id="2147483840" r:id="rId1"/>
    <p:sldLayoutId id="2147483841" r:id="rId2"/>
  </p:sldLayoutIdLst>
  <p:transition spd="slow">
    <p:fade/>
  </p:transition>
  <p:hf hdr="0" ftr="0" dt="0"/>
  <p:txStyles>
    <p:titleStyle>
      <a:lvl1pPr algn="l" rtl="0" eaLnBrk="0" fontAlgn="base" hangingPunct="0">
        <a:lnSpc>
          <a:spcPct val="85000"/>
        </a:lnSpc>
        <a:spcBef>
          <a:spcPct val="0"/>
        </a:spcBef>
        <a:spcAft>
          <a:spcPct val="0"/>
        </a:spcAft>
        <a:defRPr sz="2400">
          <a:solidFill>
            <a:schemeClr val="bg1"/>
          </a:solidFill>
          <a:latin typeface="+mj-lt"/>
          <a:ea typeface="+mj-ea"/>
          <a:cs typeface="+mj-cs"/>
        </a:defRPr>
      </a:lvl1pPr>
      <a:lvl2pPr algn="l" rtl="0" eaLnBrk="0" fontAlgn="base" hangingPunct="0">
        <a:lnSpc>
          <a:spcPct val="85000"/>
        </a:lnSpc>
        <a:spcBef>
          <a:spcPct val="0"/>
        </a:spcBef>
        <a:spcAft>
          <a:spcPct val="0"/>
        </a:spcAft>
        <a:defRPr sz="2400">
          <a:solidFill>
            <a:schemeClr val="bg1"/>
          </a:solidFill>
          <a:latin typeface="Arial" charset="0"/>
          <a:cs typeface="Arial" charset="0"/>
        </a:defRPr>
      </a:lvl2pPr>
      <a:lvl3pPr algn="l" rtl="0" eaLnBrk="0" fontAlgn="base" hangingPunct="0">
        <a:lnSpc>
          <a:spcPct val="85000"/>
        </a:lnSpc>
        <a:spcBef>
          <a:spcPct val="0"/>
        </a:spcBef>
        <a:spcAft>
          <a:spcPct val="0"/>
        </a:spcAft>
        <a:defRPr sz="2400">
          <a:solidFill>
            <a:schemeClr val="bg1"/>
          </a:solidFill>
          <a:latin typeface="Arial" charset="0"/>
          <a:cs typeface="Arial" charset="0"/>
        </a:defRPr>
      </a:lvl3pPr>
      <a:lvl4pPr algn="l" rtl="0" eaLnBrk="0" fontAlgn="base" hangingPunct="0">
        <a:lnSpc>
          <a:spcPct val="85000"/>
        </a:lnSpc>
        <a:spcBef>
          <a:spcPct val="0"/>
        </a:spcBef>
        <a:spcAft>
          <a:spcPct val="0"/>
        </a:spcAft>
        <a:defRPr sz="2400">
          <a:solidFill>
            <a:schemeClr val="bg1"/>
          </a:solidFill>
          <a:latin typeface="Arial" charset="0"/>
          <a:cs typeface="Arial" charset="0"/>
        </a:defRPr>
      </a:lvl4pPr>
      <a:lvl5pPr algn="l" rtl="0" eaLnBrk="0" fontAlgn="base" hangingPunct="0">
        <a:lnSpc>
          <a:spcPct val="85000"/>
        </a:lnSpc>
        <a:spcBef>
          <a:spcPct val="0"/>
        </a:spcBef>
        <a:spcAft>
          <a:spcPct val="0"/>
        </a:spcAft>
        <a:defRPr sz="2400">
          <a:solidFill>
            <a:schemeClr val="bg1"/>
          </a:solidFill>
          <a:latin typeface="Arial" charset="0"/>
          <a:cs typeface="Arial" charset="0"/>
        </a:defRPr>
      </a:lvl5pPr>
      <a:lvl6pPr marL="457104" algn="l" rtl="0" fontAlgn="base">
        <a:lnSpc>
          <a:spcPct val="85000"/>
        </a:lnSpc>
        <a:spcBef>
          <a:spcPct val="0"/>
        </a:spcBef>
        <a:spcAft>
          <a:spcPct val="0"/>
        </a:spcAft>
        <a:defRPr sz="2400">
          <a:solidFill>
            <a:schemeClr val="bg1"/>
          </a:solidFill>
          <a:latin typeface="Arial" charset="0"/>
          <a:cs typeface="Arial" charset="0"/>
        </a:defRPr>
      </a:lvl6pPr>
      <a:lvl7pPr marL="914206" algn="l" rtl="0" fontAlgn="base">
        <a:lnSpc>
          <a:spcPct val="85000"/>
        </a:lnSpc>
        <a:spcBef>
          <a:spcPct val="0"/>
        </a:spcBef>
        <a:spcAft>
          <a:spcPct val="0"/>
        </a:spcAft>
        <a:defRPr sz="2400">
          <a:solidFill>
            <a:schemeClr val="bg1"/>
          </a:solidFill>
          <a:latin typeface="Arial" charset="0"/>
          <a:cs typeface="Arial" charset="0"/>
        </a:defRPr>
      </a:lvl7pPr>
      <a:lvl8pPr marL="1371310" algn="l" rtl="0" fontAlgn="base">
        <a:lnSpc>
          <a:spcPct val="85000"/>
        </a:lnSpc>
        <a:spcBef>
          <a:spcPct val="0"/>
        </a:spcBef>
        <a:spcAft>
          <a:spcPct val="0"/>
        </a:spcAft>
        <a:defRPr sz="2400">
          <a:solidFill>
            <a:schemeClr val="bg1"/>
          </a:solidFill>
          <a:latin typeface="Arial" charset="0"/>
          <a:cs typeface="Arial" charset="0"/>
        </a:defRPr>
      </a:lvl8pPr>
      <a:lvl9pPr marL="1828412" algn="l" rtl="0" fontAlgn="base">
        <a:lnSpc>
          <a:spcPct val="85000"/>
        </a:lnSpc>
        <a:spcBef>
          <a:spcPct val="0"/>
        </a:spcBef>
        <a:spcAft>
          <a:spcPct val="0"/>
        </a:spcAft>
        <a:defRPr sz="2400">
          <a:solidFill>
            <a:schemeClr val="bg1"/>
          </a:solidFill>
          <a:latin typeface="Arial" charset="0"/>
          <a:cs typeface="Arial" charset="0"/>
        </a:defRPr>
      </a:lvl9pPr>
    </p:titleStyle>
    <p:bodyStyle>
      <a:lvl1pPr algn="l" rtl="0" eaLnBrk="0" fontAlgn="base" hangingPunct="0">
        <a:spcBef>
          <a:spcPct val="0"/>
        </a:spcBef>
        <a:spcAft>
          <a:spcPct val="0"/>
        </a:spcAft>
        <a:buClr>
          <a:srgbClr val="8C7F6D"/>
        </a:buClr>
        <a:defRPr sz="1600">
          <a:solidFill>
            <a:srgbClr val="003896"/>
          </a:solidFill>
          <a:latin typeface="+mn-lt"/>
          <a:ea typeface="+mn-ea"/>
          <a:cs typeface="+mn-cs"/>
        </a:defRPr>
      </a:lvl1pPr>
      <a:lvl2pPr marL="146050" indent="-144463" algn="l" rtl="0" eaLnBrk="0" fontAlgn="base" hangingPunct="0">
        <a:spcBef>
          <a:spcPct val="0"/>
        </a:spcBef>
        <a:spcAft>
          <a:spcPct val="0"/>
        </a:spcAft>
        <a:buClr>
          <a:srgbClr val="8C7F6D"/>
        </a:buClr>
        <a:buSzPct val="125000"/>
        <a:buChar char="•"/>
        <a:defRPr sz="1600">
          <a:solidFill>
            <a:srgbClr val="003896"/>
          </a:solidFill>
          <a:latin typeface="+mn-lt"/>
          <a:cs typeface="+mn-cs"/>
        </a:defRPr>
      </a:lvl2pPr>
      <a:lvl3pPr marL="355600" indent="-206375" algn="l" rtl="0" eaLnBrk="0" fontAlgn="base" hangingPunct="0">
        <a:spcBef>
          <a:spcPct val="0"/>
        </a:spcBef>
        <a:spcAft>
          <a:spcPct val="0"/>
        </a:spcAft>
        <a:buClr>
          <a:srgbClr val="8C7F6D"/>
        </a:buClr>
        <a:buSzPct val="125000"/>
        <a:buFont typeface="Arial" pitchFamily="34" charset="0"/>
        <a:buChar char="–"/>
        <a:defRPr sz="1600">
          <a:solidFill>
            <a:srgbClr val="003896"/>
          </a:solidFill>
          <a:latin typeface="+mn-lt"/>
          <a:cs typeface="+mn-cs"/>
        </a:defRPr>
      </a:lvl3pPr>
      <a:lvl4pPr marL="479425" indent="-120650" algn="l" rtl="0" eaLnBrk="0" fontAlgn="base" hangingPunct="0">
        <a:spcBef>
          <a:spcPct val="0"/>
        </a:spcBef>
        <a:spcAft>
          <a:spcPct val="0"/>
        </a:spcAft>
        <a:buClr>
          <a:srgbClr val="8C7F6D"/>
        </a:buClr>
        <a:buChar char="•"/>
        <a:defRPr sz="1600">
          <a:solidFill>
            <a:srgbClr val="003896"/>
          </a:solidFill>
          <a:latin typeface="+mn-lt"/>
          <a:cs typeface="+mn-cs"/>
        </a:defRPr>
      </a:lvl4pPr>
      <a:lvl5pPr marL="655638" indent="-173038" algn="l" rtl="0" eaLnBrk="0" fontAlgn="base" hangingPunct="0">
        <a:spcBef>
          <a:spcPct val="0"/>
        </a:spcBef>
        <a:spcAft>
          <a:spcPct val="0"/>
        </a:spcAft>
        <a:buClr>
          <a:srgbClr val="8C7F6D"/>
        </a:buClr>
        <a:buFont typeface="Arial" pitchFamily="34" charset="0"/>
        <a:buChar char="–"/>
        <a:defRPr sz="1600">
          <a:solidFill>
            <a:srgbClr val="003896"/>
          </a:solidFill>
          <a:latin typeface="+mn-lt"/>
          <a:cs typeface="+mn-cs"/>
        </a:defRPr>
      </a:lvl5pPr>
      <a:lvl6pPr marL="1114189" indent="-174589" algn="l" rtl="0" fontAlgn="base">
        <a:spcBef>
          <a:spcPct val="0"/>
        </a:spcBef>
        <a:spcAft>
          <a:spcPct val="0"/>
        </a:spcAft>
        <a:buClr>
          <a:srgbClr val="8C7F6D"/>
        </a:buClr>
        <a:buFont typeface="Arial" charset="0"/>
        <a:buChar char="–"/>
        <a:defRPr sz="1600">
          <a:solidFill>
            <a:srgbClr val="003896"/>
          </a:solidFill>
          <a:latin typeface="+mn-lt"/>
          <a:cs typeface="+mn-cs"/>
        </a:defRPr>
      </a:lvl6pPr>
      <a:lvl7pPr marL="1571293" indent="-174589" algn="l" rtl="0" fontAlgn="base">
        <a:spcBef>
          <a:spcPct val="0"/>
        </a:spcBef>
        <a:spcAft>
          <a:spcPct val="0"/>
        </a:spcAft>
        <a:buClr>
          <a:srgbClr val="8C7F6D"/>
        </a:buClr>
        <a:buFont typeface="Arial" charset="0"/>
        <a:buChar char="–"/>
        <a:defRPr sz="1600">
          <a:solidFill>
            <a:srgbClr val="003896"/>
          </a:solidFill>
          <a:latin typeface="+mn-lt"/>
          <a:cs typeface="+mn-cs"/>
        </a:defRPr>
      </a:lvl7pPr>
      <a:lvl8pPr marL="2028395" indent="-174589" algn="l" rtl="0" fontAlgn="base">
        <a:spcBef>
          <a:spcPct val="0"/>
        </a:spcBef>
        <a:spcAft>
          <a:spcPct val="0"/>
        </a:spcAft>
        <a:buClr>
          <a:srgbClr val="8C7F6D"/>
        </a:buClr>
        <a:buFont typeface="Arial" charset="0"/>
        <a:buChar char="–"/>
        <a:defRPr sz="1600">
          <a:solidFill>
            <a:srgbClr val="003896"/>
          </a:solidFill>
          <a:latin typeface="+mn-lt"/>
          <a:cs typeface="+mn-cs"/>
        </a:defRPr>
      </a:lvl8pPr>
      <a:lvl9pPr marL="2485499" indent="-174589" algn="l" rtl="0" fontAlgn="base">
        <a:spcBef>
          <a:spcPct val="0"/>
        </a:spcBef>
        <a:spcAft>
          <a:spcPct val="0"/>
        </a:spcAft>
        <a:buClr>
          <a:srgbClr val="8C7F6D"/>
        </a:buClr>
        <a:buFont typeface="Arial" charset="0"/>
        <a:buChar char="–"/>
        <a:defRPr sz="1600">
          <a:solidFill>
            <a:srgbClr val="003896"/>
          </a:solidFill>
          <a:latin typeface="+mn-lt"/>
          <a:cs typeface="+mn-cs"/>
        </a:defRPr>
      </a:lvl9pPr>
    </p:bodyStyle>
    <p:otherStyle>
      <a:defPPr>
        <a:defRPr lang="en-US"/>
      </a:defPPr>
      <a:lvl1pPr marL="0" algn="l" defTabSz="914206" rtl="0" eaLnBrk="1" latinLnBrk="0" hangingPunct="1">
        <a:defRPr sz="1800" kern="1200">
          <a:solidFill>
            <a:schemeClr val="tx1"/>
          </a:solidFill>
          <a:latin typeface="+mn-lt"/>
          <a:ea typeface="+mn-ea"/>
          <a:cs typeface="+mn-cs"/>
        </a:defRPr>
      </a:lvl1pPr>
      <a:lvl2pPr marL="457104" algn="l" defTabSz="914206" rtl="0" eaLnBrk="1" latinLnBrk="0" hangingPunct="1">
        <a:defRPr sz="1800" kern="1200">
          <a:solidFill>
            <a:schemeClr val="tx1"/>
          </a:solidFill>
          <a:latin typeface="+mn-lt"/>
          <a:ea typeface="+mn-ea"/>
          <a:cs typeface="+mn-cs"/>
        </a:defRPr>
      </a:lvl2pPr>
      <a:lvl3pPr marL="914206" algn="l" defTabSz="914206" rtl="0" eaLnBrk="1" latinLnBrk="0" hangingPunct="1">
        <a:defRPr sz="1800" kern="1200">
          <a:solidFill>
            <a:schemeClr val="tx1"/>
          </a:solidFill>
          <a:latin typeface="+mn-lt"/>
          <a:ea typeface="+mn-ea"/>
          <a:cs typeface="+mn-cs"/>
        </a:defRPr>
      </a:lvl3pPr>
      <a:lvl4pPr marL="1371310" algn="l" defTabSz="914206" rtl="0" eaLnBrk="1" latinLnBrk="0" hangingPunct="1">
        <a:defRPr sz="1800" kern="1200">
          <a:solidFill>
            <a:schemeClr val="tx1"/>
          </a:solidFill>
          <a:latin typeface="+mn-lt"/>
          <a:ea typeface="+mn-ea"/>
          <a:cs typeface="+mn-cs"/>
        </a:defRPr>
      </a:lvl4pPr>
      <a:lvl5pPr marL="1828412" algn="l" defTabSz="914206" rtl="0" eaLnBrk="1" latinLnBrk="0" hangingPunct="1">
        <a:defRPr sz="1800" kern="1200">
          <a:solidFill>
            <a:schemeClr val="tx1"/>
          </a:solidFill>
          <a:latin typeface="+mn-lt"/>
          <a:ea typeface="+mn-ea"/>
          <a:cs typeface="+mn-cs"/>
        </a:defRPr>
      </a:lvl5pPr>
      <a:lvl6pPr marL="2285516" algn="l" defTabSz="914206" rtl="0" eaLnBrk="1" latinLnBrk="0" hangingPunct="1">
        <a:defRPr sz="1800" kern="1200">
          <a:solidFill>
            <a:schemeClr val="tx1"/>
          </a:solidFill>
          <a:latin typeface="+mn-lt"/>
          <a:ea typeface="+mn-ea"/>
          <a:cs typeface="+mn-cs"/>
        </a:defRPr>
      </a:lvl6pPr>
      <a:lvl7pPr marL="2742618" algn="l" defTabSz="914206" rtl="0" eaLnBrk="1" latinLnBrk="0" hangingPunct="1">
        <a:defRPr sz="1800" kern="1200">
          <a:solidFill>
            <a:schemeClr val="tx1"/>
          </a:solidFill>
          <a:latin typeface="+mn-lt"/>
          <a:ea typeface="+mn-ea"/>
          <a:cs typeface="+mn-cs"/>
        </a:defRPr>
      </a:lvl7pPr>
      <a:lvl8pPr marL="3199722" algn="l" defTabSz="914206" rtl="0" eaLnBrk="1" latinLnBrk="0" hangingPunct="1">
        <a:defRPr sz="1800" kern="1200">
          <a:solidFill>
            <a:schemeClr val="tx1"/>
          </a:solidFill>
          <a:latin typeface="+mn-lt"/>
          <a:ea typeface="+mn-ea"/>
          <a:cs typeface="+mn-cs"/>
        </a:defRPr>
      </a:lvl8pPr>
      <a:lvl9pPr marL="3656825" algn="l" defTabSz="914206"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43" descr="logo small"/>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7662863" y="341313"/>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17" descr="topsolid"/>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8" name="Rectangle 2"/>
          <p:cNvSpPr>
            <a:spLocks noGrp="1" noChangeArrowheads="1"/>
          </p:cNvSpPr>
          <p:nvPr>
            <p:ph type="title"/>
          </p:nvPr>
        </p:nvSpPr>
        <p:spPr bwMode="auto">
          <a:xfrm>
            <a:off x="436563" y="166688"/>
            <a:ext cx="6519862"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ZA" altLang="en-US"/>
              <a:t>Click to edit Master title style</a:t>
            </a:r>
          </a:p>
        </p:txBody>
      </p:sp>
      <p:sp>
        <p:nvSpPr>
          <p:cNvPr id="1029" name="Rectangle 3"/>
          <p:cNvSpPr>
            <a:spLocks noGrp="1" noChangeArrowheads="1"/>
          </p:cNvSpPr>
          <p:nvPr>
            <p:ph type="body" idx="1"/>
          </p:nvPr>
        </p:nvSpPr>
        <p:spPr bwMode="auto">
          <a:xfrm>
            <a:off x="436563" y="1436688"/>
            <a:ext cx="8378825" cy="5045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ZA" altLang="en-US"/>
              <a:t>Click to edit Master text styles</a:t>
            </a:r>
          </a:p>
          <a:p>
            <a:pPr lvl="1"/>
            <a:r>
              <a:rPr lang="en-ZA" altLang="en-US"/>
              <a:t>Second level</a:t>
            </a:r>
          </a:p>
          <a:p>
            <a:pPr lvl="2"/>
            <a:r>
              <a:rPr lang="en-ZA" altLang="en-US"/>
              <a:t>Third level</a:t>
            </a:r>
          </a:p>
          <a:p>
            <a:pPr lvl="3"/>
            <a:r>
              <a:rPr lang="en-ZA" altLang="en-US"/>
              <a:t>Fourth level</a:t>
            </a:r>
          </a:p>
          <a:p>
            <a:pPr lvl="4"/>
            <a:r>
              <a:rPr lang="en-ZA" altLang="en-US"/>
              <a:t>Fifth level</a:t>
            </a:r>
          </a:p>
        </p:txBody>
      </p:sp>
      <p:sp>
        <p:nvSpPr>
          <p:cNvPr id="1061" name="Rectangle 37"/>
          <p:cNvSpPr>
            <a:spLocks noGrp="1" noChangeArrowheads="1"/>
          </p:cNvSpPr>
          <p:nvPr>
            <p:ph type="dt" sz="half" idx="2"/>
          </p:nvPr>
        </p:nvSpPr>
        <p:spPr bwMode="auto">
          <a:xfrm>
            <a:off x="457200" y="6453188"/>
            <a:ext cx="1738313" cy="268287"/>
          </a:xfrm>
          <a:prstGeom prst="rect">
            <a:avLst/>
          </a:prstGeom>
          <a:noFill/>
          <a:ln w="9525" algn="ctr">
            <a:noFill/>
            <a:miter lim="800000"/>
            <a:headEnd/>
            <a:tailEnd/>
          </a:ln>
          <a:effectLst/>
        </p:spPr>
        <p:txBody>
          <a:bodyPr vert="horz" wrap="square" lIns="91440" tIns="45720" rIns="91440" bIns="45720" numCol="1" anchor="b" anchorCtr="0" compatLnSpc="1">
            <a:prstTxWarp prst="textNoShape">
              <a:avLst/>
            </a:prstTxWarp>
          </a:bodyPr>
          <a:lstStyle>
            <a:lvl1pPr>
              <a:defRPr sz="1000">
                <a:solidFill>
                  <a:srgbClr val="83725B"/>
                </a:solidFill>
                <a:latin typeface="Arial" charset="0"/>
                <a:cs typeface="Arial" charset="0"/>
              </a:defRPr>
            </a:lvl1pPr>
          </a:lstStyle>
          <a:p>
            <a:pPr fontAlgn="base">
              <a:spcBef>
                <a:spcPct val="0"/>
              </a:spcBef>
              <a:spcAft>
                <a:spcPct val="0"/>
              </a:spcAft>
              <a:defRPr/>
            </a:pPr>
            <a:fld id="{2103EAE4-B911-49AE-834D-08794E7EFAA7}" type="datetime1">
              <a:rPr lang="en-ZA"/>
              <a:pPr fontAlgn="base">
                <a:spcBef>
                  <a:spcPct val="0"/>
                </a:spcBef>
                <a:spcAft>
                  <a:spcPct val="0"/>
                </a:spcAft>
                <a:defRPr/>
              </a:pPr>
              <a:t>2022/08/24</a:t>
            </a:fld>
            <a:endParaRPr lang="en-ZA" dirty="0"/>
          </a:p>
        </p:txBody>
      </p:sp>
      <p:sp>
        <p:nvSpPr>
          <p:cNvPr id="1063" name="Rectangle 39"/>
          <p:cNvSpPr>
            <a:spLocks noGrp="1" noChangeArrowheads="1"/>
          </p:cNvSpPr>
          <p:nvPr>
            <p:ph type="sldNum" sz="quarter" idx="4"/>
          </p:nvPr>
        </p:nvSpPr>
        <p:spPr bwMode="auto">
          <a:xfrm>
            <a:off x="3795713" y="6453188"/>
            <a:ext cx="992187" cy="268287"/>
          </a:xfrm>
          <a:prstGeom prst="rect">
            <a:avLst/>
          </a:prstGeom>
          <a:noFill/>
          <a:ln w="9525" algn="ctr">
            <a:noFill/>
            <a:miter lim="800000"/>
            <a:headEnd/>
            <a:tailEnd/>
          </a:ln>
          <a:effectLst/>
        </p:spPr>
        <p:txBody>
          <a:bodyPr vert="horz" wrap="square" lIns="91440" tIns="45720" rIns="91440" bIns="45720" numCol="1" anchor="b" anchorCtr="0" compatLnSpc="1">
            <a:prstTxWarp prst="textNoShape">
              <a:avLst/>
            </a:prstTxWarp>
          </a:bodyPr>
          <a:lstStyle>
            <a:lvl1pPr algn="ctr">
              <a:defRPr sz="1000">
                <a:solidFill>
                  <a:srgbClr val="83725B"/>
                </a:solidFill>
                <a:latin typeface="Arial" charset="0"/>
                <a:cs typeface="Arial" charset="0"/>
              </a:defRPr>
            </a:lvl1pPr>
          </a:lstStyle>
          <a:p>
            <a:pPr fontAlgn="base">
              <a:spcBef>
                <a:spcPct val="0"/>
              </a:spcBef>
              <a:spcAft>
                <a:spcPct val="0"/>
              </a:spcAft>
              <a:defRPr/>
            </a:pPr>
            <a:fld id="{0FA331DB-50E8-497B-B094-166B6F9A9E2B}" type="slidenum">
              <a:rPr lang="en-ZA"/>
              <a:pPr fontAlgn="base">
                <a:spcBef>
                  <a:spcPct val="0"/>
                </a:spcBef>
                <a:spcAft>
                  <a:spcPct val="0"/>
                </a:spcAft>
                <a:defRPr/>
              </a:pPr>
              <a:t>‹#›</a:t>
            </a:fld>
            <a:endParaRPr lang="en-ZA" dirty="0"/>
          </a:p>
        </p:txBody>
      </p:sp>
    </p:spTree>
    <p:extLst>
      <p:ext uri="{BB962C8B-B14F-4D97-AF65-F5344CB8AC3E}">
        <p14:creationId xmlns:p14="http://schemas.microsoft.com/office/powerpoint/2010/main" val="2689812640"/>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Lst>
  <p:transition spd="slow">
    <p:fade/>
  </p:transition>
  <p:hf hdr="0" ftr="0"/>
  <p:txStyles>
    <p:titleStyle>
      <a:lvl1pPr algn="l" rtl="0" eaLnBrk="0" fontAlgn="base" hangingPunct="0">
        <a:lnSpc>
          <a:spcPct val="85000"/>
        </a:lnSpc>
        <a:spcBef>
          <a:spcPct val="0"/>
        </a:spcBef>
        <a:spcAft>
          <a:spcPct val="0"/>
        </a:spcAft>
        <a:defRPr sz="2400">
          <a:solidFill>
            <a:schemeClr val="bg1"/>
          </a:solidFill>
          <a:latin typeface="+mj-lt"/>
          <a:ea typeface="+mj-ea"/>
          <a:cs typeface="+mj-cs"/>
        </a:defRPr>
      </a:lvl1pPr>
      <a:lvl2pPr algn="l" rtl="0" eaLnBrk="0" fontAlgn="base" hangingPunct="0">
        <a:lnSpc>
          <a:spcPct val="85000"/>
        </a:lnSpc>
        <a:spcBef>
          <a:spcPct val="0"/>
        </a:spcBef>
        <a:spcAft>
          <a:spcPct val="0"/>
        </a:spcAft>
        <a:defRPr sz="2400">
          <a:solidFill>
            <a:schemeClr val="bg1"/>
          </a:solidFill>
          <a:latin typeface="Arial" charset="0"/>
          <a:cs typeface="Arial" charset="0"/>
        </a:defRPr>
      </a:lvl2pPr>
      <a:lvl3pPr algn="l" rtl="0" eaLnBrk="0" fontAlgn="base" hangingPunct="0">
        <a:lnSpc>
          <a:spcPct val="85000"/>
        </a:lnSpc>
        <a:spcBef>
          <a:spcPct val="0"/>
        </a:spcBef>
        <a:spcAft>
          <a:spcPct val="0"/>
        </a:spcAft>
        <a:defRPr sz="2400">
          <a:solidFill>
            <a:schemeClr val="bg1"/>
          </a:solidFill>
          <a:latin typeface="Arial" charset="0"/>
          <a:cs typeface="Arial" charset="0"/>
        </a:defRPr>
      </a:lvl3pPr>
      <a:lvl4pPr algn="l" rtl="0" eaLnBrk="0" fontAlgn="base" hangingPunct="0">
        <a:lnSpc>
          <a:spcPct val="85000"/>
        </a:lnSpc>
        <a:spcBef>
          <a:spcPct val="0"/>
        </a:spcBef>
        <a:spcAft>
          <a:spcPct val="0"/>
        </a:spcAft>
        <a:defRPr sz="2400">
          <a:solidFill>
            <a:schemeClr val="bg1"/>
          </a:solidFill>
          <a:latin typeface="Arial" charset="0"/>
          <a:cs typeface="Arial" charset="0"/>
        </a:defRPr>
      </a:lvl4pPr>
      <a:lvl5pPr algn="l" rtl="0" eaLnBrk="0" fontAlgn="base" hangingPunct="0">
        <a:lnSpc>
          <a:spcPct val="85000"/>
        </a:lnSpc>
        <a:spcBef>
          <a:spcPct val="0"/>
        </a:spcBef>
        <a:spcAft>
          <a:spcPct val="0"/>
        </a:spcAft>
        <a:defRPr sz="2400">
          <a:solidFill>
            <a:schemeClr val="bg1"/>
          </a:solidFill>
          <a:latin typeface="Arial" charset="0"/>
          <a:cs typeface="Arial" charset="0"/>
        </a:defRPr>
      </a:lvl5pPr>
      <a:lvl6pPr marL="457200" algn="l" rtl="0" fontAlgn="base">
        <a:lnSpc>
          <a:spcPct val="85000"/>
        </a:lnSpc>
        <a:spcBef>
          <a:spcPct val="0"/>
        </a:spcBef>
        <a:spcAft>
          <a:spcPct val="0"/>
        </a:spcAft>
        <a:defRPr sz="2400">
          <a:solidFill>
            <a:schemeClr val="bg1"/>
          </a:solidFill>
          <a:latin typeface="Arial" charset="0"/>
          <a:cs typeface="Arial" charset="0"/>
        </a:defRPr>
      </a:lvl6pPr>
      <a:lvl7pPr marL="914400" algn="l" rtl="0" fontAlgn="base">
        <a:lnSpc>
          <a:spcPct val="85000"/>
        </a:lnSpc>
        <a:spcBef>
          <a:spcPct val="0"/>
        </a:spcBef>
        <a:spcAft>
          <a:spcPct val="0"/>
        </a:spcAft>
        <a:defRPr sz="2400">
          <a:solidFill>
            <a:schemeClr val="bg1"/>
          </a:solidFill>
          <a:latin typeface="Arial" charset="0"/>
          <a:cs typeface="Arial" charset="0"/>
        </a:defRPr>
      </a:lvl7pPr>
      <a:lvl8pPr marL="1371600" algn="l" rtl="0" fontAlgn="base">
        <a:lnSpc>
          <a:spcPct val="85000"/>
        </a:lnSpc>
        <a:spcBef>
          <a:spcPct val="0"/>
        </a:spcBef>
        <a:spcAft>
          <a:spcPct val="0"/>
        </a:spcAft>
        <a:defRPr sz="2400">
          <a:solidFill>
            <a:schemeClr val="bg1"/>
          </a:solidFill>
          <a:latin typeface="Arial" charset="0"/>
          <a:cs typeface="Arial" charset="0"/>
        </a:defRPr>
      </a:lvl8pPr>
      <a:lvl9pPr marL="1828800" algn="l" rtl="0" fontAlgn="base">
        <a:lnSpc>
          <a:spcPct val="85000"/>
        </a:lnSpc>
        <a:spcBef>
          <a:spcPct val="0"/>
        </a:spcBef>
        <a:spcAft>
          <a:spcPct val="0"/>
        </a:spcAft>
        <a:defRPr sz="2400">
          <a:solidFill>
            <a:schemeClr val="bg1"/>
          </a:solidFill>
          <a:latin typeface="Arial" charset="0"/>
          <a:cs typeface="Arial" charset="0"/>
        </a:defRPr>
      </a:lvl9pPr>
    </p:titleStyle>
    <p:bodyStyle>
      <a:lvl1pPr marL="266700" indent="-266700" algn="l" rtl="0" eaLnBrk="0" fontAlgn="base" hangingPunct="0">
        <a:lnSpc>
          <a:spcPct val="90000"/>
        </a:lnSpc>
        <a:spcBef>
          <a:spcPct val="100000"/>
        </a:spcBef>
        <a:spcAft>
          <a:spcPct val="0"/>
        </a:spcAft>
        <a:buClr>
          <a:srgbClr val="8C7F6D"/>
        </a:buClr>
        <a:buChar char="•"/>
        <a:defRPr sz="2000">
          <a:solidFill>
            <a:srgbClr val="003896"/>
          </a:solidFill>
          <a:latin typeface="+mn-lt"/>
          <a:ea typeface="+mn-ea"/>
          <a:cs typeface="+mn-cs"/>
        </a:defRPr>
      </a:lvl1pPr>
      <a:lvl2pPr marL="717550" indent="-271463" algn="l" rtl="0" eaLnBrk="0" fontAlgn="base" hangingPunct="0">
        <a:lnSpc>
          <a:spcPct val="90000"/>
        </a:lnSpc>
        <a:spcBef>
          <a:spcPct val="100000"/>
        </a:spcBef>
        <a:spcAft>
          <a:spcPct val="0"/>
        </a:spcAft>
        <a:buClr>
          <a:srgbClr val="8C7F6D"/>
        </a:buClr>
        <a:buChar char="•"/>
        <a:defRPr sz="2800">
          <a:solidFill>
            <a:srgbClr val="003896"/>
          </a:solidFill>
          <a:latin typeface="+mn-lt"/>
          <a:cs typeface="+mn-cs"/>
        </a:defRPr>
      </a:lvl2pPr>
      <a:lvl3pPr marL="1076325" indent="-179388" algn="l" rtl="0" eaLnBrk="0" fontAlgn="base" hangingPunct="0">
        <a:lnSpc>
          <a:spcPct val="90000"/>
        </a:lnSpc>
        <a:spcBef>
          <a:spcPct val="100000"/>
        </a:spcBef>
        <a:spcAft>
          <a:spcPct val="0"/>
        </a:spcAft>
        <a:buClr>
          <a:srgbClr val="8C7F6D"/>
        </a:buClr>
        <a:buChar char="•"/>
        <a:defRPr sz="1600">
          <a:solidFill>
            <a:srgbClr val="003896"/>
          </a:solidFill>
          <a:latin typeface="+mn-lt"/>
          <a:cs typeface="+mn-cs"/>
        </a:defRPr>
      </a:lvl3pPr>
      <a:lvl4pPr marL="1435100"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4pPr>
      <a:lvl5pPr marL="1793875"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5pPr>
      <a:lvl6pPr marL="22510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6pPr>
      <a:lvl7pPr marL="27082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7pPr>
      <a:lvl8pPr marL="31654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8pPr>
      <a:lvl9pPr marL="36226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122" name="Picture 43" descr="logo small"/>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662863" y="341313"/>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3" name="Picture 17" descr="topsolid"/>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4" name="Rectangle 2"/>
          <p:cNvSpPr>
            <a:spLocks noGrp="1" noChangeArrowheads="1"/>
          </p:cNvSpPr>
          <p:nvPr>
            <p:ph type="title"/>
          </p:nvPr>
        </p:nvSpPr>
        <p:spPr bwMode="auto">
          <a:xfrm>
            <a:off x="436563" y="166688"/>
            <a:ext cx="6519862"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t>Click to edit Master title style</a:t>
            </a:r>
            <a:endParaRPr lang="en-ZA"/>
          </a:p>
        </p:txBody>
      </p:sp>
      <p:sp>
        <p:nvSpPr>
          <p:cNvPr id="5125" name="Rectangle 3"/>
          <p:cNvSpPr>
            <a:spLocks noGrp="1" noChangeArrowheads="1"/>
          </p:cNvSpPr>
          <p:nvPr>
            <p:ph type="body" idx="1"/>
          </p:nvPr>
        </p:nvSpPr>
        <p:spPr bwMode="auto">
          <a:xfrm>
            <a:off x="436563" y="1436688"/>
            <a:ext cx="8378825" cy="5045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1061" name="Rectangle 37"/>
          <p:cNvSpPr>
            <a:spLocks noGrp="1" noChangeArrowheads="1"/>
          </p:cNvSpPr>
          <p:nvPr>
            <p:ph type="dt" sz="half" idx="2"/>
          </p:nvPr>
        </p:nvSpPr>
        <p:spPr bwMode="auto">
          <a:xfrm>
            <a:off x="457200" y="6453188"/>
            <a:ext cx="1738313"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000">
                <a:solidFill>
                  <a:srgbClr val="83725B"/>
                </a:solidFill>
                <a:latin typeface="Arial" charset="0"/>
                <a:cs typeface="Arial" charset="0"/>
              </a:defRPr>
            </a:lvl1pPr>
          </a:lstStyle>
          <a:p>
            <a:fld id="{3E9CF613-B149-4B1A-99FA-517FA5983D07}" type="datetimeFigureOut">
              <a:rPr lang="en-ZA" smtClean="0"/>
              <a:pPr/>
              <a:t>2022/08/24</a:t>
            </a:fld>
            <a:endParaRPr lang="en-ZA" dirty="0"/>
          </a:p>
        </p:txBody>
      </p:sp>
      <p:sp>
        <p:nvSpPr>
          <p:cNvPr id="1063" name="Rectangle 39"/>
          <p:cNvSpPr>
            <a:spLocks noGrp="1" noChangeArrowheads="1"/>
          </p:cNvSpPr>
          <p:nvPr>
            <p:ph type="sldNum" sz="quarter" idx="4"/>
          </p:nvPr>
        </p:nvSpPr>
        <p:spPr bwMode="auto">
          <a:xfrm>
            <a:off x="3924300" y="6453188"/>
            <a:ext cx="935038"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sz="1000">
                <a:solidFill>
                  <a:srgbClr val="83725B"/>
                </a:solidFill>
                <a:latin typeface="Arial" charset="0"/>
                <a:cs typeface="Arial" charset="0"/>
              </a:defRPr>
            </a:lvl1pPr>
          </a:lstStyle>
          <a:p>
            <a:fld id="{A4BFAA45-4215-457A-ADD7-0104AD7035BD}" type="slidenum">
              <a:rPr lang="en-ZA" smtClean="0"/>
              <a:pPr/>
              <a:t>‹#›</a:t>
            </a:fld>
            <a:endParaRPr lang="en-ZA" dirty="0"/>
          </a:p>
        </p:txBody>
      </p:sp>
    </p:spTree>
    <p:extLst>
      <p:ext uri="{BB962C8B-B14F-4D97-AF65-F5344CB8AC3E}">
        <p14:creationId xmlns:p14="http://schemas.microsoft.com/office/powerpoint/2010/main" val="3718475192"/>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 id="2147483703" r:id="rId12"/>
  </p:sldLayoutIdLst>
  <p:transition spd="slow">
    <p:fade/>
  </p:transition>
  <p:txStyles>
    <p:titleStyle>
      <a:lvl1pPr algn="l" rtl="0" eaLnBrk="1" fontAlgn="base" hangingPunct="1">
        <a:lnSpc>
          <a:spcPct val="85000"/>
        </a:lnSpc>
        <a:spcBef>
          <a:spcPct val="0"/>
        </a:spcBef>
        <a:spcAft>
          <a:spcPct val="0"/>
        </a:spcAft>
        <a:defRPr sz="2400">
          <a:solidFill>
            <a:schemeClr val="bg1"/>
          </a:solidFill>
          <a:latin typeface="+mj-lt"/>
          <a:ea typeface="+mj-ea"/>
          <a:cs typeface="+mj-cs"/>
        </a:defRPr>
      </a:lvl1pPr>
      <a:lvl2pPr algn="l" rtl="0" eaLnBrk="1" fontAlgn="base" hangingPunct="1">
        <a:lnSpc>
          <a:spcPct val="85000"/>
        </a:lnSpc>
        <a:spcBef>
          <a:spcPct val="0"/>
        </a:spcBef>
        <a:spcAft>
          <a:spcPct val="0"/>
        </a:spcAft>
        <a:defRPr sz="2400">
          <a:solidFill>
            <a:schemeClr val="bg1"/>
          </a:solidFill>
          <a:latin typeface="Arial" charset="0"/>
          <a:cs typeface="Arial" charset="0"/>
        </a:defRPr>
      </a:lvl2pPr>
      <a:lvl3pPr algn="l" rtl="0" eaLnBrk="1" fontAlgn="base" hangingPunct="1">
        <a:lnSpc>
          <a:spcPct val="85000"/>
        </a:lnSpc>
        <a:spcBef>
          <a:spcPct val="0"/>
        </a:spcBef>
        <a:spcAft>
          <a:spcPct val="0"/>
        </a:spcAft>
        <a:defRPr sz="2400">
          <a:solidFill>
            <a:schemeClr val="bg1"/>
          </a:solidFill>
          <a:latin typeface="Arial" charset="0"/>
          <a:cs typeface="Arial" charset="0"/>
        </a:defRPr>
      </a:lvl3pPr>
      <a:lvl4pPr algn="l" rtl="0" eaLnBrk="1" fontAlgn="base" hangingPunct="1">
        <a:lnSpc>
          <a:spcPct val="85000"/>
        </a:lnSpc>
        <a:spcBef>
          <a:spcPct val="0"/>
        </a:spcBef>
        <a:spcAft>
          <a:spcPct val="0"/>
        </a:spcAft>
        <a:defRPr sz="2400">
          <a:solidFill>
            <a:schemeClr val="bg1"/>
          </a:solidFill>
          <a:latin typeface="Arial" charset="0"/>
          <a:cs typeface="Arial" charset="0"/>
        </a:defRPr>
      </a:lvl4pPr>
      <a:lvl5pPr algn="l" rtl="0" eaLnBrk="1" fontAlgn="base" hangingPunct="1">
        <a:lnSpc>
          <a:spcPct val="85000"/>
        </a:lnSpc>
        <a:spcBef>
          <a:spcPct val="0"/>
        </a:spcBef>
        <a:spcAft>
          <a:spcPct val="0"/>
        </a:spcAft>
        <a:defRPr sz="2400">
          <a:solidFill>
            <a:schemeClr val="bg1"/>
          </a:solidFill>
          <a:latin typeface="Arial" charset="0"/>
          <a:cs typeface="Arial" charset="0"/>
        </a:defRPr>
      </a:lvl5pPr>
      <a:lvl6pPr marL="457200" algn="l" rtl="0" eaLnBrk="1" fontAlgn="base" hangingPunct="1">
        <a:lnSpc>
          <a:spcPct val="85000"/>
        </a:lnSpc>
        <a:spcBef>
          <a:spcPct val="0"/>
        </a:spcBef>
        <a:spcAft>
          <a:spcPct val="0"/>
        </a:spcAft>
        <a:defRPr sz="2400">
          <a:solidFill>
            <a:schemeClr val="bg1"/>
          </a:solidFill>
          <a:latin typeface="Arial" charset="0"/>
          <a:cs typeface="Arial" charset="0"/>
        </a:defRPr>
      </a:lvl6pPr>
      <a:lvl7pPr marL="914400" algn="l" rtl="0" eaLnBrk="1" fontAlgn="base" hangingPunct="1">
        <a:lnSpc>
          <a:spcPct val="85000"/>
        </a:lnSpc>
        <a:spcBef>
          <a:spcPct val="0"/>
        </a:spcBef>
        <a:spcAft>
          <a:spcPct val="0"/>
        </a:spcAft>
        <a:defRPr sz="2400">
          <a:solidFill>
            <a:schemeClr val="bg1"/>
          </a:solidFill>
          <a:latin typeface="Arial" charset="0"/>
          <a:cs typeface="Arial" charset="0"/>
        </a:defRPr>
      </a:lvl7pPr>
      <a:lvl8pPr marL="1371600" algn="l" rtl="0" eaLnBrk="1" fontAlgn="base" hangingPunct="1">
        <a:lnSpc>
          <a:spcPct val="85000"/>
        </a:lnSpc>
        <a:spcBef>
          <a:spcPct val="0"/>
        </a:spcBef>
        <a:spcAft>
          <a:spcPct val="0"/>
        </a:spcAft>
        <a:defRPr sz="2400">
          <a:solidFill>
            <a:schemeClr val="bg1"/>
          </a:solidFill>
          <a:latin typeface="Arial" charset="0"/>
          <a:cs typeface="Arial" charset="0"/>
        </a:defRPr>
      </a:lvl8pPr>
      <a:lvl9pPr marL="1828800" algn="l" rtl="0" eaLnBrk="1" fontAlgn="base" hangingPunct="1">
        <a:lnSpc>
          <a:spcPct val="85000"/>
        </a:lnSpc>
        <a:spcBef>
          <a:spcPct val="0"/>
        </a:spcBef>
        <a:spcAft>
          <a:spcPct val="0"/>
        </a:spcAft>
        <a:defRPr sz="2400">
          <a:solidFill>
            <a:schemeClr val="bg1"/>
          </a:solidFill>
          <a:latin typeface="Arial" charset="0"/>
          <a:cs typeface="Arial" charset="0"/>
        </a:defRPr>
      </a:lvl9pPr>
    </p:titleStyle>
    <p:bodyStyle>
      <a:lvl1pPr marL="266700" indent="-266700" algn="l" rtl="0" eaLnBrk="1" fontAlgn="base" hangingPunct="1">
        <a:lnSpc>
          <a:spcPct val="90000"/>
        </a:lnSpc>
        <a:spcBef>
          <a:spcPct val="100000"/>
        </a:spcBef>
        <a:spcAft>
          <a:spcPct val="0"/>
        </a:spcAft>
        <a:buClr>
          <a:srgbClr val="8C7F6D"/>
        </a:buClr>
        <a:buChar char="•"/>
        <a:defRPr sz="2000">
          <a:solidFill>
            <a:srgbClr val="003896"/>
          </a:solidFill>
          <a:latin typeface="+mn-lt"/>
          <a:ea typeface="+mn-ea"/>
          <a:cs typeface="+mn-cs"/>
        </a:defRPr>
      </a:lvl1pPr>
      <a:lvl2pPr marL="717550" indent="-271463" algn="l" rtl="0" eaLnBrk="1" fontAlgn="base" hangingPunct="1">
        <a:lnSpc>
          <a:spcPct val="90000"/>
        </a:lnSpc>
        <a:spcBef>
          <a:spcPct val="100000"/>
        </a:spcBef>
        <a:spcAft>
          <a:spcPct val="0"/>
        </a:spcAft>
        <a:buClr>
          <a:srgbClr val="8C7F6D"/>
        </a:buClr>
        <a:buChar char="•"/>
        <a:defRPr>
          <a:solidFill>
            <a:srgbClr val="003896"/>
          </a:solidFill>
          <a:latin typeface="+mn-lt"/>
          <a:cs typeface="+mn-cs"/>
        </a:defRPr>
      </a:lvl2pPr>
      <a:lvl3pPr marL="1076325" indent="-179388" algn="l" rtl="0" eaLnBrk="1" fontAlgn="base" hangingPunct="1">
        <a:lnSpc>
          <a:spcPct val="90000"/>
        </a:lnSpc>
        <a:spcBef>
          <a:spcPct val="100000"/>
        </a:spcBef>
        <a:spcAft>
          <a:spcPct val="0"/>
        </a:spcAft>
        <a:buClr>
          <a:srgbClr val="8C7F6D"/>
        </a:buClr>
        <a:buChar char="•"/>
        <a:defRPr sz="1600">
          <a:solidFill>
            <a:srgbClr val="003896"/>
          </a:solidFill>
          <a:latin typeface="+mn-lt"/>
          <a:cs typeface="+mn-cs"/>
        </a:defRPr>
      </a:lvl3pPr>
      <a:lvl4pPr marL="1435100" indent="-179388" algn="l" rtl="0" eaLnBrk="1" fontAlgn="base" hangingPunct="1">
        <a:lnSpc>
          <a:spcPct val="90000"/>
        </a:lnSpc>
        <a:spcBef>
          <a:spcPct val="100000"/>
        </a:spcBef>
        <a:spcAft>
          <a:spcPct val="0"/>
        </a:spcAft>
        <a:buClr>
          <a:srgbClr val="8C7F6D"/>
        </a:buClr>
        <a:buChar char="•"/>
        <a:defRPr sz="1400">
          <a:solidFill>
            <a:srgbClr val="003896"/>
          </a:solidFill>
          <a:latin typeface="+mn-lt"/>
          <a:cs typeface="+mn-cs"/>
        </a:defRPr>
      </a:lvl4pPr>
      <a:lvl5pPr marL="1793875" indent="-179388" algn="l" rtl="0" eaLnBrk="1" fontAlgn="base" hangingPunct="1">
        <a:lnSpc>
          <a:spcPct val="90000"/>
        </a:lnSpc>
        <a:spcBef>
          <a:spcPct val="100000"/>
        </a:spcBef>
        <a:spcAft>
          <a:spcPct val="0"/>
        </a:spcAft>
        <a:buClr>
          <a:srgbClr val="8C7F6D"/>
        </a:buClr>
        <a:buChar char="•"/>
        <a:defRPr sz="1400">
          <a:solidFill>
            <a:srgbClr val="003896"/>
          </a:solidFill>
          <a:latin typeface="+mn-lt"/>
          <a:cs typeface="+mn-cs"/>
        </a:defRPr>
      </a:lvl5pPr>
      <a:lvl6pPr marL="2251075" indent="-179388" algn="l" rtl="0" eaLnBrk="1" fontAlgn="base" hangingPunct="1">
        <a:lnSpc>
          <a:spcPct val="90000"/>
        </a:lnSpc>
        <a:spcBef>
          <a:spcPct val="100000"/>
        </a:spcBef>
        <a:spcAft>
          <a:spcPct val="0"/>
        </a:spcAft>
        <a:buClr>
          <a:srgbClr val="8C7F6D"/>
        </a:buClr>
        <a:buChar char="•"/>
        <a:defRPr sz="1400">
          <a:solidFill>
            <a:srgbClr val="003896"/>
          </a:solidFill>
          <a:latin typeface="+mn-lt"/>
          <a:cs typeface="+mn-cs"/>
        </a:defRPr>
      </a:lvl6pPr>
      <a:lvl7pPr marL="2708275" indent="-179388" algn="l" rtl="0" eaLnBrk="1" fontAlgn="base" hangingPunct="1">
        <a:lnSpc>
          <a:spcPct val="90000"/>
        </a:lnSpc>
        <a:spcBef>
          <a:spcPct val="100000"/>
        </a:spcBef>
        <a:spcAft>
          <a:spcPct val="0"/>
        </a:spcAft>
        <a:buClr>
          <a:srgbClr val="8C7F6D"/>
        </a:buClr>
        <a:buChar char="•"/>
        <a:defRPr sz="1400">
          <a:solidFill>
            <a:srgbClr val="003896"/>
          </a:solidFill>
          <a:latin typeface="+mn-lt"/>
          <a:cs typeface="+mn-cs"/>
        </a:defRPr>
      </a:lvl7pPr>
      <a:lvl8pPr marL="3165475" indent="-179388" algn="l" rtl="0" eaLnBrk="1" fontAlgn="base" hangingPunct="1">
        <a:lnSpc>
          <a:spcPct val="90000"/>
        </a:lnSpc>
        <a:spcBef>
          <a:spcPct val="100000"/>
        </a:spcBef>
        <a:spcAft>
          <a:spcPct val="0"/>
        </a:spcAft>
        <a:buClr>
          <a:srgbClr val="8C7F6D"/>
        </a:buClr>
        <a:buChar char="•"/>
        <a:defRPr sz="1400">
          <a:solidFill>
            <a:srgbClr val="003896"/>
          </a:solidFill>
          <a:latin typeface="+mn-lt"/>
          <a:cs typeface="+mn-cs"/>
        </a:defRPr>
      </a:lvl8pPr>
      <a:lvl9pPr marL="3622675" indent="-179388" algn="l" rtl="0" eaLnBrk="1" fontAlgn="base" hangingPunct="1">
        <a:lnSpc>
          <a:spcPct val="90000"/>
        </a:lnSpc>
        <a:spcBef>
          <a:spcPct val="100000"/>
        </a:spcBef>
        <a:spcAft>
          <a:spcPct val="0"/>
        </a:spcAft>
        <a:buClr>
          <a:srgbClr val="8C7F6D"/>
        </a:buClr>
        <a:buChar char="•"/>
        <a:defRPr sz="1400">
          <a:solidFill>
            <a:srgbClr val="00389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074" name="Picture 43" descr="logo small"/>
          <p:cNvPicPr>
            <a:picLocks noChangeAspect="1" noChangeArrowheads="1"/>
          </p:cNvPicPr>
          <p:nvPr userDrawn="1"/>
        </p:nvPicPr>
        <p:blipFill>
          <a:blip r:embed="rId17">
            <a:extLst>
              <a:ext uri="{28A0092B-C50C-407E-A947-70E740481C1C}">
                <a14:useLocalDpi xmlns:a14="http://schemas.microsoft.com/office/drawing/2010/main" val="0"/>
              </a:ext>
            </a:extLst>
          </a:blip>
          <a:srcRect/>
          <a:stretch>
            <a:fillRect/>
          </a:stretch>
        </p:blipFill>
        <p:spPr bwMode="auto">
          <a:xfrm>
            <a:off x="7662863" y="341313"/>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5" name="Picture 17" descr="topsolid"/>
          <p:cNvPicPr>
            <a:picLocks noChangeAspect="1" noChangeArrowheads="1"/>
          </p:cNvPicPr>
          <p:nvPr userDrawn="1"/>
        </p:nvPicPr>
        <p:blipFill>
          <a:blip r:embed="rId18">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Rectangle 2"/>
          <p:cNvSpPr>
            <a:spLocks noGrp="1" noChangeArrowheads="1"/>
          </p:cNvSpPr>
          <p:nvPr>
            <p:ph type="title"/>
          </p:nvPr>
        </p:nvSpPr>
        <p:spPr bwMode="auto">
          <a:xfrm>
            <a:off x="436563" y="166688"/>
            <a:ext cx="6519862"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ZA" altLang="en-US"/>
              <a:t>Click to edit Master title style</a:t>
            </a:r>
          </a:p>
        </p:txBody>
      </p:sp>
      <p:sp>
        <p:nvSpPr>
          <p:cNvPr id="3077" name="Rectangle 3"/>
          <p:cNvSpPr>
            <a:spLocks noGrp="1" noChangeArrowheads="1"/>
          </p:cNvSpPr>
          <p:nvPr>
            <p:ph type="body" idx="1"/>
          </p:nvPr>
        </p:nvSpPr>
        <p:spPr bwMode="auto">
          <a:xfrm>
            <a:off x="436563" y="1436691"/>
            <a:ext cx="8378825" cy="5045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ZA" altLang="en-US"/>
              <a:t>Click to edit Master text styles</a:t>
            </a:r>
          </a:p>
          <a:p>
            <a:pPr lvl="1"/>
            <a:r>
              <a:rPr lang="en-ZA" altLang="en-US"/>
              <a:t>Second level</a:t>
            </a:r>
          </a:p>
          <a:p>
            <a:pPr lvl="2"/>
            <a:r>
              <a:rPr lang="en-ZA" altLang="en-US"/>
              <a:t>Third level</a:t>
            </a:r>
          </a:p>
          <a:p>
            <a:pPr lvl="3"/>
            <a:r>
              <a:rPr lang="en-ZA" altLang="en-US"/>
              <a:t>Fourth level</a:t>
            </a:r>
          </a:p>
          <a:p>
            <a:pPr lvl="4"/>
            <a:r>
              <a:rPr lang="en-ZA" altLang="en-US"/>
              <a:t>Fifth level</a:t>
            </a:r>
          </a:p>
        </p:txBody>
      </p:sp>
      <p:sp>
        <p:nvSpPr>
          <p:cNvPr id="1061" name="Rectangle 37"/>
          <p:cNvSpPr>
            <a:spLocks noGrp="1" noChangeArrowheads="1"/>
          </p:cNvSpPr>
          <p:nvPr>
            <p:ph type="dt" sz="half" idx="2"/>
          </p:nvPr>
        </p:nvSpPr>
        <p:spPr bwMode="auto">
          <a:xfrm>
            <a:off x="457204" y="6453214"/>
            <a:ext cx="1738313" cy="268287"/>
          </a:xfrm>
          <a:prstGeom prst="rect">
            <a:avLst/>
          </a:prstGeom>
          <a:noFill/>
          <a:ln w="9525" algn="ctr">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000">
                <a:solidFill>
                  <a:srgbClr val="83725B"/>
                </a:solidFill>
                <a:latin typeface="Arial" charset="0"/>
                <a:cs typeface="Arial" charset="0"/>
              </a:defRPr>
            </a:lvl1pPr>
          </a:lstStyle>
          <a:p>
            <a:pPr fontAlgn="base">
              <a:spcBef>
                <a:spcPct val="0"/>
              </a:spcBef>
              <a:spcAft>
                <a:spcPct val="0"/>
              </a:spcAft>
              <a:defRPr/>
            </a:pPr>
            <a:fld id="{A84D7820-E4BA-4FA2-8E6A-45C7A2D83BBA}" type="datetime1">
              <a:rPr lang="en-ZA"/>
              <a:pPr fontAlgn="base">
                <a:spcBef>
                  <a:spcPct val="0"/>
                </a:spcBef>
                <a:spcAft>
                  <a:spcPct val="0"/>
                </a:spcAft>
                <a:defRPr/>
              </a:pPr>
              <a:t>2022/08/24</a:t>
            </a:fld>
            <a:endParaRPr lang="en-ZA" dirty="0"/>
          </a:p>
        </p:txBody>
      </p:sp>
      <p:sp>
        <p:nvSpPr>
          <p:cNvPr id="1063" name="Rectangle 39"/>
          <p:cNvSpPr>
            <a:spLocks noGrp="1" noChangeArrowheads="1"/>
          </p:cNvSpPr>
          <p:nvPr>
            <p:ph type="sldNum" sz="quarter" idx="4"/>
          </p:nvPr>
        </p:nvSpPr>
        <p:spPr bwMode="auto">
          <a:xfrm>
            <a:off x="3795726" y="6453214"/>
            <a:ext cx="992187" cy="268287"/>
          </a:xfrm>
          <a:prstGeom prst="rect">
            <a:avLst/>
          </a:prstGeom>
          <a:noFill/>
          <a:ln w="9525" algn="ctr">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000">
                <a:solidFill>
                  <a:srgbClr val="83725B"/>
                </a:solidFill>
              </a:defRPr>
            </a:lvl1pPr>
          </a:lstStyle>
          <a:p>
            <a:pPr fontAlgn="base">
              <a:spcBef>
                <a:spcPct val="0"/>
              </a:spcBef>
              <a:spcAft>
                <a:spcPct val="0"/>
              </a:spcAft>
              <a:defRPr/>
            </a:pPr>
            <a:fld id="{1BAED17B-856C-468F-8E84-879DFD6BB1BA}" type="slidenum">
              <a:rPr lang="en-ZA" altLang="en-US"/>
              <a:pPr fontAlgn="base">
                <a:spcBef>
                  <a:spcPct val="0"/>
                </a:spcBef>
                <a:spcAft>
                  <a:spcPct val="0"/>
                </a:spcAft>
                <a:defRPr/>
              </a:pPr>
              <a:t>‹#›</a:t>
            </a:fld>
            <a:endParaRPr lang="en-ZA" altLang="en-US" dirty="0"/>
          </a:p>
        </p:txBody>
      </p:sp>
      <p:pic>
        <p:nvPicPr>
          <p:cNvPr id="3080" name="Picture 1"/>
          <p:cNvPicPr>
            <a:picLocks noChangeAspect="1"/>
          </p:cNvPicPr>
          <p:nvPr userDrawn="1"/>
        </p:nvPicPr>
        <p:blipFill>
          <a:blip r:embed="rId19">
            <a:extLst>
              <a:ext uri="{28A0092B-C50C-407E-A947-70E740481C1C}">
                <a14:useLocalDpi xmlns:a14="http://schemas.microsoft.com/office/drawing/2010/main" val="0"/>
              </a:ext>
            </a:extLst>
          </a:blip>
          <a:srcRect l="10712" t="14398" b="17091"/>
          <a:stretch>
            <a:fillRect/>
          </a:stretch>
        </p:blipFill>
        <p:spPr bwMode="auto">
          <a:xfrm>
            <a:off x="8318513" y="6118225"/>
            <a:ext cx="574675" cy="62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43973437"/>
      </p:ext>
    </p:extLst>
  </p:cSld>
  <p:clrMap bg1="lt1" tx1="dk1" bg2="lt2" tx2="dk2" accent1="accent1" accent2="accent2" accent3="accent3" accent4="accent4" accent5="accent5" accent6="accent6" hlink="hlink" folHlink="folHlink"/>
  <p:sldLayoutIdLst>
    <p:sldLayoutId id="2147483705" r:id="rId1"/>
    <p:sldLayoutId id="2147483706" r:id="rId2"/>
    <p:sldLayoutId id="2147483707" r:id="rId3"/>
    <p:sldLayoutId id="2147483708" r:id="rId4"/>
    <p:sldLayoutId id="2147483709" r:id="rId5"/>
    <p:sldLayoutId id="2147483710" r:id="rId6"/>
    <p:sldLayoutId id="2147483711" r:id="rId7"/>
    <p:sldLayoutId id="2147483712" r:id="rId8"/>
    <p:sldLayoutId id="2147483713" r:id="rId9"/>
    <p:sldLayoutId id="2147483714" r:id="rId10"/>
    <p:sldLayoutId id="2147483715" r:id="rId11"/>
    <p:sldLayoutId id="2147483716" r:id="rId12"/>
    <p:sldLayoutId id="2147483717" r:id="rId13"/>
    <p:sldLayoutId id="2147483718" r:id="rId14"/>
    <p:sldLayoutId id="2147483719" r:id="rId15"/>
  </p:sldLayoutIdLst>
  <p:transition spd="slow">
    <p:fade/>
  </p:transition>
  <p:hf hdr="0" ftr="0"/>
  <p:txStyles>
    <p:titleStyle>
      <a:lvl1pPr algn="l" rtl="0" eaLnBrk="0" fontAlgn="base" hangingPunct="0">
        <a:lnSpc>
          <a:spcPct val="85000"/>
        </a:lnSpc>
        <a:spcBef>
          <a:spcPct val="0"/>
        </a:spcBef>
        <a:spcAft>
          <a:spcPct val="0"/>
        </a:spcAft>
        <a:defRPr sz="2400">
          <a:solidFill>
            <a:schemeClr val="bg1"/>
          </a:solidFill>
          <a:latin typeface="+mj-lt"/>
          <a:ea typeface="+mj-ea"/>
          <a:cs typeface="+mj-cs"/>
        </a:defRPr>
      </a:lvl1pPr>
      <a:lvl2pPr algn="l" rtl="0" eaLnBrk="0" fontAlgn="base" hangingPunct="0">
        <a:lnSpc>
          <a:spcPct val="85000"/>
        </a:lnSpc>
        <a:spcBef>
          <a:spcPct val="0"/>
        </a:spcBef>
        <a:spcAft>
          <a:spcPct val="0"/>
        </a:spcAft>
        <a:defRPr sz="2400">
          <a:solidFill>
            <a:schemeClr val="bg1"/>
          </a:solidFill>
          <a:latin typeface="Arial" charset="0"/>
          <a:cs typeface="Arial" charset="0"/>
        </a:defRPr>
      </a:lvl2pPr>
      <a:lvl3pPr algn="l" rtl="0" eaLnBrk="0" fontAlgn="base" hangingPunct="0">
        <a:lnSpc>
          <a:spcPct val="85000"/>
        </a:lnSpc>
        <a:spcBef>
          <a:spcPct val="0"/>
        </a:spcBef>
        <a:spcAft>
          <a:spcPct val="0"/>
        </a:spcAft>
        <a:defRPr sz="2400">
          <a:solidFill>
            <a:schemeClr val="bg1"/>
          </a:solidFill>
          <a:latin typeface="Arial" charset="0"/>
          <a:cs typeface="Arial" charset="0"/>
        </a:defRPr>
      </a:lvl3pPr>
      <a:lvl4pPr algn="l" rtl="0" eaLnBrk="0" fontAlgn="base" hangingPunct="0">
        <a:lnSpc>
          <a:spcPct val="85000"/>
        </a:lnSpc>
        <a:spcBef>
          <a:spcPct val="0"/>
        </a:spcBef>
        <a:spcAft>
          <a:spcPct val="0"/>
        </a:spcAft>
        <a:defRPr sz="2400">
          <a:solidFill>
            <a:schemeClr val="bg1"/>
          </a:solidFill>
          <a:latin typeface="Arial" charset="0"/>
          <a:cs typeface="Arial" charset="0"/>
        </a:defRPr>
      </a:lvl4pPr>
      <a:lvl5pPr algn="l" rtl="0" eaLnBrk="0" fontAlgn="base" hangingPunct="0">
        <a:lnSpc>
          <a:spcPct val="85000"/>
        </a:lnSpc>
        <a:spcBef>
          <a:spcPct val="0"/>
        </a:spcBef>
        <a:spcAft>
          <a:spcPct val="0"/>
        </a:spcAft>
        <a:defRPr sz="2400">
          <a:solidFill>
            <a:schemeClr val="bg1"/>
          </a:solidFill>
          <a:latin typeface="Arial" charset="0"/>
          <a:cs typeface="Arial" charset="0"/>
        </a:defRPr>
      </a:lvl5pPr>
      <a:lvl6pPr marL="457200" algn="l" rtl="0" fontAlgn="base">
        <a:lnSpc>
          <a:spcPct val="85000"/>
        </a:lnSpc>
        <a:spcBef>
          <a:spcPct val="0"/>
        </a:spcBef>
        <a:spcAft>
          <a:spcPct val="0"/>
        </a:spcAft>
        <a:defRPr sz="2400">
          <a:solidFill>
            <a:schemeClr val="bg1"/>
          </a:solidFill>
          <a:latin typeface="Arial" charset="0"/>
          <a:cs typeface="Arial" charset="0"/>
        </a:defRPr>
      </a:lvl6pPr>
      <a:lvl7pPr marL="914400" algn="l" rtl="0" fontAlgn="base">
        <a:lnSpc>
          <a:spcPct val="85000"/>
        </a:lnSpc>
        <a:spcBef>
          <a:spcPct val="0"/>
        </a:spcBef>
        <a:spcAft>
          <a:spcPct val="0"/>
        </a:spcAft>
        <a:defRPr sz="2400">
          <a:solidFill>
            <a:schemeClr val="bg1"/>
          </a:solidFill>
          <a:latin typeface="Arial" charset="0"/>
          <a:cs typeface="Arial" charset="0"/>
        </a:defRPr>
      </a:lvl7pPr>
      <a:lvl8pPr marL="1371600" algn="l" rtl="0" fontAlgn="base">
        <a:lnSpc>
          <a:spcPct val="85000"/>
        </a:lnSpc>
        <a:spcBef>
          <a:spcPct val="0"/>
        </a:spcBef>
        <a:spcAft>
          <a:spcPct val="0"/>
        </a:spcAft>
        <a:defRPr sz="2400">
          <a:solidFill>
            <a:schemeClr val="bg1"/>
          </a:solidFill>
          <a:latin typeface="Arial" charset="0"/>
          <a:cs typeface="Arial" charset="0"/>
        </a:defRPr>
      </a:lvl8pPr>
      <a:lvl9pPr marL="1828800" algn="l" rtl="0" fontAlgn="base">
        <a:lnSpc>
          <a:spcPct val="85000"/>
        </a:lnSpc>
        <a:spcBef>
          <a:spcPct val="0"/>
        </a:spcBef>
        <a:spcAft>
          <a:spcPct val="0"/>
        </a:spcAft>
        <a:defRPr sz="2400">
          <a:solidFill>
            <a:schemeClr val="bg1"/>
          </a:solidFill>
          <a:latin typeface="Arial" charset="0"/>
          <a:cs typeface="Arial" charset="0"/>
        </a:defRPr>
      </a:lvl9pPr>
    </p:titleStyle>
    <p:bodyStyle>
      <a:lvl1pPr marL="266700" indent="-266700" algn="l" rtl="0" eaLnBrk="0" fontAlgn="base" hangingPunct="0">
        <a:lnSpc>
          <a:spcPct val="90000"/>
        </a:lnSpc>
        <a:spcBef>
          <a:spcPct val="100000"/>
        </a:spcBef>
        <a:spcAft>
          <a:spcPct val="0"/>
        </a:spcAft>
        <a:buClr>
          <a:srgbClr val="8C7F6D"/>
        </a:buClr>
        <a:buChar char="•"/>
        <a:defRPr sz="2000">
          <a:solidFill>
            <a:srgbClr val="003896"/>
          </a:solidFill>
          <a:latin typeface="+mn-lt"/>
          <a:ea typeface="+mn-ea"/>
          <a:cs typeface="+mn-cs"/>
        </a:defRPr>
      </a:lvl1pPr>
      <a:lvl2pPr marL="717550" indent="-271463" algn="l" rtl="0" eaLnBrk="0" fontAlgn="base" hangingPunct="0">
        <a:lnSpc>
          <a:spcPct val="90000"/>
        </a:lnSpc>
        <a:spcBef>
          <a:spcPct val="100000"/>
        </a:spcBef>
        <a:spcAft>
          <a:spcPct val="0"/>
        </a:spcAft>
        <a:buClr>
          <a:srgbClr val="8C7F6D"/>
        </a:buClr>
        <a:buChar char="•"/>
        <a:defRPr sz="2800">
          <a:solidFill>
            <a:srgbClr val="003896"/>
          </a:solidFill>
          <a:latin typeface="+mn-lt"/>
          <a:cs typeface="+mn-cs"/>
        </a:defRPr>
      </a:lvl2pPr>
      <a:lvl3pPr marL="1076325" indent="-179388" algn="l" rtl="0" eaLnBrk="0" fontAlgn="base" hangingPunct="0">
        <a:lnSpc>
          <a:spcPct val="90000"/>
        </a:lnSpc>
        <a:spcBef>
          <a:spcPct val="100000"/>
        </a:spcBef>
        <a:spcAft>
          <a:spcPct val="0"/>
        </a:spcAft>
        <a:buClr>
          <a:srgbClr val="8C7F6D"/>
        </a:buClr>
        <a:buChar char="•"/>
        <a:defRPr sz="1600">
          <a:solidFill>
            <a:srgbClr val="003896"/>
          </a:solidFill>
          <a:latin typeface="+mn-lt"/>
          <a:cs typeface="+mn-cs"/>
        </a:defRPr>
      </a:lvl3pPr>
      <a:lvl4pPr marL="1435100"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4pPr>
      <a:lvl5pPr marL="1793875"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5pPr>
      <a:lvl6pPr marL="22510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6pPr>
      <a:lvl7pPr marL="27082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7pPr>
      <a:lvl8pPr marL="31654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8pPr>
      <a:lvl9pPr marL="36226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43" descr="logo small"/>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7662863" y="341313"/>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17" descr="topsolid"/>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8" name="Rectangle 2"/>
          <p:cNvSpPr>
            <a:spLocks noGrp="1" noChangeArrowheads="1"/>
          </p:cNvSpPr>
          <p:nvPr>
            <p:ph type="title"/>
          </p:nvPr>
        </p:nvSpPr>
        <p:spPr bwMode="auto">
          <a:xfrm>
            <a:off x="436563" y="166688"/>
            <a:ext cx="6519862"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ZA" altLang="en-US"/>
              <a:t>Click to edit Master title style</a:t>
            </a:r>
          </a:p>
        </p:txBody>
      </p:sp>
      <p:sp>
        <p:nvSpPr>
          <p:cNvPr id="1029" name="Rectangle 3"/>
          <p:cNvSpPr>
            <a:spLocks noGrp="1" noChangeArrowheads="1"/>
          </p:cNvSpPr>
          <p:nvPr>
            <p:ph type="body" idx="1"/>
          </p:nvPr>
        </p:nvSpPr>
        <p:spPr bwMode="auto">
          <a:xfrm>
            <a:off x="436563" y="1436688"/>
            <a:ext cx="8378825" cy="5045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ZA" altLang="en-US"/>
              <a:t>Click to edit Master text styles</a:t>
            </a:r>
          </a:p>
          <a:p>
            <a:pPr lvl="1"/>
            <a:r>
              <a:rPr lang="en-ZA" altLang="en-US"/>
              <a:t>Second level</a:t>
            </a:r>
          </a:p>
          <a:p>
            <a:pPr lvl="2"/>
            <a:r>
              <a:rPr lang="en-ZA" altLang="en-US"/>
              <a:t>Third level</a:t>
            </a:r>
          </a:p>
          <a:p>
            <a:pPr lvl="3"/>
            <a:r>
              <a:rPr lang="en-ZA" altLang="en-US"/>
              <a:t>Fourth level</a:t>
            </a:r>
          </a:p>
          <a:p>
            <a:pPr lvl="4"/>
            <a:r>
              <a:rPr lang="en-ZA" altLang="en-US"/>
              <a:t>Fifth level</a:t>
            </a:r>
          </a:p>
        </p:txBody>
      </p:sp>
      <p:sp>
        <p:nvSpPr>
          <p:cNvPr id="1061" name="Rectangle 37"/>
          <p:cNvSpPr>
            <a:spLocks noGrp="1" noChangeArrowheads="1"/>
          </p:cNvSpPr>
          <p:nvPr>
            <p:ph type="dt" sz="half" idx="2"/>
          </p:nvPr>
        </p:nvSpPr>
        <p:spPr bwMode="auto">
          <a:xfrm>
            <a:off x="457200" y="6453188"/>
            <a:ext cx="1738313"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000">
                <a:solidFill>
                  <a:srgbClr val="83725B"/>
                </a:solidFill>
                <a:latin typeface="Arial" charset="0"/>
                <a:cs typeface="Arial" charset="0"/>
              </a:defRPr>
            </a:lvl1pPr>
          </a:lstStyle>
          <a:p>
            <a:pPr fontAlgn="base">
              <a:spcBef>
                <a:spcPct val="0"/>
              </a:spcBef>
              <a:spcAft>
                <a:spcPct val="0"/>
              </a:spcAft>
              <a:defRPr/>
            </a:pPr>
            <a:endParaRPr lang="en-ZA" dirty="0"/>
          </a:p>
        </p:txBody>
      </p:sp>
      <p:sp>
        <p:nvSpPr>
          <p:cNvPr id="1063" name="Rectangle 39"/>
          <p:cNvSpPr>
            <a:spLocks noGrp="1" noChangeArrowheads="1"/>
          </p:cNvSpPr>
          <p:nvPr>
            <p:ph type="sldNum" sz="quarter" idx="4"/>
          </p:nvPr>
        </p:nvSpPr>
        <p:spPr bwMode="auto">
          <a:xfrm>
            <a:off x="3924300" y="6453188"/>
            <a:ext cx="935038"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sz="1000">
                <a:solidFill>
                  <a:srgbClr val="83725B"/>
                </a:solidFill>
                <a:latin typeface="Arial" charset="0"/>
                <a:cs typeface="Arial" charset="0"/>
              </a:defRPr>
            </a:lvl1pPr>
          </a:lstStyle>
          <a:p>
            <a:pPr fontAlgn="base">
              <a:spcBef>
                <a:spcPct val="0"/>
              </a:spcBef>
              <a:spcAft>
                <a:spcPct val="0"/>
              </a:spcAft>
              <a:defRPr/>
            </a:pPr>
            <a:fld id="{D1BFF916-A941-4B47-A274-906E3C92AD84}" type="slidenum">
              <a:rPr lang="en-ZA"/>
              <a:pPr fontAlgn="base">
                <a:spcBef>
                  <a:spcPct val="0"/>
                </a:spcBef>
                <a:spcAft>
                  <a:spcPct val="0"/>
                </a:spcAft>
                <a:defRPr/>
              </a:pPr>
              <a:t>‹#›</a:t>
            </a:fld>
            <a:endParaRPr lang="en-ZA" dirty="0"/>
          </a:p>
        </p:txBody>
      </p:sp>
    </p:spTree>
    <p:extLst>
      <p:ext uri="{BB962C8B-B14F-4D97-AF65-F5344CB8AC3E}">
        <p14:creationId xmlns:p14="http://schemas.microsoft.com/office/powerpoint/2010/main" val="3328172360"/>
      </p:ext>
    </p:extLst>
  </p:cSld>
  <p:clrMap bg1="lt1" tx1="dk1" bg2="lt2" tx2="dk2" accent1="accent1" accent2="accent2" accent3="accent3" accent4="accent4" accent5="accent5" accent6="accent6" hlink="hlink" folHlink="folHlink"/>
  <p:sldLayoutIdLst>
    <p:sldLayoutId id="2147483735" r:id="rId1"/>
    <p:sldLayoutId id="2147483736" r:id="rId2"/>
    <p:sldLayoutId id="2147483737" r:id="rId3"/>
    <p:sldLayoutId id="2147483738" r:id="rId4"/>
    <p:sldLayoutId id="2147483739" r:id="rId5"/>
    <p:sldLayoutId id="2147483740" r:id="rId6"/>
    <p:sldLayoutId id="2147483741" r:id="rId7"/>
    <p:sldLayoutId id="2147483742" r:id="rId8"/>
    <p:sldLayoutId id="2147483743" r:id="rId9"/>
    <p:sldLayoutId id="2147483744" r:id="rId10"/>
    <p:sldLayoutId id="2147483745" r:id="rId11"/>
    <p:sldLayoutId id="2147483746" r:id="rId12"/>
  </p:sldLayoutIdLst>
  <p:transition spd="slow">
    <p:fade/>
  </p:transition>
  <p:hf hdr="0" ftr="0"/>
  <p:txStyles>
    <p:titleStyle>
      <a:lvl1pPr algn="l" rtl="0" eaLnBrk="0" fontAlgn="base" hangingPunct="0">
        <a:lnSpc>
          <a:spcPct val="85000"/>
        </a:lnSpc>
        <a:spcBef>
          <a:spcPct val="0"/>
        </a:spcBef>
        <a:spcAft>
          <a:spcPct val="0"/>
        </a:spcAft>
        <a:defRPr sz="2400">
          <a:solidFill>
            <a:schemeClr val="bg1"/>
          </a:solidFill>
          <a:latin typeface="+mj-lt"/>
          <a:ea typeface="+mj-ea"/>
          <a:cs typeface="+mj-cs"/>
        </a:defRPr>
      </a:lvl1pPr>
      <a:lvl2pPr algn="l" rtl="0" eaLnBrk="0" fontAlgn="base" hangingPunct="0">
        <a:lnSpc>
          <a:spcPct val="85000"/>
        </a:lnSpc>
        <a:spcBef>
          <a:spcPct val="0"/>
        </a:spcBef>
        <a:spcAft>
          <a:spcPct val="0"/>
        </a:spcAft>
        <a:defRPr sz="2400">
          <a:solidFill>
            <a:schemeClr val="bg1"/>
          </a:solidFill>
          <a:latin typeface="Arial" charset="0"/>
          <a:cs typeface="Arial" charset="0"/>
        </a:defRPr>
      </a:lvl2pPr>
      <a:lvl3pPr algn="l" rtl="0" eaLnBrk="0" fontAlgn="base" hangingPunct="0">
        <a:lnSpc>
          <a:spcPct val="85000"/>
        </a:lnSpc>
        <a:spcBef>
          <a:spcPct val="0"/>
        </a:spcBef>
        <a:spcAft>
          <a:spcPct val="0"/>
        </a:spcAft>
        <a:defRPr sz="2400">
          <a:solidFill>
            <a:schemeClr val="bg1"/>
          </a:solidFill>
          <a:latin typeface="Arial" charset="0"/>
          <a:cs typeface="Arial" charset="0"/>
        </a:defRPr>
      </a:lvl3pPr>
      <a:lvl4pPr algn="l" rtl="0" eaLnBrk="0" fontAlgn="base" hangingPunct="0">
        <a:lnSpc>
          <a:spcPct val="85000"/>
        </a:lnSpc>
        <a:spcBef>
          <a:spcPct val="0"/>
        </a:spcBef>
        <a:spcAft>
          <a:spcPct val="0"/>
        </a:spcAft>
        <a:defRPr sz="2400">
          <a:solidFill>
            <a:schemeClr val="bg1"/>
          </a:solidFill>
          <a:latin typeface="Arial" charset="0"/>
          <a:cs typeface="Arial" charset="0"/>
        </a:defRPr>
      </a:lvl4pPr>
      <a:lvl5pPr algn="l" rtl="0" eaLnBrk="0" fontAlgn="base" hangingPunct="0">
        <a:lnSpc>
          <a:spcPct val="85000"/>
        </a:lnSpc>
        <a:spcBef>
          <a:spcPct val="0"/>
        </a:spcBef>
        <a:spcAft>
          <a:spcPct val="0"/>
        </a:spcAft>
        <a:defRPr sz="2400">
          <a:solidFill>
            <a:schemeClr val="bg1"/>
          </a:solidFill>
          <a:latin typeface="Arial" charset="0"/>
          <a:cs typeface="Arial" charset="0"/>
        </a:defRPr>
      </a:lvl5pPr>
      <a:lvl6pPr marL="457200" algn="l" rtl="0" fontAlgn="base">
        <a:lnSpc>
          <a:spcPct val="85000"/>
        </a:lnSpc>
        <a:spcBef>
          <a:spcPct val="0"/>
        </a:spcBef>
        <a:spcAft>
          <a:spcPct val="0"/>
        </a:spcAft>
        <a:defRPr sz="2400">
          <a:solidFill>
            <a:schemeClr val="bg1"/>
          </a:solidFill>
          <a:latin typeface="Arial" charset="0"/>
          <a:cs typeface="Arial" charset="0"/>
        </a:defRPr>
      </a:lvl6pPr>
      <a:lvl7pPr marL="914400" algn="l" rtl="0" fontAlgn="base">
        <a:lnSpc>
          <a:spcPct val="85000"/>
        </a:lnSpc>
        <a:spcBef>
          <a:spcPct val="0"/>
        </a:spcBef>
        <a:spcAft>
          <a:spcPct val="0"/>
        </a:spcAft>
        <a:defRPr sz="2400">
          <a:solidFill>
            <a:schemeClr val="bg1"/>
          </a:solidFill>
          <a:latin typeface="Arial" charset="0"/>
          <a:cs typeface="Arial" charset="0"/>
        </a:defRPr>
      </a:lvl7pPr>
      <a:lvl8pPr marL="1371600" algn="l" rtl="0" fontAlgn="base">
        <a:lnSpc>
          <a:spcPct val="85000"/>
        </a:lnSpc>
        <a:spcBef>
          <a:spcPct val="0"/>
        </a:spcBef>
        <a:spcAft>
          <a:spcPct val="0"/>
        </a:spcAft>
        <a:defRPr sz="2400">
          <a:solidFill>
            <a:schemeClr val="bg1"/>
          </a:solidFill>
          <a:latin typeface="Arial" charset="0"/>
          <a:cs typeface="Arial" charset="0"/>
        </a:defRPr>
      </a:lvl8pPr>
      <a:lvl9pPr marL="1828800" algn="l" rtl="0" fontAlgn="base">
        <a:lnSpc>
          <a:spcPct val="85000"/>
        </a:lnSpc>
        <a:spcBef>
          <a:spcPct val="0"/>
        </a:spcBef>
        <a:spcAft>
          <a:spcPct val="0"/>
        </a:spcAft>
        <a:defRPr sz="2400">
          <a:solidFill>
            <a:schemeClr val="bg1"/>
          </a:solidFill>
          <a:latin typeface="Arial" charset="0"/>
          <a:cs typeface="Arial" charset="0"/>
        </a:defRPr>
      </a:lvl9pPr>
    </p:titleStyle>
    <p:bodyStyle>
      <a:lvl1pPr marL="266700" indent="-266700" algn="l" rtl="0" eaLnBrk="0" fontAlgn="base" hangingPunct="0">
        <a:lnSpc>
          <a:spcPct val="90000"/>
        </a:lnSpc>
        <a:spcBef>
          <a:spcPct val="100000"/>
        </a:spcBef>
        <a:spcAft>
          <a:spcPct val="0"/>
        </a:spcAft>
        <a:buClr>
          <a:srgbClr val="8C7F6D"/>
        </a:buClr>
        <a:buChar char="•"/>
        <a:defRPr sz="2000">
          <a:solidFill>
            <a:srgbClr val="003896"/>
          </a:solidFill>
          <a:latin typeface="+mn-lt"/>
          <a:ea typeface="+mn-ea"/>
          <a:cs typeface="+mn-cs"/>
        </a:defRPr>
      </a:lvl1pPr>
      <a:lvl2pPr marL="717550" indent="-271463" algn="l" rtl="0" eaLnBrk="0" fontAlgn="base" hangingPunct="0">
        <a:lnSpc>
          <a:spcPct val="90000"/>
        </a:lnSpc>
        <a:spcBef>
          <a:spcPct val="100000"/>
        </a:spcBef>
        <a:spcAft>
          <a:spcPct val="0"/>
        </a:spcAft>
        <a:buClr>
          <a:srgbClr val="8C7F6D"/>
        </a:buClr>
        <a:buChar char="•"/>
        <a:defRPr>
          <a:solidFill>
            <a:srgbClr val="003896"/>
          </a:solidFill>
          <a:latin typeface="+mn-lt"/>
          <a:cs typeface="+mn-cs"/>
        </a:defRPr>
      </a:lvl2pPr>
      <a:lvl3pPr marL="1076325" indent="-179388" algn="l" rtl="0" eaLnBrk="0" fontAlgn="base" hangingPunct="0">
        <a:lnSpc>
          <a:spcPct val="90000"/>
        </a:lnSpc>
        <a:spcBef>
          <a:spcPct val="100000"/>
        </a:spcBef>
        <a:spcAft>
          <a:spcPct val="0"/>
        </a:spcAft>
        <a:buClr>
          <a:srgbClr val="8C7F6D"/>
        </a:buClr>
        <a:buChar char="•"/>
        <a:defRPr sz="1600">
          <a:solidFill>
            <a:srgbClr val="003896"/>
          </a:solidFill>
          <a:latin typeface="+mn-lt"/>
          <a:cs typeface="+mn-cs"/>
        </a:defRPr>
      </a:lvl3pPr>
      <a:lvl4pPr marL="1435100"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4pPr>
      <a:lvl5pPr marL="1793875"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5pPr>
      <a:lvl6pPr marL="22510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6pPr>
      <a:lvl7pPr marL="27082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7pPr>
      <a:lvl8pPr marL="31654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8pPr>
      <a:lvl9pPr marL="36226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43" descr="logo small"/>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7662863" y="341313"/>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 name="Picture 17" descr="topsolid"/>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2" name="Rectangle 2"/>
          <p:cNvSpPr>
            <a:spLocks noGrp="1" noChangeArrowheads="1"/>
          </p:cNvSpPr>
          <p:nvPr>
            <p:ph type="title"/>
          </p:nvPr>
        </p:nvSpPr>
        <p:spPr bwMode="auto">
          <a:xfrm>
            <a:off x="436563" y="166688"/>
            <a:ext cx="6519862"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ZA" altLang="en-US"/>
              <a:t>Click to edit Master title style</a:t>
            </a:r>
          </a:p>
        </p:txBody>
      </p:sp>
      <p:sp>
        <p:nvSpPr>
          <p:cNvPr id="2053" name="Rectangle 3"/>
          <p:cNvSpPr>
            <a:spLocks noGrp="1" noChangeArrowheads="1"/>
          </p:cNvSpPr>
          <p:nvPr>
            <p:ph type="body" idx="1"/>
          </p:nvPr>
        </p:nvSpPr>
        <p:spPr bwMode="auto">
          <a:xfrm>
            <a:off x="436563" y="1436688"/>
            <a:ext cx="8378825" cy="5045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ZA" altLang="en-US"/>
              <a:t>Click to edit Master text styles</a:t>
            </a:r>
          </a:p>
          <a:p>
            <a:pPr lvl="1"/>
            <a:r>
              <a:rPr lang="en-ZA" altLang="en-US"/>
              <a:t>Second level</a:t>
            </a:r>
          </a:p>
          <a:p>
            <a:pPr lvl="2"/>
            <a:r>
              <a:rPr lang="en-ZA" altLang="en-US"/>
              <a:t>Third level</a:t>
            </a:r>
          </a:p>
          <a:p>
            <a:pPr lvl="3"/>
            <a:r>
              <a:rPr lang="en-ZA" altLang="en-US"/>
              <a:t>Fourth level</a:t>
            </a:r>
          </a:p>
          <a:p>
            <a:pPr lvl="4"/>
            <a:r>
              <a:rPr lang="en-ZA" altLang="en-US"/>
              <a:t>Fifth level</a:t>
            </a:r>
          </a:p>
        </p:txBody>
      </p:sp>
      <p:sp>
        <p:nvSpPr>
          <p:cNvPr id="1061" name="Rectangle 37"/>
          <p:cNvSpPr>
            <a:spLocks noGrp="1" noChangeArrowheads="1"/>
          </p:cNvSpPr>
          <p:nvPr>
            <p:ph type="dt" sz="half" idx="2"/>
          </p:nvPr>
        </p:nvSpPr>
        <p:spPr bwMode="auto">
          <a:xfrm>
            <a:off x="457200" y="6453188"/>
            <a:ext cx="1738313"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000" b="0">
                <a:solidFill>
                  <a:srgbClr val="83725B"/>
                </a:solidFill>
                <a:latin typeface="Arial" charset="0"/>
                <a:cs typeface="Arial" charset="0"/>
              </a:defRPr>
            </a:lvl1pPr>
          </a:lstStyle>
          <a:p>
            <a:pPr fontAlgn="base">
              <a:spcBef>
                <a:spcPct val="0"/>
              </a:spcBef>
              <a:spcAft>
                <a:spcPct val="0"/>
              </a:spcAft>
              <a:defRPr/>
            </a:pPr>
            <a:endParaRPr lang="en-ZA" dirty="0"/>
          </a:p>
        </p:txBody>
      </p:sp>
      <p:sp>
        <p:nvSpPr>
          <p:cNvPr id="1063" name="Rectangle 39"/>
          <p:cNvSpPr>
            <a:spLocks noGrp="1" noChangeArrowheads="1"/>
          </p:cNvSpPr>
          <p:nvPr>
            <p:ph type="sldNum" sz="quarter" idx="4"/>
          </p:nvPr>
        </p:nvSpPr>
        <p:spPr bwMode="auto">
          <a:xfrm>
            <a:off x="3924300" y="6453188"/>
            <a:ext cx="935038"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eaLnBrk="1" hangingPunct="1">
              <a:defRPr sz="1000" b="0">
                <a:solidFill>
                  <a:srgbClr val="83725B"/>
                </a:solidFill>
                <a:latin typeface="Arial" charset="0"/>
                <a:cs typeface="Arial" charset="0"/>
              </a:defRPr>
            </a:lvl1pPr>
          </a:lstStyle>
          <a:p>
            <a:pPr fontAlgn="base">
              <a:spcBef>
                <a:spcPct val="0"/>
              </a:spcBef>
              <a:spcAft>
                <a:spcPct val="0"/>
              </a:spcAft>
              <a:defRPr/>
            </a:pPr>
            <a:fld id="{3FCB4A73-FC74-4EAF-84BE-BB90ACA92960}" type="slidenum">
              <a:rPr lang="en-ZA" altLang="en-US"/>
              <a:pPr fontAlgn="base">
                <a:spcBef>
                  <a:spcPct val="0"/>
                </a:spcBef>
                <a:spcAft>
                  <a:spcPct val="0"/>
                </a:spcAft>
                <a:defRPr/>
              </a:pPr>
              <a:t>‹#›</a:t>
            </a:fld>
            <a:endParaRPr lang="en-ZA" altLang="en-US" dirty="0"/>
          </a:p>
        </p:txBody>
      </p:sp>
    </p:spTree>
    <p:extLst>
      <p:ext uri="{BB962C8B-B14F-4D97-AF65-F5344CB8AC3E}">
        <p14:creationId xmlns:p14="http://schemas.microsoft.com/office/powerpoint/2010/main" val="2736297384"/>
      </p:ext>
    </p:extLst>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2" r:id="rId5"/>
    <p:sldLayoutId id="2147483753" r:id="rId6"/>
    <p:sldLayoutId id="2147483754" r:id="rId7"/>
    <p:sldLayoutId id="2147483755" r:id="rId8"/>
    <p:sldLayoutId id="2147483756" r:id="rId9"/>
    <p:sldLayoutId id="2147483757" r:id="rId10"/>
    <p:sldLayoutId id="2147483758" r:id="rId11"/>
    <p:sldLayoutId id="2147483759" r:id="rId12"/>
  </p:sldLayoutIdLst>
  <p:transition spd="slow">
    <p:fade/>
  </p:transition>
  <p:hf hdr="0" ftr="0"/>
  <p:txStyles>
    <p:titleStyle>
      <a:lvl1pPr algn="l" rtl="0" eaLnBrk="0" fontAlgn="base" hangingPunct="0">
        <a:lnSpc>
          <a:spcPct val="85000"/>
        </a:lnSpc>
        <a:spcBef>
          <a:spcPct val="0"/>
        </a:spcBef>
        <a:spcAft>
          <a:spcPct val="0"/>
        </a:spcAft>
        <a:defRPr sz="2400">
          <a:solidFill>
            <a:schemeClr val="bg1"/>
          </a:solidFill>
          <a:latin typeface="+mj-lt"/>
          <a:ea typeface="+mj-ea"/>
          <a:cs typeface="+mj-cs"/>
        </a:defRPr>
      </a:lvl1pPr>
      <a:lvl2pPr algn="l" rtl="0" eaLnBrk="0" fontAlgn="base" hangingPunct="0">
        <a:lnSpc>
          <a:spcPct val="85000"/>
        </a:lnSpc>
        <a:spcBef>
          <a:spcPct val="0"/>
        </a:spcBef>
        <a:spcAft>
          <a:spcPct val="0"/>
        </a:spcAft>
        <a:defRPr sz="2400">
          <a:solidFill>
            <a:schemeClr val="bg1"/>
          </a:solidFill>
          <a:latin typeface="Arial" charset="0"/>
          <a:cs typeface="Arial" charset="0"/>
        </a:defRPr>
      </a:lvl2pPr>
      <a:lvl3pPr algn="l" rtl="0" eaLnBrk="0" fontAlgn="base" hangingPunct="0">
        <a:lnSpc>
          <a:spcPct val="85000"/>
        </a:lnSpc>
        <a:spcBef>
          <a:spcPct val="0"/>
        </a:spcBef>
        <a:spcAft>
          <a:spcPct val="0"/>
        </a:spcAft>
        <a:defRPr sz="2400">
          <a:solidFill>
            <a:schemeClr val="bg1"/>
          </a:solidFill>
          <a:latin typeface="Arial" charset="0"/>
          <a:cs typeface="Arial" charset="0"/>
        </a:defRPr>
      </a:lvl3pPr>
      <a:lvl4pPr algn="l" rtl="0" eaLnBrk="0" fontAlgn="base" hangingPunct="0">
        <a:lnSpc>
          <a:spcPct val="85000"/>
        </a:lnSpc>
        <a:spcBef>
          <a:spcPct val="0"/>
        </a:spcBef>
        <a:spcAft>
          <a:spcPct val="0"/>
        </a:spcAft>
        <a:defRPr sz="2400">
          <a:solidFill>
            <a:schemeClr val="bg1"/>
          </a:solidFill>
          <a:latin typeface="Arial" charset="0"/>
          <a:cs typeface="Arial" charset="0"/>
        </a:defRPr>
      </a:lvl4pPr>
      <a:lvl5pPr algn="l" rtl="0" eaLnBrk="0" fontAlgn="base" hangingPunct="0">
        <a:lnSpc>
          <a:spcPct val="85000"/>
        </a:lnSpc>
        <a:spcBef>
          <a:spcPct val="0"/>
        </a:spcBef>
        <a:spcAft>
          <a:spcPct val="0"/>
        </a:spcAft>
        <a:defRPr sz="2400">
          <a:solidFill>
            <a:schemeClr val="bg1"/>
          </a:solidFill>
          <a:latin typeface="Arial" charset="0"/>
          <a:cs typeface="Arial" charset="0"/>
        </a:defRPr>
      </a:lvl5pPr>
      <a:lvl6pPr marL="457200" algn="l" rtl="0" fontAlgn="base">
        <a:lnSpc>
          <a:spcPct val="85000"/>
        </a:lnSpc>
        <a:spcBef>
          <a:spcPct val="0"/>
        </a:spcBef>
        <a:spcAft>
          <a:spcPct val="0"/>
        </a:spcAft>
        <a:defRPr sz="2400">
          <a:solidFill>
            <a:schemeClr val="bg1"/>
          </a:solidFill>
          <a:latin typeface="Arial" charset="0"/>
          <a:cs typeface="Arial" charset="0"/>
        </a:defRPr>
      </a:lvl6pPr>
      <a:lvl7pPr marL="914400" algn="l" rtl="0" fontAlgn="base">
        <a:lnSpc>
          <a:spcPct val="85000"/>
        </a:lnSpc>
        <a:spcBef>
          <a:spcPct val="0"/>
        </a:spcBef>
        <a:spcAft>
          <a:spcPct val="0"/>
        </a:spcAft>
        <a:defRPr sz="2400">
          <a:solidFill>
            <a:schemeClr val="bg1"/>
          </a:solidFill>
          <a:latin typeface="Arial" charset="0"/>
          <a:cs typeface="Arial" charset="0"/>
        </a:defRPr>
      </a:lvl7pPr>
      <a:lvl8pPr marL="1371600" algn="l" rtl="0" fontAlgn="base">
        <a:lnSpc>
          <a:spcPct val="85000"/>
        </a:lnSpc>
        <a:spcBef>
          <a:spcPct val="0"/>
        </a:spcBef>
        <a:spcAft>
          <a:spcPct val="0"/>
        </a:spcAft>
        <a:defRPr sz="2400">
          <a:solidFill>
            <a:schemeClr val="bg1"/>
          </a:solidFill>
          <a:latin typeface="Arial" charset="0"/>
          <a:cs typeface="Arial" charset="0"/>
        </a:defRPr>
      </a:lvl8pPr>
      <a:lvl9pPr marL="1828800" algn="l" rtl="0" fontAlgn="base">
        <a:lnSpc>
          <a:spcPct val="85000"/>
        </a:lnSpc>
        <a:spcBef>
          <a:spcPct val="0"/>
        </a:spcBef>
        <a:spcAft>
          <a:spcPct val="0"/>
        </a:spcAft>
        <a:defRPr sz="2400">
          <a:solidFill>
            <a:schemeClr val="bg1"/>
          </a:solidFill>
          <a:latin typeface="Arial" charset="0"/>
          <a:cs typeface="Arial" charset="0"/>
        </a:defRPr>
      </a:lvl9pPr>
    </p:titleStyle>
    <p:bodyStyle>
      <a:lvl1pPr marL="266700" indent="-266700" algn="l" rtl="0" eaLnBrk="0" fontAlgn="base" hangingPunct="0">
        <a:lnSpc>
          <a:spcPct val="90000"/>
        </a:lnSpc>
        <a:spcBef>
          <a:spcPct val="100000"/>
        </a:spcBef>
        <a:spcAft>
          <a:spcPct val="0"/>
        </a:spcAft>
        <a:buClr>
          <a:srgbClr val="8C7F6D"/>
        </a:buClr>
        <a:buChar char="•"/>
        <a:defRPr sz="2000">
          <a:solidFill>
            <a:srgbClr val="003896"/>
          </a:solidFill>
          <a:latin typeface="+mn-lt"/>
          <a:ea typeface="+mn-ea"/>
          <a:cs typeface="+mn-cs"/>
        </a:defRPr>
      </a:lvl1pPr>
      <a:lvl2pPr marL="717550" indent="-271463" algn="l" rtl="0" eaLnBrk="0" fontAlgn="base" hangingPunct="0">
        <a:lnSpc>
          <a:spcPct val="90000"/>
        </a:lnSpc>
        <a:spcBef>
          <a:spcPct val="100000"/>
        </a:spcBef>
        <a:spcAft>
          <a:spcPct val="0"/>
        </a:spcAft>
        <a:buClr>
          <a:srgbClr val="8C7F6D"/>
        </a:buClr>
        <a:buChar char="•"/>
        <a:defRPr>
          <a:solidFill>
            <a:srgbClr val="003896"/>
          </a:solidFill>
          <a:latin typeface="+mn-lt"/>
          <a:cs typeface="+mn-cs"/>
        </a:defRPr>
      </a:lvl2pPr>
      <a:lvl3pPr marL="1076325" indent="-179388" algn="l" rtl="0" eaLnBrk="0" fontAlgn="base" hangingPunct="0">
        <a:lnSpc>
          <a:spcPct val="90000"/>
        </a:lnSpc>
        <a:spcBef>
          <a:spcPct val="100000"/>
        </a:spcBef>
        <a:spcAft>
          <a:spcPct val="0"/>
        </a:spcAft>
        <a:buClr>
          <a:srgbClr val="8C7F6D"/>
        </a:buClr>
        <a:buChar char="•"/>
        <a:defRPr sz="1600">
          <a:solidFill>
            <a:srgbClr val="003896"/>
          </a:solidFill>
          <a:latin typeface="+mn-lt"/>
          <a:cs typeface="+mn-cs"/>
        </a:defRPr>
      </a:lvl3pPr>
      <a:lvl4pPr marL="1435100"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4pPr>
      <a:lvl5pPr marL="1793875"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5pPr>
      <a:lvl6pPr marL="22510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6pPr>
      <a:lvl7pPr marL="27082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7pPr>
      <a:lvl8pPr marL="31654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8pPr>
      <a:lvl9pPr marL="36226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43" descr="logo small"/>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662863" y="341313"/>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 name="Picture 17" descr="topsolid"/>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2" name="Rectangle 2"/>
          <p:cNvSpPr>
            <a:spLocks noGrp="1" noChangeArrowheads="1"/>
          </p:cNvSpPr>
          <p:nvPr>
            <p:ph type="title"/>
          </p:nvPr>
        </p:nvSpPr>
        <p:spPr bwMode="auto">
          <a:xfrm>
            <a:off x="436563" y="166688"/>
            <a:ext cx="6519862"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ZA" altLang="en-US"/>
              <a:t>Click to edit Master title style</a:t>
            </a:r>
          </a:p>
        </p:txBody>
      </p:sp>
      <p:sp>
        <p:nvSpPr>
          <p:cNvPr id="2053" name="Rectangle 3"/>
          <p:cNvSpPr>
            <a:spLocks noGrp="1" noChangeArrowheads="1"/>
          </p:cNvSpPr>
          <p:nvPr>
            <p:ph type="body" idx="1"/>
          </p:nvPr>
        </p:nvSpPr>
        <p:spPr bwMode="auto">
          <a:xfrm>
            <a:off x="436563" y="1436688"/>
            <a:ext cx="8378825" cy="5045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ZA" altLang="en-US"/>
              <a:t>Click to edit Master text styles</a:t>
            </a:r>
          </a:p>
          <a:p>
            <a:pPr lvl="1"/>
            <a:r>
              <a:rPr lang="en-ZA" altLang="en-US"/>
              <a:t>Second level</a:t>
            </a:r>
          </a:p>
          <a:p>
            <a:pPr lvl="2"/>
            <a:r>
              <a:rPr lang="en-ZA" altLang="en-US"/>
              <a:t>Third level</a:t>
            </a:r>
          </a:p>
          <a:p>
            <a:pPr lvl="3"/>
            <a:r>
              <a:rPr lang="en-ZA" altLang="en-US"/>
              <a:t>Fourth level</a:t>
            </a:r>
          </a:p>
          <a:p>
            <a:pPr lvl="4"/>
            <a:r>
              <a:rPr lang="en-ZA" altLang="en-US"/>
              <a:t>Fifth level</a:t>
            </a:r>
          </a:p>
        </p:txBody>
      </p:sp>
      <p:sp>
        <p:nvSpPr>
          <p:cNvPr id="1061" name="Rectangle 37"/>
          <p:cNvSpPr>
            <a:spLocks noGrp="1" noChangeArrowheads="1"/>
          </p:cNvSpPr>
          <p:nvPr>
            <p:ph type="dt" sz="half" idx="2"/>
          </p:nvPr>
        </p:nvSpPr>
        <p:spPr bwMode="auto">
          <a:xfrm>
            <a:off x="457200" y="6453188"/>
            <a:ext cx="1738313"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000" b="0">
                <a:solidFill>
                  <a:srgbClr val="83725B"/>
                </a:solidFill>
                <a:latin typeface="Arial" charset="0"/>
                <a:cs typeface="Arial" charset="0"/>
              </a:defRPr>
            </a:lvl1pPr>
          </a:lstStyle>
          <a:p>
            <a:pPr fontAlgn="base">
              <a:spcBef>
                <a:spcPct val="0"/>
              </a:spcBef>
              <a:spcAft>
                <a:spcPct val="0"/>
              </a:spcAft>
              <a:defRPr/>
            </a:pPr>
            <a:endParaRPr lang="en-ZA" dirty="0"/>
          </a:p>
        </p:txBody>
      </p:sp>
      <p:sp>
        <p:nvSpPr>
          <p:cNvPr id="1063" name="Rectangle 39"/>
          <p:cNvSpPr>
            <a:spLocks noGrp="1" noChangeArrowheads="1"/>
          </p:cNvSpPr>
          <p:nvPr>
            <p:ph type="sldNum" sz="quarter" idx="4"/>
          </p:nvPr>
        </p:nvSpPr>
        <p:spPr bwMode="auto">
          <a:xfrm>
            <a:off x="3924300" y="6453188"/>
            <a:ext cx="935038"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eaLnBrk="1" hangingPunct="1">
              <a:defRPr sz="1000" b="0">
                <a:solidFill>
                  <a:srgbClr val="83725B"/>
                </a:solidFill>
                <a:latin typeface="Arial" charset="0"/>
                <a:cs typeface="Arial" charset="0"/>
              </a:defRPr>
            </a:lvl1pPr>
          </a:lstStyle>
          <a:p>
            <a:pPr fontAlgn="base">
              <a:spcBef>
                <a:spcPct val="0"/>
              </a:spcBef>
              <a:spcAft>
                <a:spcPct val="0"/>
              </a:spcAft>
              <a:defRPr/>
            </a:pPr>
            <a:fld id="{3FCB4A73-FC74-4EAF-84BE-BB90ACA92960}" type="slidenum">
              <a:rPr lang="en-ZA" altLang="en-US"/>
              <a:pPr fontAlgn="base">
                <a:spcBef>
                  <a:spcPct val="0"/>
                </a:spcBef>
                <a:spcAft>
                  <a:spcPct val="0"/>
                </a:spcAft>
                <a:defRPr/>
              </a:pPr>
              <a:t>‹#›</a:t>
            </a:fld>
            <a:endParaRPr lang="en-ZA" altLang="en-US" dirty="0"/>
          </a:p>
        </p:txBody>
      </p:sp>
    </p:spTree>
    <p:extLst>
      <p:ext uri="{BB962C8B-B14F-4D97-AF65-F5344CB8AC3E}">
        <p14:creationId xmlns:p14="http://schemas.microsoft.com/office/powerpoint/2010/main" val="3696797368"/>
      </p:ext>
    </p:extLst>
  </p:cSld>
  <p:clrMap bg1="lt1" tx1="dk1" bg2="lt2" tx2="dk2" accent1="accent1" accent2="accent2" accent3="accent3" accent4="accent4" accent5="accent5" accent6="accent6" hlink="hlink" folHlink="folHlink"/>
  <p:sldLayoutIdLst>
    <p:sldLayoutId id="2147483773" r:id="rId1"/>
    <p:sldLayoutId id="2147483774" r:id="rId2"/>
    <p:sldLayoutId id="2147483775" r:id="rId3"/>
    <p:sldLayoutId id="2147483776" r:id="rId4"/>
    <p:sldLayoutId id="2147483777" r:id="rId5"/>
    <p:sldLayoutId id="2147483778" r:id="rId6"/>
    <p:sldLayoutId id="2147483779" r:id="rId7"/>
    <p:sldLayoutId id="2147483780" r:id="rId8"/>
    <p:sldLayoutId id="2147483781" r:id="rId9"/>
    <p:sldLayoutId id="2147483782" r:id="rId10"/>
    <p:sldLayoutId id="2147483783" r:id="rId11"/>
    <p:sldLayoutId id="2147483784" r:id="rId12"/>
  </p:sldLayoutIdLst>
  <p:transition spd="slow">
    <p:fade/>
  </p:transition>
  <p:hf hdr="0" ftr="0"/>
  <p:txStyles>
    <p:titleStyle>
      <a:lvl1pPr algn="l" rtl="0" eaLnBrk="0" fontAlgn="base" hangingPunct="0">
        <a:lnSpc>
          <a:spcPct val="85000"/>
        </a:lnSpc>
        <a:spcBef>
          <a:spcPct val="0"/>
        </a:spcBef>
        <a:spcAft>
          <a:spcPct val="0"/>
        </a:spcAft>
        <a:defRPr sz="2400">
          <a:solidFill>
            <a:schemeClr val="bg1"/>
          </a:solidFill>
          <a:latin typeface="+mj-lt"/>
          <a:ea typeface="+mj-ea"/>
          <a:cs typeface="+mj-cs"/>
        </a:defRPr>
      </a:lvl1pPr>
      <a:lvl2pPr algn="l" rtl="0" eaLnBrk="0" fontAlgn="base" hangingPunct="0">
        <a:lnSpc>
          <a:spcPct val="85000"/>
        </a:lnSpc>
        <a:spcBef>
          <a:spcPct val="0"/>
        </a:spcBef>
        <a:spcAft>
          <a:spcPct val="0"/>
        </a:spcAft>
        <a:defRPr sz="2400">
          <a:solidFill>
            <a:schemeClr val="bg1"/>
          </a:solidFill>
          <a:latin typeface="Arial" charset="0"/>
          <a:cs typeface="Arial" charset="0"/>
        </a:defRPr>
      </a:lvl2pPr>
      <a:lvl3pPr algn="l" rtl="0" eaLnBrk="0" fontAlgn="base" hangingPunct="0">
        <a:lnSpc>
          <a:spcPct val="85000"/>
        </a:lnSpc>
        <a:spcBef>
          <a:spcPct val="0"/>
        </a:spcBef>
        <a:spcAft>
          <a:spcPct val="0"/>
        </a:spcAft>
        <a:defRPr sz="2400">
          <a:solidFill>
            <a:schemeClr val="bg1"/>
          </a:solidFill>
          <a:latin typeface="Arial" charset="0"/>
          <a:cs typeface="Arial" charset="0"/>
        </a:defRPr>
      </a:lvl3pPr>
      <a:lvl4pPr algn="l" rtl="0" eaLnBrk="0" fontAlgn="base" hangingPunct="0">
        <a:lnSpc>
          <a:spcPct val="85000"/>
        </a:lnSpc>
        <a:spcBef>
          <a:spcPct val="0"/>
        </a:spcBef>
        <a:spcAft>
          <a:spcPct val="0"/>
        </a:spcAft>
        <a:defRPr sz="2400">
          <a:solidFill>
            <a:schemeClr val="bg1"/>
          </a:solidFill>
          <a:latin typeface="Arial" charset="0"/>
          <a:cs typeface="Arial" charset="0"/>
        </a:defRPr>
      </a:lvl4pPr>
      <a:lvl5pPr algn="l" rtl="0" eaLnBrk="0" fontAlgn="base" hangingPunct="0">
        <a:lnSpc>
          <a:spcPct val="85000"/>
        </a:lnSpc>
        <a:spcBef>
          <a:spcPct val="0"/>
        </a:spcBef>
        <a:spcAft>
          <a:spcPct val="0"/>
        </a:spcAft>
        <a:defRPr sz="2400">
          <a:solidFill>
            <a:schemeClr val="bg1"/>
          </a:solidFill>
          <a:latin typeface="Arial" charset="0"/>
          <a:cs typeface="Arial" charset="0"/>
        </a:defRPr>
      </a:lvl5pPr>
      <a:lvl6pPr marL="457200" algn="l" rtl="0" fontAlgn="base">
        <a:lnSpc>
          <a:spcPct val="85000"/>
        </a:lnSpc>
        <a:spcBef>
          <a:spcPct val="0"/>
        </a:spcBef>
        <a:spcAft>
          <a:spcPct val="0"/>
        </a:spcAft>
        <a:defRPr sz="2400">
          <a:solidFill>
            <a:schemeClr val="bg1"/>
          </a:solidFill>
          <a:latin typeface="Arial" charset="0"/>
          <a:cs typeface="Arial" charset="0"/>
        </a:defRPr>
      </a:lvl6pPr>
      <a:lvl7pPr marL="914400" algn="l" rtl="0" fontAlgn="base">
        <a:lnSpc>
          <a:spcPct val="85000"/>
        </a:lnSpc>
        <a:spcBef>
          <a:spcPct val="0"/>
        </a:spcBef>
        <a:spcAft>
          <a:spcPct val="0"/>
        </a:spcAft>
        <a:defRPr sz="2400">
          <a:solidFill>
            <a:schemeClr val="bg1"/>
          </a:solidFill>
          <a:latin typeface="Arial" charset="0"/>
          <a:cs typeface="Arial" charset="0"/>
        </a:defRPr>
      </a:lvl7pPr>
      <a:lvl8pPr marL="1371600" algn="l" rtl="0" fontAlgn="base">
        <a:lnSpc>
          <a:spcPct val="85000"/>
        </a:lnSpc>
        <a:spcBef>
          <a:spcPct val="0"/>
        </a:spcBef>
        <a:spcAft>
          <a:spcPct val="0"/>
        </a:spcAft>
        <a:defRPr sz="2400">
          <a:solidFill>
            <a:schemeClr val="bg1"/>
          </a:solidFill>
          <a:latin typeface="Arial" charset="0"/>
          <a:cs typeface="Arial" charset="0"/>
        </a:defRPr>
      </a:lvl8pPr>
      <a:lvl9pPr marL="1828800" algn="l" rtl="0" fontAlgn="base">
        <a:lnSpc>
          <a:spcPct val="85000"/>
        </a:lnSpc>
        <a:spcBef>
          <a:spcPct val="0"/>
        </a:spcBef>
        <a:spcAft>
          <a:spcPct val="0"/>
        </a:spcAft>
        <a:defRPr sz="2400">
          <a:solidFill>
            <a:schemeClr val="bg1"/>
          </a:solidFill>
          <a:latin typeface="Arial" charset="0"/>
          <a:cs typeface="Arial" charset="0"/>
        </a:defRPr>
      </a:lvl9pPr>
    </p:titleStyle>
    <p:bodyStyle>
      <a:lvl1pPr marL="266700" indent="-266700" algn="l" rtl="0" eaLnBrk="0" fontAlgn="base" hangingPunct="0">
        <a:lnSpc>
          <a:spcPct val="90000"/>
        </a:lnSpc>
        <a:spcBef>
          <a:spcPct val="100000"/>
        </a:spcBef>
        <a:spcAft>
          <a:spcPct val="0"/>
        </a:spcAft>
        <a:buClr>
          <a:srgbClr val="8C7F6D"/>
        </a:buClr>
        <a:buChar char="•"/>
        <a:defRPr sz="2000">
          <a:solidFill>
            <a:srgbClr val="003896"/>
          </a:solidFill>
          <a:latin typeface="+mn-lt"/>
          <a:ea typeface="+mn-ea"/>
          <a:cs typeface="+mn-cs"/>
        </a:defRPr>
      </a:lvl1pPr>
      <a:lvl2pPr marL="717550" indent="-271463" algn="l" rtl="0" eaLnBrk="0" fontAlgn="base" hangingPunct="0">
        <a:lnSpc>
          <a:spcPct val="90000"/>
        </a:lnSpc>
        <a:spcBef>
          <a:spcPct val="100000"/>
        </a:spcBef>
        <a:spcAft>
          <a:spcPct val="0"/>
        </a:spcAft>
        <a:buClr>
          <a:srgbClr val="8C7F6D"/>
        </a:buClr>
        <a:buChar char="•"/>
        <a:defRPr>
          <a:solidFill>
            <a:srgbClr val="003896"/>
          </a:solidFill>
          <a:latin typeface="+mn-lt"/>
          <a:cs typeface="+mn-cs"/>
        </a:defRPr>
      </a:lvl2pPr>
      <a:lvl3pPr marL="1076325" indent="-179388" algn="l" rtl="0" eaLnBrk="0" fontAlgn="base" hangingPunct="0">
        <a:lnSpc>
          <a:spcPct val="90000"/>
        </a:lnSpc>
        <a:spcBef>
          <a:spcPct val="100000"/>
        </a:spcBef>
        <a:spcAft>
          <a:spcPct val="0"/>
        </a:spcAft>
        <a:buClr>
          <a:srgbClr val="8C7F6D"/>
        </a:buClr>
        <a:buChar char="•"/>
        <a:defRPr sz="1600">
          <a:solidFill>
            <a:srgbClr val="003896"/>
          </a:solidFill>
          <a:latin typeface="+mn-lt"/>
          <a:cs typeface="+mn-cs"/>
        </a:defRPr>
      </a:lvl3pPr>
      <a:lvl4pPr marL="1435100"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4pPr>
      <a:lvl5pPr marL="1793875"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5pPr>
      <a:lvl6pPr marL="22510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6pPr>
      <a:lvl7pPr marL="27082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7pPr>
      <a:lvl8pPr marL="31654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8pPr>
      <a:lvl9pPr marL="36226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43" descr="logo small"/>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662863" y="341313"/>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17" descr="topsolid"/>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8" name="Rectangle 2"/>
          <p:cNvSpPr>
            <a:spLocks noGrp="1" noChangeArrowheads="1"/>
          </p:cNvSpPr>
          <p:nvPr>
            <p:ph type="title"/>
          </p:nvPr>
        </p:nvSpPr>
        <p:spPr bwMode="auto">
          <a:xfrm>
            <a:off x="436563" y="166688"/>
            <a:ext cx="6519862"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ZA" altLang="en-US"/>
              <a:t>Click to edit Master title style</a:t>
            </a:r>
          </a:p>
        </p:txBody>
      </p:sp>
      <p:sp>
        <p:nvSpPr>
          <p:cNvPr id="1029" name="Rectangle 3"/>
          <p:cNvSpPr>
            <a:spLocks noGrp="1" noChangeArrowheads="1"/>
          </p:cNvSpPr>
          <p:nvPr>
            <p:ph type="body" idx="1"/>
          </p:nvPr>
        </p:nvSpPr>
        <p:spPr bwMode="auto">
          <a:xfrm>
            <a:off x="436563" y="1436688"/>
            <a:ext cx="8378825" cy="5045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ZA" altLang="en-US"/>
              <a:t>Click to edit Master text styles</a:t>
            </a:r>
          </a:p>
          <a:p>
            <a:pPr lvl="1"/>
            <a:r>
              <a:rPr lang="en-ZA" altLang="en-US"/>
              <a:t>Second level</a:t>
            </a:r>
          </a:p>
          <a:p>
            <a:pPr lvl="2"/>
            <a:r>
              <a:rPr lang="en-ZA" altLang="en-US"/>
              <a:t>Third level</a:t>
            </a:r>
          </a:p>
          <a:p>
            <a:pPr lvl="3"/>
            <a:r>
              <a:rPr lang="en-ZA" altLang="en-US"/>
              <a:t>Fourth level</a:t>
            </a:r>
          </a:p>
          <a:p>
            <a:pPr lvl="4"/>
            <a:r>
              <a:rPr lang="en-ZA" altLang="en-US"/>
              <a:t>Fifth level</a:t>
            </a:r>
          </a:p>
        </p:txBody>
      </p:sp>
      <p:sp>
        <p:nvSpPr>
          <p:cNvPr id="1061" name="Rectangle 37"/>
          <p:cNvSpPr>
            <a:spLocks noGrp="1" noChangeArrowheads="1"/>
          </p:cNvSpPr>
          <p:nvPr>
            <p:ph type="dt" sz="half" idx="2"/>
          </p:nvPr>
        </p:nvSpPr>
        <p:spPr bwMode="auto">
          <a:xfrm>
            <a:off x="457200" y="6453188"/>
            <a:ext cx="1738313"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000">
                <a:solidFill>
                  <a:srgbClr val="83725B"/>
                </a:solidFill>
              </a:defRPr>
            </a:lvl1pPr>
          </a:lstStyle>
          <a:p>
            <a:pPr fontAlgn="base">
              <a:spcBef>
                <a:spcPct val="0"/>
              </a:spcBef>
              <a:spcAft>
                <a:spcPct val="0"/>
              </a:spcAft>
              <a:defRPr/>
            </a:pPr>
            <a:endParaRPr lang="en-ZA" dirty="0"/>
          </a:p>
        </p:txBody>
      </p:sp>
      <p:sp>
        <p:nvSpPr>
          <p:cNvPr id="1063" name="Rectangle 39"/>
          <p:cNvSpPr>
            <a:spLocks noGrp="1" noChangeArrowheads="1"/>
          </p:cNvSpPr>
          <p:nvPr>
            <p:ph type="sldNum" sz="quarter" idx="4"/>
          </p:nvPr>
        </p:nvSpPr>
        <p:spPr bwMode="auto">
          <a:xfrm>
            <a:off x="3924300" y="6453188"/>
            <a:ext cx="935038"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sz="1000">
                <a:solidFill>
                  <a:srgbClr val="83725B"/>
                </a:solidFill>
              </a:defRPr>
            </a:lvl1pPr>
          </a:lstStyle>
          <a:p>
            <a:pPr fontAlgn="base">
              <a:spcBef>
                <a:spcPct val="0"/>
              </a:spcBef>
              <a:spcAft>
                <a:spcPct val="0"/>
              </a:spcAft>
              <a:defRPr/>
            </a:pPr>
            <a:fld id="{26E17219-E729-47F0-B6F3-E3F23FAA4F4D}" type="slidenum">
              <a:rPr lang="en-ZA"/>
              <a:pPr fontAlgn="base">
                <a:spcBef>
                  <a:spcPct val="0"/>
                </a:spcBef>
                <a:spcAft>
                  <a:spcPct val="0"/>
                </a:spcAft>
                <a:defRPr/>
              </a:pPr>
              <a:t>‹#›</a:t>
            </a:fld>
            <a:endParaRPr lang="en-ZA" dirty="0"/>
          </a:p>
        </p:txBody>
      </p:sp>
    </p:spTree>
    <p:extLst>
      <p:ext uri="{BB962C8B-B14F-4D97-AF65-F5344CB8AC3E}">
        <p14:creationId xmlns:p14="http://schemas.microsoft.com/office/powerpoint/2010/main" val="13006519"/>
      </p:ext>
    </p:extLst>
  </p:cSld>
  <p:clrMap bg1="lt1" tx1="dk1" bg2="lt2" tx2="dk2" accent1="accent1" accent2="accent2" accent3="accent3" accent4="accent4" accent5="accent5" accent6="accent6" hlink="hlink" folHlink="folHlink"/>
  <p:sldLayoutIdLst>
    <p:sldLayoutId id="2147483786" r:id="rId1"/>
    <p:sldLayoutId id="2147483787" r:id="rId2"/>
    <p:sldLayoutId id="2147483788" r:id="rId3"/>
    <p:sldLayoutId id="2147483789" r:id="rId4"/>
    <p:sldLayoutId id="2147483790" r:id="rId5"/>
    <p:sldLayoutId id="2147483791" r:id="rId6"/>
    <p:sldLayoutId id="2147483792" r:id="rId7"/>
    <p:sldLayoutId id="2147483793" r:id="rId8"/>
    <p:sldLayoutId id="2147483794" r:id="rId9"/>
    <p:sldLayoutId id="2147483795" r:id="rId10"/>
    <p:sldLayoutId id="2147483796" r:id="rId11"/>
    <p:sldLayoutId id="2147483797" r:id="rId12"/>
  </p:sldLayoutIdLst>
  <p:transition spd="slow">
    <p:fade/>
  </p:transition>
  <p:hf hdr="0" ftr="0"/>
  <p:txStyles>
    <p:titleStyle>
      <a:lvl1pPr algn="l" rtl="0" eaLnBrk="0" fontAlgn="base" hangingPunct="0">
        <a:lnSpc>
          <a:spcPct val="85000"/>
        </a:lnSpc>
        <a:spcBef>
          <a:spcPct val="0"/>
        </a:spcBef>
        <a:spcAft>
          <a:spcPct val="0"/>
        </a:spcAft>
        <a:defRPr sz="2400">
          <a:solidFill>
            <a:schemeClr val="bg1"/>
          </a:solidFill>
          <a:latin typeface="+mj-lt"/>
          <a:ea typeface="+mj-ea"/>
          <a:cs typeface="+mj-cs"/>
        </a:defRPr>
      </a:lvl1pPr>
      <a:lvl2pPr algn="l" rtl="0" eaLnBrk="0" fontAlgn="base" hangingPunct="0">
        <a:lnSpc>
          <a:spcPct val="85000"/>
        </a:lnSpc>
        <a:spcBef>
          <a:spcPct val="0"/>
        </a:spcBef>
        <a:spcAft>
          <a:spcPct val="0"/>
        </a:spcAft>
        <a:defRPr sz="2400">
          <a:solidFill>
            <a:schemeClr val="bg1"/>
          </a:solidFill>
          <a:latin typeface="Arial" charset="0"/>
          <a:cs typeface="Arial" charset="0"/>
        </a:defRPr>
      </a:lvl2pPr>
      <a:lvl3pPr algn="l" rtl="0" eaLnBrk="0" fontAlgn="base" hangingPunct="0">
        <a:lnSpc>
          <a:spcPct val="85000"/>
        </a:lnSpc>
        <a:spcBef>
          <a:spcPct val="0"/>
        </a:spcBef>
        <a:spcAft>
          <a:spcPct val="0"/>
        </a:spcAft>
        <a:defRPr sz="2400">
          <a:solidFill>
            <a:schemeClr val="bg1"/>
          </a:solidFill>
          <a:latin typeface="Arial" charset="0"/>
          <a:cs typeface="Arial" charset="0"/>
        </a:defRPr>
      </a:lvl3pPr>
      <a:lvl4pPr algn="l" rtl="0" eaLnBrk="0" fontAlgn="base" hangingPunct="0">
        <a:lnSpc>
          <a:spcPct val="85000"/>
        </a:lnSpc>
        <a:spcBef>
          <a:spcPct val="0"/>
        </a:spcBef>
        <a:spcAft>
          <a:spcPct val="0"/>
        </a:spcAft>
        <a:defRPr sz="2400">
          <a:solidFill>
            <a:schemeClr val="bg1"/>
          </a:solidFill>
          <a:latin typeface="Arial" charset="0"/>
          <a:cs typeface="Arial" charset="0"/>
        </a:defRPr>
      </a:lvl4pPr>
      <a:lvl5pPr algn="l" rtl="0" eaLnBrk="0" fontAlgn="base" hangingPunct="0">
        <a:lnSpc>
          <a:spcPct val="85000"/>
        </a:lnSpc>
        <a:spcBef>
          <a:spcPct val="0"/>
        </a:spcBef>
        <a:spcAft>
          <a:spcPct val="0"/>
        </a:spcAft>
        <a:defRPr sz="2400">
          <a:solidFill>
            <a:schemeClr val="bg1"/>
          </a:solidFill>
          <a:latin typeface="Arial" charset="0"/>
          <a:cs typeface="Arial" charset="0"/>
        </a:defRPr>
      </a:lvl5pPr>
      <a:lvl6pPr marL="457200" algn="l" rtl="0" fontAlgn="base">
        <a:lnSpc>
          <a:spcPct val="85000"/>
        </a:lnSpc>
        <a:spcBef>
          <a:spcPct val="0"/>
        </a:spcBef>
        <a:spcAft>
          <a:spcPct val="0"/>
        </a:spcAft>
        <a:defRPr sz="2400">
          <a:solidFill>
            <a:schemeClr val="bg1"/>
          </a:solidFill>
          <a:latin typeface="Arial" charset="0"/>
          <a:cs typeface="Arial" charset="0"/>
        </a:defRPr>
      </a:lvl6pPr>
      <a:lvl7pPr marL="914400" algn="l" rtl="0" fontAlgn="base">
        <a:lnSpc>
          <a:spcPct val="85000"/>
        </a:lnSpc>
        <a:spcBef>
          <a:spcPct val="0"/>
        </a:spcBef>
        <a:spcAft>
          <a:spcPct val="0"/>
        </a:spcAft>
        <a:defRPr sz="2400">
          <a:solidFill>
            <a:schemeClr val="bg1"/>
          </a:solidFill>
          <a:latin typeface="Arial" charset="0"/>
          <a:cs typeface="Arial" charset="0"/>
        </a:defRPr>
      </a:lvl7pPr>
      <a:lvl8pPr marL="1371600" algn="l" rtl="0" fontAlgn="base">
        <a:lnSpc>
          <a:spcPct val="85000"/>
        </a:lnSpc>
        <a:spcBef>
          <a:spcPct val="0"/>
        </a:spcBef>
        <a:spcAft>
          <a:spcPct val="0"/>
        </a:spcAft>
        <a:defRPr sz="2400">
          <a:solidFill>
            <a:schemeClr val="bg1"/>
          </a:solidFill>
          <a:latin typeface="Arial" charset="0"/>
          <a:cs typeface="Arial" charset="0"/>
        </a:defRPr>
      </a:lvl8pPr>
      <a:lvl9pPr marL="1828800" algn="l" rtl="0" fontAlgn="base">
        <a:lnSpc>
          <a:spcPct val="85000"/>
        </a:lnSpc>
        <a:spcBef>
          <a:spcPct val="0"/>
        </a:spcBef>
        <a:spcAft>
          <a:spcPct val="0"/>
        </a:spcAft>
        <a:defRPr sz="2400">
          <a:solidFill>
            <a:schemeClr val="bg1"/>
          </a:solidFill>
          <a:latin typeface="Arial" charset="0"/>
          <a:cs typeface="Arial" charset="0"/>
        </a:defRPr>
      </a:lvl9pPr>
    </p:titleStyle>
    <p:bodyStyle>
      <a:lvl1pPr marL="266700" indent="-266700" algn="l" rtl="0" eaLnBrk="0" fontAlgn="base" hangingPunct="0">
        <a:lnSpc>
          <a:spcPct val="90000"/>
        </a:lnSpc>
        <a:spcBef>
          <a:spcPct val="100000"/>
        </a:spcBef>
        <a:spcAft>
          <a:spcPct val="0"/>
        </a:spcAft>
        <a:buClr>
          <a:srgbClr val="8C7F6D"/>
        </a:buClr>
        <a:buChar char="•"/>
        <a:defRPr sz="2000">
          <a:solidFill>
            <a:srgbClr val="003896"/>
          </a:solidFill>
          <a:latin typeface="+mn-lt"/>
          <a:ea typeface="+mn-ea"/>
          <a:cs typeface="+mn-cs"/>
        </a:defRPr>
      </a:lvl1pPr>
      <a:lvl2pPr marL="717550" indent="-271463" algn="l" rtl="0" eaLnBrk="0" fontAlgn="base" hangingPunct="0">
        <a:lnSpc>
          <a:spcPct val="90000"/>
        </a:lnSpc>
        <a:spcBef>
          <a:spcPct val="100000"/>
        </a:spcBef>
        <a:spcAft>
          <a:spcPct val="0"/>
        </a:spcAft>
        <a:buClr>
          <a:srgbClr val="8C7F6D"/>
        </a:buClr>
        <a:buChar char="•"/>
        <a:defRPr>
          <a:solidFill>
            <a:srgbClr val="003896"/>
          </a:solidFill>
          <a:latin typeface="+mn-lt"/>
          <a:cs typeface="+mn-cs"/>
        </a:defRPr>
      </a:lvl2pPr>
      <a:lvl3pPr marL="1076325" indent="-179388" algn="l" rtl="0" eaLnBrk="0" fontAlgn="base" hangingPunct="0">
        <a:lnSpc>
          <a:spcPct val="90000"/>
        </a:lnSpc>
        <a:spcBef>
          <a:spcPct val="100000"/>
        </a:spcBef>
        <a:spcAft>
          <a:spcPct val="0"/>
        </a:spcAft>
        <a:buClr>
          <a:srgbClr val="8C7F6D"/>
        </a:buClr>
        <a:buChar char="•"/>
        <a:defRPr sz="1600">
          <a:solidFill>
            <a:srgbClr val="003896"/>
          </a:solidFill>
          <a:latin typeface="+mn-lt"/>
          <a:cs typeface="+mn-cs"/>
        </a:defRPr>
      </a:lvl3pPr>
      <a:lvl4pPr marL="1435100"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4pPr>
      <a:lvl5pPr marL="1793875"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5pPr>
      <a:lvl6pPr marL="22510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6pPr>
      <a:lvl7pPr marL="27082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7pPr>
      <a:lvl8pPr marL="31654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8pPr>
      <a:lvl9pPr marL="36226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2" descr="logo small"/>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7662863" y="341313"/>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3" descr="topsolid"/>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8" name="Rectangle 4"/>
          <p:cNvSpPr>
            <a:spLocks noGrp="1" noChangeArrowheads="1"/>
          </p:cNvSpPr>
          <p:nvPr>
            <p:ph type="title"/>
          </p:nvPr>
        </p:nvSpPr>
        <p:spPr bwMode="auto">
          <a:xfrm>
            <a:off x="436563" y="166688"/>
            <a:ext cx="6519862"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ZA" altLang="en-US"/>
              <a:t>Click to edit Master title style</a:t>
            </a:r>
          </a:p>
        </p:txBody>
      </p:sp>
      <p:sp>
        <p:nvSpPr>
          <p:cNvPr id="1029" name="Rectangle 5"/>
          <p:cNvSpPr>
            <a:spLocks noGrp="1" noChangeArrowheads="1"/>
          </p:cNvSpPr>
          <p:nvPr>
            <p:ph type="body" idx="1"/>
          </p:nvPr>
        </p:nvSpPr>
        <p:spPr bwMode="auto">
          <a:xfrm>
            <a:off x="436563" y="1436688"/>
            <a:ext cx="8378825" cy="5045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ZA" altLang="en-US"/>
              <a:t>Click to edit Master text styles</a:t>
            </a:r>
          </a:p>
          <a:p>
            <a:pPr lvl="1"/>
            <a:r>
              <a:rPr lang="en-ZA" altLang="en-US"/>
              <a:t>Second level</a:t>
            </a:r>
          </a:p>
          <a:p>
            <a:pPr lvl="2"/>
            <a:r>
              <a:rPr lang="en-ZA" altLang="en-US"/>
              <a:t>Third level</a:t>
            </a:r>
          </a:p>
          <a:p>
            <a:pPr lvl="3"/>
            <a:r>
              <a:rPr lang="en-ZA" altLang="en-US"/>
              <a:t>Fourth level</a:t>
            </a:r>
          </a:p>
          <a:p>
            <a:pPr lvl="4"/>
            <a:r>
              <a:rPr lang="en-ZA" altLang="en-US"/>
              <a:t>Fifth level</a:t>
            </a:r>
          </a:p>
        </p:txBody>
      </p:sp>
      <p:sp>
        <p:nvSpPr>
          <p:cNvPr id="6151" name="Rectangle 7"/>
          <p:cNvSpPr>
            <a:spLocks noGrp="1" noChangeArrowheads="1"/>
          </p:cNvSpPr>
          <p:nvPr>
            <p:ph type="sldNum" sz="quarter" idx="4"/>
          </p:nvPr>
        </p:nvSpPr>
        <p:spPr bwMode="auto">
          <a:xfrm>
            <a:off x="7164388" y="6453188"/>
            <a:ext cx="1651000" cy="268287"/>
          </a:xfrm>
          <a:prstGeom prst="rect">
            <a:avLst/>
          </a:prstGeom>
          <a:noFill/>
          <a:ln w="9525" algn="ctr">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000" b="0">
                <a:solidFill>
                  <a:srgbClr val="83725B"/>
                </a:solidFill>
              </a:defRPr>
            </a:lvl1pPr>
          </a:lstStyle>
          <a:p>
            <a:pPr fontAlgn="base">
              <a:spcBef>
                <a:spcPct val="0"/>
              </a:spcBef>
              <a:spcAft>
                <a:spcPct val="0"/>
              </a:spcAft>
            </a:pPr>
            <a:fld id="{73FAB93D-F8DD-4ACD-B989-D998B4AC8D29}" type="slidenum">
              <a:rPr lang="en-ZA" altLang="en-US"/>
              <a:pPr fontAlgn="base">
                <a:spcBef>
                  <a:spcPct val="0"/>
                </a:spcBef>
                <a:spcAft>
                  <a:spcPct val="0"/>
                </a:spcAft>
              </a:pPr>
              <a:t>‹#›</a:t>
            </a:fld>
            <a:endParaRPr lang="en-ZA" altLang="en-US" dirty="0"/>
          </a:p>
        </p:txBody>
      </p:sp>
    </p:spTree>
    <p:extLst>
      <p:ext uri="{BB962C8B-B14F-4D97-AF65-F5344CB8AC3E}">
        <p14:creationId xmlns:p14="http://schemas.microsoft.com/office/powerpoint/2010/main" val="638516336"/>
      </p:ext>
    </p:extLst>
  </p:cSld>
  <p:clrMap bg1="lt1" tx1="dk1" bg2="lt2" tx2="dk2" accent1="accent1" accent2="accent2" accent3="accent3" accent4="accent4" accent5="accent5" accent6="accent6" hlink="hlink" folHlink="folHlink"/>
  <p:sldLayoutIdLst>
    <p:sldLayoutId id="2147483811" r:id="rId1"/>
    <p:sldLayoutId id="2147483812" r:id="rId2"/>
    <p:sldLayoutId id="2147483813" r:id="rId3"/>
    <p:sldLayoutId id="2147483814" r:id="rId4"/>
    <p:sldLayoutId id="2147483815" r:id="rId5"/>
    <p:sldLayoutId id="2147483816" r:id="rId6"/>
    <p:sldLayoutId id="2147483817" r:id="rId7"/>
    <p:sldLayoutId id="2147483818" r:id="rId8"/>
    <p:sldLayoutId id="2147483819" r:id="rId9"/>
    <p:sldLayoutId id="2147483820" r:id="rId10"/>
    <p:sldLayoutId id="2147483821" r:id="rId11"/>
    <p:sldLayoutId id="2147483822" r:id="rId12"/>
    <p:sldLayoutId id="2147483823" r:id="rId13"/>
  </p:sldLayoutIdLst>
  <p:transition spd="slow">
    <p:fade/>
  </p:transition>
  <p:txStyles>
    <p:titleStyle>
      <a:lvl1pPr algn="l" rtl="0" eaLnBrk="0" fontAlgn="base" hangingPunct="0">
        <a:lnSpc>
          <a:spcPct val="85000"/>
        </a:lnSpc>
        <a:spcBef>
          <a:spcPct val="0"/>
        </a:spcBef>
        <a:spcAft>
          <a:spcPct val="0"/>
        </a:spcAft>
        <a:defRPr sz="3200" b="1">
          <a:solidFill>
            <a:schemeClr val="bg1"/>
          </a:solidFill>
          <a:latin typeface="+mj-lt"/>
          <a:ea typeface="+mj-ea"/>
          <a:cs typeface="+mj-cs"/>
        </a:defRPr>
      </a:lvl1pPr>
      <a:lvl2pPr algn="l" rtl="0" eaLnBrk="0" fontAlgn="base" hangingPunct="0">
        <a:lnSpc>
          <a:spcPct val="85000"/>
        </a:lnSpc>
        <a:spcBef>
          <a:spcPct val="0"/>
        </a:spcBef>
        <a:spcAft>
          <a:spcPct val="0"/>
        </a:spcAft>
        <a:defRPr sz="3200" b="1">
          <a:solidFill>
            <a:schemeClr val="bg1"/>
          </a:solidFill>
          <a:latin typeface="Arial" charset="0"/>
          <a:cs typeface="Arial" charset="0"/>
        </a:defRPr>
      </a:lvl2pPr>
      <a:lvl3pPr algn="l" rtl="0" eaLnBrk="0" fontAlgn="base" hangingPunct="0">
        <a:lnSpc>
          <a:spcPct val="85000"/>
        </a:lnSpc>
        <a:spcBef>
          <a:spcPct val="0"/>
        </a:spcBef>
        <a:spcAft>
          <a:spcPct val="0"/>
        </a:spcAft>
        <a:defRPr sz="3200" b="1">
          <a:solidFill>
            <a:schemeClr val="bg1"/>
          </a:solidFill>
          <a:latin typeface="Arial" charset="0"/>
          <a:cs typeface="Arial" charset="0"/>
        </a:defRPr>
      </a:lvl3pPr>
      <a:lvl4pPr algn="l" rtl="0" eaLnBrk="0" fontAlgn="base" hangingPunct="0">
        <a:lnSpc>
          <a:spcPct val="85000"/>
        </a:lnSpc>
        <a:spcBef>
          <a:spcPct val="0"/>
        </a:spcBef>
        <a:spcAft>
          <a:spcPct val="0"/>
        </a:spcAft>
        <a:defRPr sz="3200" b="1">
          <a:solidFill>
            <a:schemeClr val="bg1"/>
          </a:solidFill>
          <a:latin typeface="Arial" charset="0"/>
          <a:cs typeface="Arial" charset="0"/>
        </a:defRPr>
      </a:lvl4pPr>
      <a:lvl5pPr algn="l" rtl="0" eaLnBrk="0" fontAlgn="base" hangingPunct="0">
        <a:lnSpc>
          <a:spcPct val="85000"/>
        </a:lnSpc>
        <a:spcBef>
          <a:spcPct val="0"/>
        </a:spcBef>
        <a:spcAft>
          <a:spcPct val="0"/>
        </a:spcAft>
        <a:defRPr sz="3200" b="1">
          <a:solidFill>
            <a:schemeClr val="bg1"/>
          </a:solidFill>
          <a:latin typeface="Arial" charset="0"/>
          <a:cs typeface="Arial" charset="0"/>
        </a:defRPr>
      </a:lvl5pPr>
      <a:lvl6pPr marL="457200" algn="l" rtl="0" fontAlgn="base">
        <a:lnSpc>
          <a:spcPct val="85000"/>
        </a:lnSpc>
        <a:spcBef>
          <a:spcPct val="0"/>
        </a:spcBef>
        <a:spcAft>
          <a:spcPct val="0"/>
        </a:spcAft>
        <a:defRPr sz="3200" b="1">
          <a:solidFill>
            <a:schemeClr val="bg1"/>
          </a:solidFill>
          <a:latin typeface="Arial" charset="0"/>
          <a:cs typeface="Arial" charset="0"/>
        </a:defRPr>
      </a:lvl6pPr>
      <a:lvl7pPr marL="914400" algn="l" rtl="0" fontAlgn="base">
        <a:lnSpc>
          <a:spcPct val="85000"/>
        </a:lnSpc>
        <a:spcBef>
          <a:spcPct val="0"/>
        </a:spcBef>
        <a:spcAft>
          <a:spcPct val="0"/>
        </a:spcAft>
        <a:defRPr sz="3200" b="1">
          <a:solidFill>
            <a:schemeClr val="bg1"/>
          </a:solidFill>
          <a:latin typeface="Arial" charset="0"/>
          <a:cs typeface="Arial" charset="0"/>
        </a:defRPr>
      </a:lvl7pPr>
      <a:lvl8pPr marL="1371600" algn="l" rtl="0" fontAlgn="base">
        <a:lnSpc>
          <a:spcPct val="85000"/>
        </a:lnSpc>
        <a:spcBef>
          <a:spcPct val="0"/>
        </a:spcBef>
        <a:spcAft>
          <a:spcPct val="0"/>
        </a:spcAft>
        <a:defRPr sz="3200" b="1">
          <a:solidFill>
            <a:schemeClr val="bg1"/>
          </a:solidFill>
          <a:latin typeface="Arial" charset="0"/>
          <a:cs typeface="Arial" charset="0"/>
        </a:defRPr>
      </a:lvl8pPr>
      <a:lvl9pPr marL="1828800" algn="l" rtl="0" fontAlgn="base">
        <a:lnSpc>
          <a:spcPct val="85000"/>
        </a:lnSpc>
        <a:spcBef>
          <a:spcPct val="0"/>
        </a:spcBef>
        <a:spcAft>
          <a:spcPct val="0"/>
        </a:spcAft>
        <a:defRPr sz="3200" b="1">
          <a:solidFill>
            <a:schemeClr val="bg1"/>
          </a:solidFill>
          <a:latin typeface="Arial" charset="0"/>
          <a:cs typeface="Arial" charset="0"/>
        </a:defRPr>
      </a:lvl9pPr>
    </p:titleStyle>
    <p:bodyStyle>
      <a:lvl1pPr marL="266700" indent="-266700" algn="l" rtl="0" eaLnBrk="0" fontAlgn="base" hangingPunct="0">
        <a:spcBef>
          <a:spcPct val="40000"/>
        </a:spcBef>
        <a:spcAft>
          <a:spcPct val="40000"/>
        </a:spcAft>
        <a:buClr>
          <a:srgbClr val="8C7F6D"/>
        </a:buClr>
        <a:buChar char="•"/>
        <a:defRPr sz="2000">
          <a:solidFill>
            <a:srgbClr val="003896"/>
          </a:solidFill>
          <a:latin typeface="+mn-lt"/>
          <a:ea typeface="+mn-ea"/>
          <a:cs typeface="+mn-cs"/>
        </a:defRPr>
      </a:lvl1pPr>
      <a:lvl2pPr marL="717550" indent="-271463" algn="l" rtl="0" eaLnBrk="0" fontAlgn="base" hangingPunct="0">
        <a:spcBef>
          <a:spcPct val="40000"/>
        </a:spcBef>
        <a:spcAft>
          <a:spcPct val="40000"/>
        </a:spcAft>
        <a:buClr>
          <a:srgbClr val="8C7F6D"/>
        </a:buClr>
        <a:buChar char="•"/>
        <a:defRPr>
          <a:solidFill>
            <a:srgbClr val="003896"/>
          </a:solidFill>
          <a:latin typeface="+mn-lt"/>
          <a:cs typeface="+mn-cs"/>
        </a:defRPr>
      </a:lvl2pPr>
      <a:lvl3pPr marL="1076325" indent="-179388" algn="l" rtl="0" eaLnBrk="0" fontAlgn="base" hangingPunct="0">
        <a:spcBef>
          <a:spcPct val="40000"/>
        </a:spcBef>
        <a:spcAft>
          <a:spcPct val="40000"/>
        </a:spcAft>
        <a:buClr>
          <a:srgbClr val="8C7F6D"/>
        </a:buClr>
        <a:buChar char="•"/>
        <a:defRPr sz="1600">
          <a:solidFill>
            <a:srgbClr val="003896"/>
          </a:solidFill>
          <a:latin typeface="+mn-lt"/>
          <a:cs typeface="+mn-cs"/>
        </a:defRPr>
      </a:lvl3pPr>
      <a:lvl4pPr marL="1435100" indent="-179388" algn="l" rtl="0" eaLnBrk="0" fontAlgn="base" hangingPunct="0">
        <a:spcBef>
          <a:spcPct val="40000"/>
        </a:spcBef>
        <a:spcAft>
          <a:spcPct val="40000"/>
        </a:spcAft>
        <a:buClr>
          <a:srgbClr val="8C7F6D"/>
        </a:buClr>
        <a:buChar char="•"/>
        <a:defRPr sz="1400">
          <a:solidFill>
            <a:srgbClr val="003896"/>
          </a:solidFill>
          <a:latin typeface="+mn-lt"/>
          <a:cs typeface="+mn-cs"/>
        </a:defRPr>
      </a:lvl4pPr>
      <a:lvl5pPr marL="1793875" indent="-179388" algn="l" rtl="0" eaLnBrk="0" fontAlgn="base" hangingPunct="0">
        <a:spcBef>
          <a:spcPct val="40000"/>
        </a:spcBef>
        <a:spcAft>
          <a:spcPct val="40000"/>
        </a:spcAft>
        <a:buClr>
          <a:srgbClr val="8C7F6D"/>
        </a:buClr>
        <a:buChar char="•"/>
        <a:defRPr sz="1400">
          <a:solidFill>
            <a:srgbClr val="003896"/>
          </a:solidFill>
          <a:latin typeface="+mn-lt"/>
          <a:cs typeface="+mn-cs"/>
        </a:defRPr>
      </a:lvl5pPr>
      <a:lvl6pPr marL="2251075" indent="-179388" algn="l" rtl="0" fontAlgn="base">
        <a:spcBef>
          <a:spcPct val="40000"/>
        </a:spcBef>
        <a:spcAft>
          <a:spcPct val="40000"/>
        </a:spcAft>
        <a:buClr>
          <a:srgbClr val="8C7F6D"/>
        </a:buClr>
        <a:buChar char="•"/>
        <a:defRPr sz="1400">
          <a:solidFill>
            <a:srgbClr val="003896"/>
          </a:solidFill>
          <a:latin typeface="+mn-lt"/>
          <a:cs typeface="+mn-cs"/>
        </a:defRPr>
      </a:lvl6pPr>
      <a:lvl7pPr marL="2708275" indent="-179388" algn="l" rtl="0" fontAlgn="base">
        <a:spcBef>
          <a:spcPct val="40000"/>
        </a:spcBef>
        <a:spcAft>
          <a:spcPct val="40000"/>
        </a:spcAft>
        <a:buClr>
          <a:srgbClr val="8C7F6D"/>
        </a:buClr>
        <a:buChar char="•"/>
        <a:defRPr sz="1400">
          <a:solidFill>
            <a:srgbClr val="003896"/>
          </a:solidFill>
          <a:latin typeface="+mn-lt"/>
          <a:cs typeface="+mn-cs"/>
        </a:defRPr>
      </a:lvl7pPr>
      <a:lvl8pPr marL="3165475" indent="-179388" algn="l" rtl="0" fontAlgn="base">
        <a:spcBef>
          <a:spcPct val="40000"/>
        </a:spcBef>
        <a:spcAft>
          <a:spcPct val="40000"/>
        </a:spcAft>
        <a:buClr>
          <a:srgbClr val="8C7F6D"/>
        </a:buClr>
        <a:buChar char="•"/>
        <a:defRPr sz="1400">
          <a:solidFill>
            <a:srgbClr val="003896"/>
          </a:solidFill>
          <a:latin typeface="+mn-lt"/>
          <a:cs typeface="+mn-cs"/>
        </a:defRPr>
      </a:lvl8pPr>
      <a:lvl9pPr marL="3622675" indent="-179388" algn="l" rtl="0" fontAlgn="base">
        <a:spcBef>
          <a:spcPct val="40000"/>
        </a:spcBef>
        <a:spcAft>
          <a:spcPct val="40000"/>
        </a:spcAft>
        <a:buClr>
          <a:srgbClr val="8C7F6D"/>
        </a:buClr>
        <a:buChar char="•"/>
        <a:defRPr sz="1400">
          <a:solidFill>
            <a:srgbClr val="00389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a:xfrm>
            <a:off x="2843808" y="1628830"/>
            <a:ext cx="4248472" cy="3600339"/>
          </a:xfrm>
        </p:spPr>
        <p:txBody>
          <a:bodyPr/>
          <a:lstStyle/>
          <a:p>
            <a:pPr algn="l"/>
            <a:br>
              <a:rPr lang="en-ZA" dirty="0"/>
            </a:br>
            <a:br>
              <a:rPr lang="en-ZA" dirty="0"/>
            </a:br>
            <a:br>
              <a:rPr lang="en-ZA" dirty="0"/>
            </a:br>
            <a:br>
              <a:rPr lang="en-ZA" dirty="0"/>
            </a:br>
            <a:br>
              <a:rPr lang="en-ZA" dirty="0"/>
            </a:br>
            <a:br>
              <a:rPr lang="en-ZA" dirty="0"/>
            </a:br>
            <a:br>
              <a:rPr lang="en-ZA" dirty="0"/>
            </a:br>
            <a:br>
              <a:rPr lang="en-ZA" dirty="0"/>
            </a:br>
            <a:br>
              <a:rPr lang="en-ZA" dirty="0"/>
            </a:br>
            <a:br>
              <a:rPr lang="en-ZA" dirty="0"/>
            </a:br>
            <a:br>
              <a:rPr lang="en-ZA" dirty="0"/>
            </a:br>
            <a:br>
              <a:rPr lang="en-ZA" dirty="0"/>
            </a:br>
            <a:br>
              <a:rPr lang="en-ZA" dirty="0"/>
            </a:br>
            <a:br>
              <a:rPr lang="en-ZA" dirty="0"/>
            </a:br>
            <a:br>
              <a:rPr lang="en-ZA" dirty="0"/>
            </a:br>
            <a:br>
              <a:rPr lang="en-ZA" dirty="0"/>
            </a:br>
            <a:br>
              <a:rPr lang="en-ZA" dirty="0"/>
            </a:br>
            <a:br>
              <a:rPr lang="en-ZA" dirty="0"/>
            </a:br>
            <a:br>
              <a:rPr lang="en-ZA" dirty="0"/>
            </a:br>
            <a:br>
              <a:rPr lang="en-ZA" dirty="0"/>
            </a:br>
            <a:br>
              <a:rPr lang="en-ZA" dirty="0"/>
            </a:br>
            <a:br>
              <a:rPr lang="en-ZA" dirty="0"/>
            </a:br>
            <a:br>
              <a:rPr lang="en-ZA" dirty="0"/>
            </a:br>
            <a:br>
              <a:rPr lang="en-ZA" dirty="0"/>
            </a:br>
            <a:br>
              <a:rPr lang="en-ZA" dirty="0"/>
            </a:br>
            <a:br>
              <a:rPr lang="en-ZA" dirty="0"/>
            </a:br>
            <a:br>
              <a:rPr lang="en-ZA" sz="2800" dirty="0">
                <a:solidFill>
                  <a:schemeClr val="accent6">
                    <a:lumMod val="75000"/>
                  </a:schemeClr>
                </a:solidFill>
              </a:rPr>
            </a:br>
            <a:r>
              <a:rPr lang="en-ZA" b="1" dirty="0">
                <a:solidFill>
                  <a:schemeClr val="accent6">
                    <a:lumMod val="75000"/>
                  </a:schemeClr>
                </a:solidFill>
              </a:rPr>
              <a:t>Western Portfolio:</a:t>
            </a:r>
            <a:br>
              <a:rPr lang="en-ZA" b="1" dirty="0">
                <a:solidFill>
                  <a:schemeClr val="accent6">
                    <a:lumMod val="75000"/>
                  </a:schemeClr>
                </a:solidFill>
              </a:rPr>
            </a:br>
            <a:r>
              <a:rPr lang="en-ZA" b="1" dirty="0">
                <a:solidFill>
                  <a:schemeClr val="accent6">
                    <a:lumMod val="75000"/>
                  </a:schemeClr>
                </a:solidFill>
              </a:rPr>
              <a:t>Quality </a:t>
            </a:r>
            <a:r>
              <a:rPr lang="en-US" b="1" dirty="0">
                <a:solidFill>
                  <a:schemeClr val="accent6">
                    <a:lumMod val="75000"/>
                  </a:schemeClr>
                </a:solidFill>
              </a:rPr>
              <a:t>Clarification Presentation</a:t>
            </a:r>
            <a:br>
              <a:rPr lang="en-US" sz="2800" dirty="0">
                <a:solidFill>
                  <a:schemeClr val="accent6">
                    <a:lumMod val="75000"/>
                  </a:schemeClr>
                </a:solidFill>
              </a:rPr>
            </a:br>
            <a:br>
              <a:rPr lang="en-US" sz="1800" dirty="0">
                <a:solidFill>
                  <a:schemeClr val="accent6">
                    <a:lumMod val="75000"/>
                  </a:schemeClr>
                </a:solidFill>
              </a:rPr>
            </a:br>
            <a:r>
              <a:rPr lang="en-US" sz="1800" dirty="0">
                <a:solidFill>
                  <a:schemeClr val="accent2"/>
                </a:solidFill>
              </a:rPr>
              <a:t>Clarification meeting for</a:t>
            </a:r>
            <a:r>
              <a:rPr lang="en-ZA" sz="1800" dirty="0">
                <a:solidFill>
                  <a:schemeClr val="accent2"/>
                </a:solidFill>
                <a:latin typeface="Arial" panose="020B0604020202020204" pitchFamily="34" charset="0"/>
              </a:rPr>
              <a:t> the </a:t>
            </a:r>
            <a:r>
              <a:rPr lang="en-US" sz="1600" i="0" u="none" strike="noStrike" baseline="0" dirty="0">
                <a:solidFill>
                  <a:schemeClr val="accent2"/>
                </a:solidFill>
                <a:latin typeface="Arial" panose="020B0604020202020204" pitchFamily="34" charset="0"/>
              </a:rPr>
              <a:t>Provision for Cleaning Services Within The Transmission Western Grid In The Northern Cape Province for 36 Months </a:t>
            </a:r>
            <a:br>
              <a:rPr lang="en-US" sz="1800" dirty="0">
                <a:solidFill>
                  <a:schemeClr val="accent6">
                    <a:lumMod val="75000"/>
                  </a:schemeClr>
                </a:solidFill>
              </a:rPr>
            </a:br>
            <a:br>
              <a:rPr lang="en-ZA" altLang="en-US" sz="1600" dirty="0">
                <a:solidFill>
                  <a:srgbClr val="83725B"/>
                </a:solidFill>
                <a:latin typeface="+mn-lt"/>
                <a:ea typeface="+mn-ea"/>
                <a:cs typeface="+mn-cs"/>
              </a:rPr>
            </a:br>
            <a:r>
              <a:rPr lang="en-ZA" altLang="en-US" sz="2000" dirty="0">
                <a:solidFill>
                  <a:srgbClr val="83725B"/>
                </a:solidFill>
                <a:latin typeface="+mn-lt"/>
                <a:ea typeface="+mn-ea"/>
                <a:cs typeface="+mn-cs"/>
              </a:rPr>
              <a:t>Date:  25/08/2022</a:t>
            </a:r>
            <a:br>
              <a:rPr lang="en-ZA" altLang="en-US" sz="2000" dirty="0">
                <a:solidFill>
                  <a:srgbClr val="83725B"/>
                </a:solidFill>
                <a:latin typeface="+mn-lt"/>
                <a:ea typeface="+mn-ea"/>
                <a:cs typeface="+mn-cs"/>
              </a:rPr>
            </a:br>
            <a:endParaRPr lang="en-ZA" sz="2000" dirty="0"/>
          </a:p>
        </p:txBody>
      </p:sp>
    </p:spTree>
    <p:extLst>
      <p:ext uri="{BB962C8B-B14F-4D97-AF65-F5344CB8AC3E}">
        <p14:creationId xmlns:p14="http://schemas.microsoft.com/office/powerpoint/2010/main" val="3844460738"/>
      </p:ext>
    </p:extLst>
  </p:cSld>
  <p:clrMapOvr>
    <a:masterClrMapping/>
  </p:clrMapOvr>
  <p:transition spd="slow" advTm="1">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089BAD0-73E2-46E3-A638-D8D5B8B1F889}"/>
              </a:ext>
            </a:extLst>
          </p:cNvPr>
          <p:cNvSpPr>
            <a:spLocks noGrp="1"/>
          </p:cNvSpPr>
          <p:nvPr>
            <p:ph type="sldNum" sz="quarter" idx="12"/>
          </p:nvPr>
        </p:nvSpPr>
        <p:spPr/>
        <p:txBody>
          <a:bodyPr/>
          <a:lstStyle/>
          <a:p>
            <a:pPr>
              <a:defRPr/>
            </a:pPr>
            <a:fld id="{62B4E9A9-4880-454B-920C-00734D8F9B0C}" type="slidenum">
              <a:rPr lang="en-ZA" smtClean="0"/>
              <a:pPr>
                <a:defRPr/>
              </a:pPr>
              <a:t>2</a:t>
            </a:fld>
            <a:endParaRPr lang="en-ZA" dirty="0"/>
          </a:p>
        </p:txBody>
      </p:sp>
      <p:sp>
        <p:nvSpPr>
          <p:cNvPr id="3" name="Title 2">
            <a:extLst>
              <a:ext uri="{FF2B5EF4-FFF2-40B4-BE49-F238E27FC236}">
                <a16:creationId xmlns:a16="http://schemas.microsoft.com/office/drawing/2014/main" id="{9AB42176-9B88-47C7-8AEA-466AE4AFBE61}"/>
              </a:ext>
            </a:extLst>
          </p:cNvPr>
          <p:cNvSpPr>
            <a:spLocks noGrp="1"/>
          </p:cNvSpPr>
          <p:nvPr>
            <p:ph type="title"/>
          </p:nvPr>
        </p:nvSpPr>
        <p:spPr/>
        <p:txBody>
          <a:bodyPr/>
          <a:lstStyle/>
          <a:p>
            <a:r>
              <a:rPr lang="en-US" b="1" dirty="0"/>
              <a:t>Requirements for Quality</a:t>
            </a:r>
            <a:endParaRPr lang="en-ZA" b="1" dirty="0"/>
          </a:p>
        </p:txBody>
      </p:sp>
      <p:sp>
        <p:nvSpPr>
          <p:cNvPr id="4" name="Content Placeholder 3">
            <a:extLst>
              <a:ext uri="{FF2B5EF4-FFF2-40B4-BE49-F238E27FC236}">
                <a16:creationId xmlns:a16="http://schemas.microsoft.com/office/drawing/2014/main" id="{7C69C48E-8351-416D-8CED-D355110262BA}"/>
              </a:ext>
            </a:extLst>
          </p:cNvPr>
          <p:cNvSpPr>
            <a:spLocks noGrp="1"/>
          </p:cNvSpPr>
          <p:nvPr>
            <p:ph idx="13"/>
          </p:nvPr>
        </p:nvSpPr>
        <p:spPr>
          <a:xfrm>
            <a:off x="289707" y="1124744"/>
            <a:ext cx="8532000" cy="5661248"/>
          </a:xfrm>
        </p:spPr>
        <p:txBody>
          <a:bodyPr/>
          <a:lstStyle/>
          <a:p>
            <a:pPr algn="just"/>
            <a:r>
              <a:rPr lang="en-US" sz="1400" dirty="0"/>
              <a:t>The evaluation criteria for quality has four categories from which one is nominated for enquiries from procurement. The nomination is determined by the enquiry’s level of risk found in the project scope. Category 1 is high in risk level from which full compliance of returnable submissions are required according to on site work occupation, while Category 4 is low in risk level from which partial compliance of returnable submissions are required from which menial work under supervision on site takes place, and also on the supply of ordered goods. In all four categories, the returnable submissions must comply with Eskom’s requirements of ISO 9001:2015</a:t>
            </a:r>
          </a:p>
          <a:p>
            <a:pPr algn="just">
              <a:lnSpc>
                <a:spcPct val="100000"/>
              </a:lnSpc>
            </a:pPr>
            <a:r>
              <a:rPr lang="en-US" sz="1400" dirty="0"/>
              <a:t>The following documents are supplied to tenderers as part of the enquiry under Category 4:</a:t>
            </a:r>
            <a:endParaRPr lang="en-US" sz="1400" b="1" dirty="0"/>
          </a:p>
          <a:p>
            <a:pPr algn="just">
              <a:lnSpc>
                <a:spcPct val="100000"/>
              </a:lnSpc>
            </a:pPr>
            <a:r>
              <a:rPr lang="en-US" sz="1400" b="1" dirty="0"/>
              <a:t>1. QM58</a:t>
            </a:r>
          </a:p>
          <a:p>
            <a:pPr algn="just">
              <a:lnSpc>
                <a:spcPct val="100000"/>
              </a:lnSpc>
            </a:pPr>
            <a:r>
              <a:rPr lang="en-ZA" sz="1400" dirty="0">
                <a:effectLst/>
                <a:latin typeface="+mj-lt"/>
                <a:ea typeface="Times New Roman" panose="02020603050405020304" pitchFamily="18" charset="0"/>
              </a:rPr>
              <a:t>The ‘QM58’ Quality Management document is a reference specification from which the contractor/s has to understand the requirements of Eskom’s quality expectations. </a:t>
            </a:r>
            <a:endParaRPr lang="en-US" sz="1400" b="1" dirty="0"/>
          </a:p>
          <a:p>
            <a:pPr algn="just">
              <a:lnSpc>
                <a:spcPct val="100000"/>
              </a:lnSpc>
            </a:pPr>
            <a:r>
              <a:rPr lang="en-ZA" sz="1400" b="1" dirty="0"/>
              <a:t>2. List of Tender Returnable Documents </a:t>
            </a:r>
          </a:p>
          <a:p>
            <a:pPr algn="just">
              <a:lnSpc>
                <a:spcPct val="100000"/>
              </a:lnSpc>
            </a:pPr>
            <a:r>
              <a:rPr lang="en-ZA" sz="1400" dirty="0">
                <a:effectLst/>
                <a:latin typeface="+mj-lt"/>
                <a:ea typeface="Times New Roman" panose="02020603050405020304" pitchFamily="18" charset="0"/>
              </a:rPr>
              <a:t>The ‘List of Tender </a:t>
            </a:r>
            <a:r>
              <a:rPr lang="en-ZA" sz="1400" dirty="0" err="1">
                <a:effectLst/>
                <a:latin typeface="+mj-lt"/>
                <a:ea typeface="Times New Roman" panose="02020603050405020304" pitchFamily="18" charset="0"/>
              </a:rPr>
              <a:t>Returnables</a:t>
            </a:r>
            <a:r>
              <a:rPr lang="en-ZA" sz="1400" dirty="0">
                <a:effectLst/>
                <a:latin typeface="+mj-lt"/>
                <a:ea typeface="Times New Roman" panose="02020603050405020304" pitchFamily="18" charset="0"/>
              </a:rPr>
              <a:t> Documents’ has items that are listed in only three sections that have to be submitted. These are Section A, Section B, and Section E for the enquiry falling under this Category.</a:t>
            </a:r>
          </a:p>
          <a:p>
            <a:pPr algn="just">
              <a:lnSpc>
                <a:spcPct val="100000"/>
              </a:lnSpc>
            </a:pPr>
            <a:r>
              <a:rPr lang="en-ZA" sz="1400" b="1" dirty="0"/>
              <a:t>3. FORM A</a:t>
            </a:r>
          </a:p>
          <a:p>
            <a:pPr algn="just">
              <a:lnSpc>
                <a:spcPct val="100000"/>
              </a:lnSpc>
            </a:pPr>
            <a:r>
              <a:rPr lang="en-ZA" sz="1400" dirty="0">
                <a:effectLst/>
                <a:latin typeface="+mj-lt"/>
                <a:ea typeface="Times New Roman" panose="02020603050405020304" pitchFamily="18" charset="0"/>
              </a:rPr>
              <a:t>‘Form A’ is the only document that is returned with the file/s after being filled in at the bottom in which the contractor/s acknowledges being a participant in tendering.</a:t>
            </a:r>
            <a:endParaRPr lang="en-ZA" sz="1400" dirty="0">
              <a:effectLst/>
              <a:latin typeface="+mj-lt"/>
              <a:ea typeface="Calibri" panose="020F0502020204030204" pitchFamily="34" charset="0"/>
            </a:endParaRPr>
          </a:p>
          <a:p>
            <a:pPr algn="just">
              <a:lnSpc>
                <a:spcPct val="100000"/>
              </a:lnSpc>
            </a:pPr>
            <a:endParaRPr lang="en-ZA" sz="1500" b="1" dirty="0"/>
          </a:p>
        </p:txBody>
      </p:sp>
    </p:spTree>
    <p:extLst>
      <p:ext uri="{BB962C8B-B14F-4D97-AF65-F5344CB8AC3E}">
        <p14:creationId xmlns:p14="http://schemas.microsoft.com/office/powerpoint/2010/main" val="2669366819"/>
      </p:ext>
    </p:extLst>
  </p:cSld>
  <p:clrMapOvr>
    <a:masterClrMapping/>
  </p:clrMapOvr>
  <p:transition spd="slow">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CA4C861-7120-4A9B-AFF9-E69CAFF633E9}"/>
              </a:ext>
            </a:extLst>
          </p:cNvPr>
          <p:cNvSpPr>
            <a:spLocks noGrp="1"/>
          </p:cNvSpPr>
          <p:nvPr>
            <p:ph type="sldNum" sz="quarter" idx="12"/>
          </p:nvPr>
        </p:nvSpPr>
        <p:spPr/>
        <p:txBody>
          <a:bodyPr/>
          <a:lstStyle/>
          <a:p>
            <a:pPr>
              <a:defRPr/>
            </a:pPr>
            <a:fld id="{62B4E9A9-4880-454B-920C-00734D8F9B0C}" type="slidenum">
              <a:rPr lang="en-ZA" smtClean="0"/>
              <a:pPr>
                <a:defRPr/>
              </a:pPr>
              <a:t>3</a:t>
            </a:fld>
            <a:endParaRPr lang="en-ZA" dirty="0"/>
          </a:p>
        </p:txBody>
      </p:sp>
      <p:sp>
        <p:nvSpPr>
          <p:cNvPr id="3" name="Title 2">
            <a:extLst>
              <a:ext uri="{FF2B5EF4-FFF2-40B4-BE49-F238E27FC236}">
                <a16:creationId xmlns:a16="http://schemas.microsoft.com/office/drawing/2014/main" id="{8914AE1F-3B5E-4EE4-BB65-19284CE7FFA2}"/>
              </a:ext>
            </a:extLst>
          </p:cNvPr>
          <p:cNvSpPr>
            <a:spLocks noGrp="1"/>
          </p:cNvSpPr>
          <p:nvPr>
            <p:ph type="title"/>
          </p:nvPr>
        </p:nvSpPr>
        <p:spPr>
          <a:xfrm>
            <a:off x="179512" y="144000"/>
            <a:ext cx="7056000" cy="648000"/>
          </a:xfrm>
        </p:spPr>
        <p:txBody>
          <a:bodyPr/>
          <a:lstStyle/>
          <a:p>
            <a:r>
              <a:rPr lang="en-US" b="1" dirty="0"/>
              <a:t>Category 4: Quality Requirements</a:t>
            </a:r>
            <a:endParaRPr lang="en-ZA" b="1" dirty="0"/>
          </a:p>
        </p:txBody>
      </p:sp>
      <p:sp>
        <p:nvSpPr>
          <p:cNvPr id="4" name="Content Placeholder 3">
            <a:extLst>
              <a:ext uri="{FF2B5EF4-FFF2-40B4-BE49-F238E27FC236}">
                <a16:creationId xmlns:a16="http://schemas.microsoft.com/office/drawing/2014/main" id="{83A83F2E-5F21-414F-A845-E6CEE70126DC}"/>
              </a:ext>
            </a:extLst>
          </p:cNvPr>
          <p:cNvSpPr>
            <a:spLocks noGrp="1"/>
          </p:cNvSpPr>
          <p:nvPr>
            <p:ph idx="13"/>
          </p:nvPr>
        </p:nvSpPr>
        <p:spPr>
          <a:xfrm>
            <a:off x="289707" y="1127074"/>
            <a:ext cx="8532000" cy="5586926"/>
          </a:xfrm>
        </p:spPr>
        <p:txBody>
          <a:bodyPr/>
          <a:lstStyle/>
          <a:p>
            <a:r>
              <a:rPr lang="en-US" sz="1600" b="0" i="0" u="none" strike="noStrike" baseline="0" dirty="0">
                <a:solidFill>
                  <a:schemeClr val="accent2"/>
                </a:solidFill>
                <a:latin typeface="Arial" panose="020B0604020202020204" pitchFamily="34" charset="0"/>
              </a:rPr>
              <a:t>The supplier shall complete and sign </a:t>
            </a:r>
            <a:r>
              <a:rPr lang="en-US" sz="1600" b="1" i="0" u="none" strike="noStrike" baseline="0" dirty="0">
                <a:solidFill>
                  <a:schemeClr val="accent2"/>
                </a:solidFill>
                <a:latin typeface="Arial" panose="020B0604020202020204" pitchFamily="34" charset="0"/>
              </a:rPr>
              <a:t>Form A </a:t>
            </a:r>
            <a:r>
              <a:rPr lang="en-US" sz="1600" b="0" i="0" u="none" strike="noStrike" baseline="0" dirty="0">
                <a:solidFill>
                  <a:schemeClr val="accent2"/>
                </a:solidFill>
                <a:latin typeface="Arial" panose="020B0604020202020204" pitchFamily="34" charset="0"/>
              </a:rPr>
              <a:t>(Enquiry/Contract/Quality Requirements for Supplier Quality Management Specification 240-105658000/ QM 58 and ISO 9001). </a:t>
            </a:r>
          </a:p>
          <a:p>
            <a:pPr marL="285750" indent="-285750">
              <a:buFont typeface="Arial" panose="020B0604020202020204" pitchFamily="34" charset="0"/>
              <a:buChar char="•"/>
            </a:pPr>
            <a:r>
              <a:rPr lang="en-US" sz="1600" b="0" i="0" u="none" strike="noStrike" baseline="0" dirty="0">
                <a:solidFill>
                  <a:schemeClr val="accent2"/>
                </a:solidFill>
                <a:latin typeface="Arial" panose="020B0604020202020204" pitchFamily="34" charset="0"/>
              </a:rPr>
              <a:t>The supplier shall submit a </a:t>
            </a:r>
            <a:r>
              <a:rPr lang="en-US" sz="1600" b="1" i="0" u="none" strike="noStrike" baseline="0" dirty="0">
                <a:solidFill>
                  <a:schemeClr val="accent2"/>
                </a:solidFill>
                <a:latin typeface="Arial" panose="020B0604020202020204" pitchFamily="34" charset="0"/>
              </a:rPr>
              <a:t>quality method statement based on ISO 9001 and specific to the scope of work</a:t>
            </a:r>
            <a:r>
              <a:rPr lang="en-US" sz="1600" b="0" i="0" u="none" strike="noStrike" baseline="0" dirty="0">
                <a:solidFill>
                  <a:schemeClr val="accent2"/>
                </a:solidFill>
                <a:latin typeface="Arial" panose="020B0604020202020204" pitchFamily="34" charset="0"/>
              </a:rPr>
              <a:t>. </a:t>
            </a:r>
          </a:p>
          <a:p>
            <a:pPr marL="285750" indent="-285750">
              <a:buFont typeface="Arial" panose="020B0604020202020204" pitchFamily="34" charset="0"/>
              <a:buChar char="•"/>
            </a:pPr>
            <a:r>
              <a:rPr lang="en-US" sz="1600" b="0" i="0" u="none" strike="noStrike" baseline="0" dirty="0">
                <a:solidFill>
                  <a:schemeClr val="accent2"/>
                </a:solidFill>
                <a:latin typeface="Arial" panose="020B0604020202020204" pitchFamily="34" charset="0"/>
              </a:rPr>
              <a:t>The </a:t>
            </a:r>
            <a:r>
              <a:rPr lang="en-US" sz="1600" b="1" i="0" u="none" strike="noStrike" baseline="0" dirty="0">
                <a:solidFill>
                  <a:schemeClr val="accent2"/>
                </a:solidFill>
                <a:latin typeface="Arial" panose="020B0604020202020204" pitchFamily="34" charset="0"/>
              </a:rPr>
              <a:t>quality method statement </a:t>
            </a:r>
            <a:r>
              <a:rPr lang="en-US" sz="1600" b="0" i="0" u="none" strike="noStrike" baseline="0" dirty="0">
                <a:solidFill>
                  <a:schemeClr val="accent2"/>
                </a:solidFill>
                <a:latin typeface="Arial" panose="020B0604020202020204" pitchFamily="34" charset="0"/>
              </a:rPr>
              <a:t>should address all the supplier’s business management processes to ensure that all of Eskom’s requirements are fully met on a consistent basis. </a:t>
            </a:r>
          </a:p>
          <a:p>
            <a:pPr marL="285750" indent="-285750">
              <a:buFont typeface="Arial" panose="020B0604020202020204" pitchFamily="34" charset="0"/>
              <a:buChar char="•"/>
            </a:pPr>
            <a:r>
              <a:rPr lang="en-US" sz="1600" b="0" i="0" u="none" strike="noStrike" baseline="0" dirty="0">
                <a:solidFill>
                  <a:schemeClr val="accent2"/>
                </a:solidFill>
                <a:latin typeface="Arial" panose="020B0604020202020204" pitchFamily="34" charset="0"/>
              </a:rPr>
              <a:t>The supplier shall submit a signed/ approved quality policy (aligned with the supplier’s strategic direction). (documented information) </a:t>
            </a:r>
          </a:p>
          <a:p>
            <a:pPr marL="285750" indent="-285750">
              <a:buFont typeface="Arial" panose="020B0604020202020204" pitchFamily="34" charset="0"/>
              <a:buChar char="•"/>
            </a:pPr>
            <a:r>
              <a:rPr lang="en-US" sz="1600" b="0" i="0" u="none" strike="noStrike" baseline="0" dirty="0">
                <a:solidFill>
                  <a:schemeClr val="accent2"/>
                </a:solidFill>
                <a:latin typeface="Arial" panose="020B0604020202020204" pitchFamily="34" charset="0"/>
              </a:rPr>
              <a:t>The supplier shall submit a copy of </a:t>
            </a:r>
            <a:r>
              <a:rPr lang="en-US" sz="1600" b="1" i="0" u="none" strike="noStrike" baseline="0" dirty="0">
                <a:solidFill>
                  <a:schemeClr val="accent2"/>
                </a:solidFill>
                <a:latin typeface="Arial" panose="020B0604020202020204" pitchFamily="34" charset="0"/>
              </a:rPr>
              <a:t>quality objectives</a:t>
            </a:r>
            <a:r>
              <a:rPr lang="en-US" sz="1600" b="0" i="0" u="none" strike="noStrike" baseline="0" dirty="0">
                <a:solidFill>
                  <a:schemeClr val="accent2"/>
                </a:solidFill>
                <a:latin typeface="Arial" panose="020B0604020202020204" pitchFamily="34" charset="0"/>
              </a:rPr>
              <a:t>. (documented information) </a:t>
            </a:r>
          </a:p>
          <a:p>
            <a:pPr marL="285750" indent="-285750">
              <a:buFont typeface="Arial" panose="020B0604020202020204" pitchFamily="34" charset="0"/>
              <a:buChar char="•"/>
            </a:pPr>
            <a:r>
              <a:rPr lang="en-US" sz="1600" b="0" i="0" u="none" strike="noStrike" baseline="0" dirty="0">
                <a:solidFill>
                  <a:schemeClr val="accent2"/>
                </a:solidFill>
                <a:latin typeface="Arial" panose="020B0604020202020204" pitchFamily="34" charset="0"/>
              </a:rPr>
              <a:t>The supplier shall submit documented information for Control of Externally Provided Processes, Products and Services. </a:t>
            </a:r>
          </a:p>
          <a:p>
            <a:pPr marL="285750" indent="-285750">
              <a:buFont typeface="Arial" panose="020B0604020202020204" pitchFamily="34" charset="0"/>
              <a:buChar char="•"/>
            </a:pPr>
            <a:r>
              <a:rPr lang="en-US" sz="1600" b="0" i="0" u="none" strike="noStrike" baseline="0" dirty="0">
                <a:solidFill>
                  <a:schemeClr val="accent2"/>
                </a:solidFill>
                <a:latin typeface="Arial" panose="020B0604020202020204" pitchFamily="34" charset="0"/>
              </a:rPr>
              <a:t>The supplier shall submit a copy of the documented information for roles, responsibilities and authorities, specific to the project/ scope of work/ technical requirements. Examples of relevant documented information are; organization charts, job descriptions, work instructions, duty statements, manuals, procedures.</a:t>
            </a:r>
          </a:p>
          <a:p>
            <a:r>
              <a:rPr lang="en-US" sz="1600" b="1" i="0" u="none" strike="noStrike" baseline="0" dirty="0">
                <a:solidFill>
                  <a:schemeClr val="accent2"/>
                </a:solidFill>
                <a:latin typeface="Arial" panose="020B0604020202020204" pitchFamily="34" charset="0"/>
              </a:rPr>
              <a:t>Note: </a:t>
            </a:r>
            <a:r>
              <a:rPr lang="en-US" sz="1600" b="0" i="0" u="none" strike="noStrike" baseline="0" dirty="0">
                <a:solidFill>
                  <a:schemeClr val="accent2"/>
                </a:solidFill>
                <a:latin typeface="Arial" panose="020B0604020202020204" pitchFamily="34" charset="0"/>
              </a:rPr>
              <a:t>specific requirements per tender will be selected using the List of Tender </a:t>
            </a:r>
            <a:r>
              <a:rPr lang="en-US" sz="1600" b="0" i="0" u="none" strike="noStrike" baseline="0" dirty="0" err="1">
                <a:solidFill>
                  <a:schemeClr val="accent2"/>
                </a:solidFill>
                <a:latin typeface="Arial" panose="020B0604020202020204" pitchFamily="34" charset="0"/>
              </a:rPr>
              <a:t>Returnables</a:t>
            </a:r>
            <a:r>
              <a:rPr lang="en-US" sz="1600" b="0" i="0" u="none" strike="noStrike" baseline="0" dirty="0">
                <a:solidFill>
                  <a:schemeClr val="accent2"/>
                </a:solidFill>
                <a:latin typeface="Arial" panose="020B0604020202020204" pitchFamily="34" charset="0"/>
              </a:rPr>
              <a:t> document (240-12248652).</a:t>
            </a:r>
          </a:p>
        </p:txBody>
      </p:sp>
    </p:spTree>
    <p:extLst>
      <p:ext uri="{BB962C8B-B14F-4D97-AF65-F5344CB8AC3E}">
        <p14:creationId xmlns:p14="http://schemas.microsoft.com/office/powerpoint/2010/main" val="1946114957"/>
      </p:ext>
    </p:extLst>
  </p:cSld>
  <p:clrMapOvr>
    <a:masterClrMapping/>
  </p:clrMapOvr>
  <p:transition spd="slow">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47D9F41-6519-421A-81F8-135A1A70F39B}"/>
              </a:ext>
            </a:extLst>
          </p:cNvPr>
          <p:cNvPicPr>
            <a:picLocks noChangeAspect="1"/>
          </p:cNvPicPr>
          <p:nvPr/>
        </p:nvPicPr>
        <p:blipFill rotWithShape="1">
          <a:blip r:embed="rId2"/>
          <a:srcRect l="11802" t="17655" r="30712" b="7367"/>
          <a:stretch/>
        </p:blipFill>
        <p:spPr>
          <a:xfrm>
            <a:off x="682333" y="1010442"/>
            <a:ext cx="7634083" cy="5598014"/>
          </a:xfrm>
          <a:prstGeom prst="rect">
            <a:avLst/>
          </a:prstGeom>
        </p:spPr>
      </p:pic>
      <p:sp>
        <p:nvSpPr>
          <p:cNvPr id="2" name="Slide Number Placeholder 1">
            <a:extLst>
              <a:ext uri="{FF2B5EF4-FFF2-40B4-BE49-F238E27FC236}">
                <a16:creationId xmlns:a16="http://schemas.microsoft.com/office/drawing/2014/main" id="{296E670C-0032-4A16-9B51-704AC035CA07}"/>
              </a:ext>
            </a:extLst>
          </p:cNvPr>
          <p:cNvSpPr>
            <a:spLocks noGrp="1"/>
          </p:cNvSpPr>
          <p:nvPr>
            <p:ph type="sldNum" sz="quarter" idx="12"/>
          </p:nvPr>
        </p:nvSpPr>
        <p:spPr/>
        <p:txBody>
          <a:bodyPr/>
          <a:lstStyle/>
          <a:p>
            <a:pPr>
              <a:defRPr/>
            </a:pPr>
            <a:fld id="{62B4E9A9-4880-454B-920C-00734D8F9B0C}" type="slidenum">
              <a:rPr lang="en-ZA" smtClean="0"/>
              <a:pPr>
                <a:defRPr/>
              </a:pPr>
              <a:t>4</a:t>
            </a:fld>
            <a:endParaRPr lang="en-ZA" dirty="0"/>
          </a:p>
        </p:txBody>
      </p:sp>
      <p:sp>
        <p:nvSpPr>
          <p:cNvPr id="3" name="Title 2">
            <a:extLst>
              <a:ext uri="{FF2B5EF4-FFF2-40B4-BE49-F238E27FC236}">
                <a16:creationId xmlns:a16="http://schemas.microsoft.com/office/drawing/2014/main" id="{E89E7754-72EB-482C-AC9F-C623585E3175}"/>
              </a:ext>
            </a:extLst>
          </p:cNvPr>
          <p:cNvSpPr>
            <a:spLocks noGrp="1"/>
          </p:cNvSpPr>
          <p:nvPr>
            <p:ph type="title"/>
          </p:nvPr>
        </p:nvSpPr>
        <p:spPr/>
        <p:txBody>
          <a:bodyPr/>
          <a:lstStyle/>
          <a:p>
            <a:r>
              <a:rPr lang="en-US" sz="2400" b="1" i="0" u="none" strike="noStrike" baseline="0" dirty="0">
                <a:latin typeface="Arial" panose="020B0604020202020204" pitchFamily="34" charset="0"/>
              </a:rPr>
              <a:t>List of Tender </a:t>
            </a:r>
            <a:r>
              <a:rPr lang="en-US" sz="2400" b="1" i="0" u="none" strike="noStrike" baseline="0" dirty="0" err="1">
                <a:latin typeface="Arial" panose="020B0604020202020204" pitchFamily="34" charset="0"/>
              </a:rPr>
              <a:t>Returnables</a:t>
            </a:r>
            <a:r>
              <a:rPr lang="en-US" sz="2400" b="1" i="0" u="none" strike="noStrike" baseline="0" dirty="0">
                <a:latin typeface="Arial" panose="020B0604020202020204" pitchFamily="34" charset="0"/>
              </a:rPr>
              <a:t> Documents</a:t>
            </a:r>
            <a:endParaRPr lang="en-ZA" b="1" dirty="0"/>
          </a:p>
        </p:txBody>
      </p:sp>
    </p:spTree>
    <p:extLst>
      <p:ext uri="{BB962C8B-B14F-4D97-AF65-F5344CB8AC3E}">
        <p14:creationId xmlns:p14="http://schemas.microsoft.com/office/powerpoint/2010/main" val="123515840"/>
      </p:ext>
    </p:extLst>
  </p:cSld>
  <p:clrMapOvr>
    <a:masterClrMapping/>
  </p:clrMapOvr>
  <p:transition spd="slow">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6F370A2-F62B-4294-8684-78242691DEDC}"/>
              </a:ext>
            </a:extLst>
          </p:cNvPr>
          <p:cNvSpPr>
            <a:spLocks noGrp="1"/>
          </p:cNvSpPr>
          <p:nvPr>
            <p:ph type="sldNum" sz="quarter" idx="12"/>
          </p:nvPr>
        </p:nvSpPr>
        <p:spPr/>
        <p:txBody>
          <a:bodyPr/>
          <a:lstStyle/>
          <a:p>
            <a:pPr>
              <a:defRPr/>
            </a:pPr>
            <a:fld id="{62B4E9A9-4880-454B-920C-00734D8F9B0C}" type="slidenum">
              <a:rPr lang="en-ZA" smtClean="0"/>
              <a:pPr>
                <a:defRPr/>
              </a:pPr>
              <a:t>5</a:t>
            </a:fld>
            <a:endParaRPr lang="en-ZA" dirty="0"/>
          </a:p>
        </p:txBody>
      </p:sp>
      <p:sp>
        <p:nvSpPr>
          <p:cNvPr id="3" name="Title 2">
            <a:extLst>
              <a:ext uri="{FF2B5EF4-FFF2-40B4-BE49-F238E27FC236}">
                <a16:creationId xmlns:a16="http://schemas.microsoft.com/office/drawing/2014/main" id="{03B973DF-55C1-4B91-A443-191227BB95BC}"/>
              </a:ext>
            </a:extLst>
          </p:cNvPr>
          <p:cNvSpPr>
            <a:spLocks noGrp="1"/>
          </p:cNvSpPr>
          <p:nvPr>
            <p:ph type="title"/>
          </p:nvPr>
        </p:nvSpPr>
        <p:spPr/>
        <p:txBody>
          <a:bodyPr/>
          <a:lstStyle/>
          <a:p>
            <a:r>
              <a:rPr lang="en-US" b="1" dirty="0"/>
              <a:t>Form A</a:t>
            </a:r>
            <a:endParaRPr lang="en-ZA" b="1" dirty="0"/>
          </a:p>
        </p:txBody>
      </p:sp>
      <p:pic>
        <p:nvPicPr>
          <p:cNvPr id="6" name="Picture 5">
            <a:extLst>
              <a:ext uri="{FF2B5EF4-FFF2-40B4-BE49-F238E27FC236}">
                <a16:creationId xmlns:a16="http://schemas.microsoft.com/office/drawing/2014/main" id="{0DE40473-F7A6-4C98-8373-14F1D5C5B097}"/>
              </a:ext>
            </a:extLst>
          </p:cNvPr>
          <p:cNvPicPr>
            <a:picLocks noChangeAspect="1"/>
          </p:cNvPicPr>
          <p:nvPr/>
        </p:nvPicPr>
        <p:blipFill rotWithShape="1">
          <a:blip r:embed="rId2"/>
          <a:srcRect l="25332" t="16806" r="42658" b="14080"/>
          <a:stretch/>
        </p:blipFill>
        <p:spPr>
          <a:xfrm>
            <a:off x="2123728" y="980728"/>
            <a:ext cx="4808926" cy="5837660"/>
          </a:xfrm>
          <a:prstGeom prst="rect">
            <a:avLst/>
          </a:prstGeom>
        </p:spPr>
      </p:pic>
    </p:spTree>
    <p:extLst>
      <p:ext uri="{BB962C8B-B14F-4D97-AF65-F5344CB8AC3E}">
        <p14:creationId xmlns:p14="http://schemas.microsoft.com/office/powerpoint/2010/main" val="223142444"/>
      </p:ext>
    </p:extLst>
  </p:cSld>
  <p:clrMapOvr>
    <a:masterClrMapping/>
  </p:clrMapOvr>
  <p:transition spd="slow">
    <p:fade/>
  </p:transition>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11.xml><?xml version="1.0" encoding="utf-8"?>
<p:tagLst xmlns:a="http://schemas.openxmlformats.org/drawingml/2006/main" xmlns:r="http://schemas.openxmlformats.org/officeDocument/2006/relationships" xmlns:p="http://schemas.openxmlformats.org/presentationml/2006/main">
  <p:tag name="NAME" val="MoonShape"/>
</p:tagLst>
</file>

<file path=ppt/tags/tag12.xml><?xml version="1.0" encoding="utf-8"?>
<p:tagLst xmlns:a="http://schemas.openxmlformats.org/drawingml/2006/main" xmlns:r="http://schemas.openxmlformats.org/officeDocument/2006/relationships" xmlns:p="http://schemas.openxmlformats.org/presentationml/2006/main">
  <p:tag name="NAME" val="MoonHalfShape"/>
  <p:tag name="ANGLE" val="3"/>
</p:tagLst>
</file>

<file path=ppt/tags/tag13.xml><?xml version="1.0" encoding="utf-8"?>
<p:tagLst xmlns:a="http://schemas.openxmlformats.org/drawingml/2006/main" xmlns:r="http://schemas.openxmlformats.org/officeDocument/2006/relationships" xmlns:p="http://schemas.openxmlformats.org/presentationml/2006/main">
  <p:tag name="NAME" val="MoonShape"/>
</p:tagLst>
</file>

<file path=ppt/tags/tag14.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15.xml><?xml version="1.0" encoding="utf-8"?>
<p:tagLst xmlns:a="http://schemas.openxmlformats.org/drawingml/2006/main" xmlns:r="http://schemas.openxmlformats.org/officeDocument/2006/relationships" xmlns:p="http://schemas.openxmlformats.org/presentationml/2006/main">
  <p:tag name="NAME" val="MoonShape"/>
</p:tagLst>
</file>

<file path=ppt/tags/tag16.xml><?xml version="1.0" encoding="utf-8"?>
<p:tagLst xmlns:a="http://schemas.openxmlformats.org/drawingml/2006/main" xmlns:r="http://schemas.openxmlformats.org/officeDocument/2006/relationships" xmlns:p="http://schemas.openxmlformats.org/presentationml/2006/main">
  <p:tag name="NAME" val="MoonHalfShape"/>
  <p:tag name="ANGLE" val="1"/>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NAME" val="Moon"/>
</p:tagLst>
</file>

<file path=ppt/tags/tag19.xml><?xml version="1.0" encoding="utf-8"?>
<p:tagLst xmlns:a="http://schemas.openxmlformats.org/drawingml/2006/main" xmlns:r="http://schemas.openxmlformats.org/officeDocument/2006/relationships" xmlns:p="http://schemas.openxmlformats.org/presentationml/2006/main">
  <p:tag name="NAME" val="Moon"/>
</p:tagLst>
</file>

<file path=ppt/tags/tag2.xml><?xml version="1.0" encoding="utf-8"?>
<p:tagLst xmlns:a="http://schemas.openxmlformats.org/drawingml/2006/main" xmlns:r="http://schemas.openxmlformats.org/officeDocument/2006/relationships" xmlns:p="http://schemas.openxmlformats.org/presentationml/2006/main">
  <p:tag name="NAME" val="Moon"/>
</p:tagLst>
</file>

<file path=ppt/tags/tag20.xml><?xml version="1.0" encoding="utf-8"?>
<p:tagLst xmlns:a="http://schemas.openxmlformats.org/drawingml/2006/main" xmlns:r="http://schemas.openxmlformats.org/officeDocument/2006/relationships" xmlns:p="http://schemas.openxmlformats.org/presentationml/2006/main">
  <p:tag name="NAME" val="Moon"/>
</p:tagLst>
</file>

<file path=ppt/tags/tag21.xml><?xml version="1.0" encoding="utf-8"?>
<p:tagLst xmlns:a="http://schemas.openxmlformats.org/drawingml/2006/main" xmlns:r="http://schemas.openxmlformats.org/officeDocument/2006/relationships" xmlns:p="http://schemas.openxmlformats.org/presentationml/2006/main">
  <p:tag name="NAME" val="Moon"/>
</p:tagLst>
</file>

<file path=ppt/tags/tag22.xml><?xml version="1.0" encoding="utf-8"?>
<p:tagLst xmlns:a="http://schemas.openxmlformats.org/drawingml/2006/main" xmlns:r="http://schemas.openxmlformats.org/officeDocument/2006/relationships" xmlns:p="http://schemas.openxmlformats.org/presentationml/2006/main">
  <p:tag name="NAME" val="Moon"/>
</p:tagLst>
</file>

<file path=ppt/tags/tag23.xml><?xml version="1.0" encoding="utf-8"?>
<p:tagLst xmlns:a="http://schemas.openxmlformats.org/drawingml/2006/main" xmlns:r="http://schemas.openxmlformats.org/officeDocument/2006/relationships" xmlns:p="http://schemas.openxmlformats.org/presentationml/2006/main">
  <p:tag name="NAME" val="MoonShape"/>
</p:tagLst>
</file>

<file path=ppt/tags/tag24.xml><?xml version="1.0" encoding="utf-8"?>
<p:tagLst xmlns:a="http://schemas.openxmlformats.org/drawingml/2006/main" xmlns:r="http://schemas.openxmlformats.org/officeDocument/2006/relationships" xmlns:p="http://schemas.openxmlformats.org/presentationml/2006/main">
  <p:tag name="NAME" val="MoonHalfShape"/>
  <p:tag name="ANGLE" val="5"/>
</p:tagLst>
</file>

<file path=ppt/tags/tag25.xml><?xml version="1.0" encoding="utf-8"?>
<p:tagLst xmlns:a="http://schemas.openxmlformats.org/drawingml/2006/main" xmlns:r="http://schemas.openxmlformats.org/officeDocument/2006/relationships" xmlns:p="http://schemas.openxmlformats.org/presentationml/2006/main">
  <p:tag name="NAME" val="MoonShape"/>
</p:tagLst>
</file>

<file path=ppt/tags/tag26.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27.xml><?xml version="1.0" encoding="utf-8"?>
<p:tagLst xmlns:a="http://schemas.openxmlformats.org/drawingml/2006/main" xmlns:r="http://schemas.openxmlformats.org/officeDocument/2006/relationships" xmlns:p="http://schemas.openxmlformats.org/presentationml/2006/main">
  <p:tag name="NAME" val="MoonShape"/>
</p:tagLst>
</file>

<file path=ppt/tags/tag28.xml><?xml version="1.0" encoding="utf-8"?>
<p:tagLst xmlns:a="http://schemas.openxmlformats.org/drawingml/2006/main" xmlns:r="http://schemas.openxmlformats.org/officeDocument/2006/relationships" xmlns:p="http://schemas.openxmlformats.org/presentationml/2006/main">
  <p:tag name="NAME" val="MoonHalfShape"/>
  <p:tag name="ANGLE" val="3"/>
</p:tagLst>
</file>

<file path=ppt/tags/tag29.xml><?xml version="1.0" encoding="utf-8"?>
<p:tagLst xmlns:a="http://schemas.openxmlformats.org/drawingml/2006/main" xmlns:r="http://schemas.openxmlformats.org/officeDocument/2006/relationships" xmlns:p="http://schemas.openxmlformats.org/presentationml/2006/main">
  <p:tag name="NAME" val="MoonShape"/>
</p:tagLst>
</file>

<file path=ppt/tags/tag3.xml><?xml version="1.0" encoding="utf-8"?>
<p:tagLst xmlns:a="http://schemas.openxmlformats.org/drawingml/2006/main" xmlns:r="http://schemas.openxmlformats.org/officeDocument/2006/relationships" xmlns:p="http://schemas.openxmlformats.org/presentationml/2006/main">
  <p:tag name="NAME" val="Moon"/>
</p:tagLst>
</file>

<file path=ppt/tags/tag30.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31.xml><?xml version="1.0" encoding="utf-8"?>
<p:tagLst xmlns:a="http://schemas.openxmlformats.org/drawingml/2006/main" xmlns:r="http://schemas.openxmlformats.org/officeDocument/2006/relationships" xmlns:p="http://schemas.openxmlformats.org/presentationml/2006/main">
  <p:tag name="NAME" val="MoonShape"/>
</p:tagLst>
</file>

<file path=ppt/tags/tag32.xml><?xml version="1.0" encoding="utf-8"?>
<p:tagLst xmlns:a="http://schemas.openxmlformats.org/drawingml/2006/main" xmlns:r="http://schemas.openxmlformats.org/officeDocument/2006/relationships" xmlns:p="http://schemas.openxmlformats.org/presentationml/2006/main">
  <p:tag name="NAME" val="MoonHalfShape"/>
  <p:tag name="ANGLE" val="1"/>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5.xml><?xml version="1.0" encoding="utf-8"?>
<p:tagLst xmlns:a="http://schemas.openxmlformats.org/drawingml/2006/main" xmlns:r="http://schemas.openxmlformats.org/officeDocument/2006/relationships" xmlns:p="http://schemas.openxmlformats.org/presentationml/2006/main">
  <p:tag name="NAME" val="Moon"/>
</p:tagLst>
</file>

<file path=ppt/tags/tag36.xml><?xml version="1.0" encoding="utf-8"?>
<p:tagLst xmlns:a="http://schemas.openxmlformats.org/drawingml/2006/main" xmlns:r="http://schemas.openxmlformats.org/officeDocument/2006/relationships" xmlns:p="http://schemas.openxmlformats.org/presentationml/2006/main">
  <p:tag name="NAME" val="Moon"/>
</p:tagLst>
</file>

<file path=ppt/tags/tag37.xml><?xml version="1.0" encoding="utf-8"?>
<p:tagLst xmlns:a="http://schemas.openxmlformats.org/drawingml/2006/main" xmlns:r="http://schemas.openxmlformats.org/officeDocument/2006/relationships" xmlns:p="http://schemas.openxmlformats.org/presentationml/2006/main">
  <p:tag name="NAME" val="Moon"/>
</p:tagLst>
</file>

<file path=ppt/tags/tag38.xml><?xml version="1.0" encoding="utf-8"?>
<p:tagLst xmlns:a="http://schemas.openxmlformats.org/drawingml/2006/main" xmlns:r="http://schemas.openxmlformats.org/officeDocument/2006/relationships" xmlns:p="http://schemas.openxmlformats.org/presentationml/2006/main">
  <p:tag name="NAME" val="Moon"/>
</p:tagLst>
</file>

<file path=ppt/tags/tag39.xml><?xml version="1.0" encoding="utf-8"?>
<p:tagLst xmlns:a="http://schemas.openxmlformats.org/drawingml/2006/main" xmlns:r="http://schemas.openxmlformats.org/officeDocument/2006/relationships" xmlns:p="http://schemas.openxmlformats.org/presentationml/2006/main">
  <p:tag name="NAME" val="Moon"/>
</p:tagLst>
</file>

<file path=ppt/tags/tag4.xml><?xml version="1.0" encoding="utf-8"?>
<p:tagLst xmlns:a="http://schemas.openxmlformats.org/drawingml/2006/main" xmlns:r="http://schemas.openxmlformats.org/officeDocument/2006/relationships" xmlns:p="http://schemas.openxmlformats.org/presentationml/2006/main">
  <p:tag name="NAME" val="Moon"/>
</p:tagLst>
</file>

<file path=ppt/tags/tag40.xml><?xml version="1.0" encoding="utf-8"?>
<p:tagLst xmlns:a="http://schemas.openxmlformats.org/drawingml/2006/main" xmlns:r="http://schemas.openxmlformats.org/officeDocument/2006/relationships" xmlns:p="http://schemas.openxmlformats.org/presentationml/2006/main">
  <p:tag name="NAME" val="MoonShape"/>
  <p:tag name="ANGLE" val="3"/>
</p:tagLst>
</file>

<file path=ppt/tags/tag41.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42.xml><?xml version="1.0" encoding="utf-8"?>
<p:tagLst xmlns:a="http://schemas.openxmlformats.org/drawingml/2006/main" xmlns:r="http://schemas.openxmlformats.org/officeDocument/2006/relationships" xmlns:p="http://schemas.openxmlformats.org/presentationml/2006/main">
  <p:tag name="NAME" val="MoonShape"/>
  <p:tag name="ANGLE" val="5"/>
</p:tagLst>
</file>

<file path=ppt/tags/tag43.xml><?xml version="1.0" encoding="utf-8"?>
<p:tagLst xmlns:a="http://schemas.openxmlformats.org/drawingml/2006/main" xmlns:r="http://schemas.openxmlformats.org/officeDocument/2006/relationships" xmlns:p="http://schemas.openxmlformats.org/presentationml/2006/main">
  <p:tag name="NAME" val="MoonHalfShape"/>
  <p:tag name="ANGLE" val="5"/>
</p:tagLst>
</file>

<file path=ppt/tags/tag44.xml><?xml version="1.0" encoding="utf-8"?>
<p:tagLst xmlns:a="http://schemas.openxmlformats.org/drawingml/2006/main" xmlns:r="http://schemas.openxmlformats.org/officeDocument/2006/relationships" xmlns:p="http://schemas.openxmlformats.org/presentationml/2006/main">
  <p:tag name="NAME" val="MoonShape"/>
  <p:tag name="ANGLE" val="4"/>
</p:tagLst>
</file>

<file path=ppt/tags/tag45.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46.xml><?xml version="1.0" encoding="utf-8"?>
<p:tagLst xmlns:a="http://schemas.openxmlformats.org/drawingml/2006/main" xmlns:r="http://schemas.openxmlformats.org/officeDocument/2006/relationships" xmlns:p="http://schemas.openxmlformats.org/presentationml/2006/main">
  <p:tag name="NAME" val="MoonShape"/>
  <p:tag name="ANGLE" val="2"/>
</p:tagLst>
</file>

<file path=ppt/tags/tag47.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48.xml><?xml version="1.0" encoding="utf-8"?>
<p:tagLst xmlns:a="http://schemas.openxmlformats.org/drawingml/2006/main" xmlns:r="http://schemas.openxmlformats.org/officeDocument/2006/relationships" xmlns:p="http://schemas.openxmlformats.org/presentationml/2006/main">
  <p:tag name="NAME" val="MoonShape"/>
  <p:tag name="ANGLE" val="1"/>
</p:tagLst>
</file>

<file path=ppt/tags/tag49.xml><?xml version="1.0" encoding="utf-8"?>
<p:tagLst xmlns:a="http://schemas.openxmlformats.org/drawingml/2006/main" xmlns:r="http://schemas.openxmlformats.org/officeDocument/2006/relationships" xmlns:p="http://schemas.openxmlformats.org/presentationml/2006/main">
  <p:tag name="NAME" val="MoonHalfShape"/>
  <p:tag name="ANGLE" val="1"/>
</p:tagLst>
</file>

<file path=ppt/tags/tag5.xml><?xml version="1.0" encoding="utf-8"?>
<p:tagLst xmlns:a="http://schemas.openxmlformats.org/drawingml/2006/main" xmlns:r="http://schemas.openxmlformats.org/officeDocument/2006/relationships" xmlns:p="http://schemas.openxmlformats.org/presentationml/2006/main">
  <p:tag name="NAME" val="Moon"/>
</p:tagLst>
</file>

<file path=ppt/tags/tag6.xml><?xml version="1.0" encoding="utf-8"?>
<p:tagLst xmlns:a="http://schemas.openxmlformats.org/drawingml/2006/main" xmlns:r="http://schemas.openxmlformats.org/officeDocument/2006/relationships" xmlns:p="http://schemas.openxmlformats.org/presentationml/2006/main">
  <p:tag name="NAME" val="Moon"/>
</p:tagLst>
</file>

<file path=ppt/tags/tag7.xml><?xml version="1.0" encoding="utf-8"?>
<p:tagLst xmlns:a="http://schemas.openxmlformats.org/drawingml/2006/main" xmlns:r="http://schemas.openxmlformats.org/officeDocument/2006/relationships" xmlns:p="http://schemas.openxmlformats.org/presentationml/2006/main">
  <p:tag name="NAME" val="MoonShape"/>
</p:tagLst>
</file>

<file path=ppt/tags/tag8.xml><?xml version="1.0" encoding="utf-8"?>
<p:tagLst xmlns:a="http://schemas.openxmlformats.org/drawingml/2006/main" xmlns:r="http://schemas.openxmlformats.org/officeDocument/2006/relationships" xmlns:p="http://schemas.openxmlformats.org/presentationml/2006/main">
  <p:tag name="NAME" val="MoonHalfShape"/>
  <p:tag name="ANGLE" val="5"/>
</p:tagLst>
</file>

<file path=ppt/tags/tag9.xml><?xml version="1.0" encoding="utf-8"?>
<p:tagLst xmlns:a="http://schemas.openxmlformats.org/drawingml/2006/main" xmlns:r="http://schemas.openxmlformats.org/officeDocument/2006/relationships" xmlns:p="http://schemas.openxmlformats.org/presentationml/2006/main">
  <p:tag name="NAME" val="MoonShape"/>
</p:tagLst>
</file>

<file path=ppt/theme/theme1.xml><?xml version="1.0" encoding="utf-8"?>
<a:theme xmlns:a="http://schemas.openxmlformats.org/drawingml/2006/main" name="Theme Eskom">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FFFFFF"/>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5">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99CC00"/>
        </a:folHlink>
      </a:clrScheme>
      <a:clrMap bg1="lt1" tx1="dk1" bg2="lt2" tx2="dk2" accent1="accent1" accent2="accent2" accent3="accent3" accent4="accent4" accent5="accent5" accent6="accent6" hlink="hlink" folHlink="folHlink"/>
    </a:extraClrScheme>
    <a:extraClrScheme>
      <a:clrScheme name="Default Design 16">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858705"/>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8_Default Design">
  <a:themeElements>
    <a:clrScheme name="">
      <a:dk1>
        <a:srgbClr val="003896"/>
      </a:dk1>
      <a:lt1>
        <a:srgbClr val="FFFFFF"/>
      </a:lt1>
      <a:dk2>
        <a:srgbClr val="FFFFFF"/>
      </a:dk2>
      <a:lt2>
        <a:srgbClr val="DDDDDD"/>
      </a:lt2>
      <a:accent1>
        <a:srgbClr val="003896"/>
      </a:accent1>
      <a:accent2>
        <a:srgbClr val="83725B"/>
      </a:accent2>
      <a:accent3>
        <a:srgbClr val="FFFFFF"/>
      </a:accent3>
      <a:accent4>
        <a:srgbClr val="002E7F"/>
      </a:accent4>
      <a:accent5>
        <a:srgbClr val="AAAEC9"/>
      </a:accent5>
      <a:accent6>
        <a:srgbClr val="766752"/>
      </a:accent6>
      <a:hlink>
        <a:srgbClr val="83725B"/>
      </a:hlink>
      <a:folHlink>
        <a:srgbClr val="858705"/>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FFFFFF"/>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5">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99CC00"/>
        </a:folHlink>
      </a:clrScheme>
      <a:clrMap bg1="lt1" tx1="dk1" bg2="lt2" tx2="dk2" accent1="accent1" accent2="accent2" accent3="accent3" accent4="accent4" accent5="accent5" accent6="accent6" hlink="hlink" folHlink="folHlink"/>
    </a:extraClrScheme>
    <a:extraClrScheme>
      <a:clrScheme name="Default Design 16">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858705"/>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Eskom template">
  <a:themeElements>
    <a:clrScheme name="">
      <a:dk1>
        <a:srgbClr val="003896"/>
      </a:dk1>
      <a:lt1>
        <a:srgbClr val="FFFFFF"/>
      </a:lt1>
      <a:dk2>
        <a:srgbClr val="83725B"/>
      </a:dk2>
      <a:lt2>
        <a:srgbClr val="A29584"/>
      </a:lt2>
      <a:accent1>
        <a:srgbClr val="C1B8AD"/>
      </a:accent1>
      <a:accent2>
        <a:srgbClr val="7F9BCA"/>
      </a:accent2>
      <a:accent3>
        <a:srgbClr val="C97A00"/>
      </a:accent3>
      <a:accent4>
        <a:srgbClr val="003896"/>
      </a:accent4>
      <a:accent5>
        <a:srgbClr val="FF6600"/>
      </a:accent5>
      <a:accent6>
        <a:srgbClr val="808080"/>
      </a:accent6>
      <a:hlink>
        <a:srgbClr val="C97A00"/>
      </a:hlink>
      <a:folHlink>
        <a:srgbClr val="003896"/>
      </a:folHlink>
    </a:clrScheme>
    <a:fontScheme name="Eskom template">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19050"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ZA"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bg1"/>
        </a:solidFill>
        <a:ln w="19050"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ZA"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Eskom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skom 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Eskom 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Eskom 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Eskom 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Eskom 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Eskom 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Eskom 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Eskom 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Eskom 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Eskom 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Eskom 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Eskom template 13">
        <a:dk1>
          <a:srgbClr val="000000"/>
        </a:dk1>
        <a:lt1>
          <a:srgbClr val="FFFFFF"/>
        </a:lt1>
        <a:dk2>
          <a:srgbClr val="FFFFFF"/>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skom template 14">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skom template 15">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99CC00"/>
        </a:folHlink>
      </a:clrScheme>
      <a:clrMap bg1="lt1" tx1="dk1" bg2="lt2" tx2="dk2" accent1="accent1" accent2="accent2" accent3="accent3" accent4="accent4" accent5="accent5" accent6="accent6" hlink="hlink" folHlink="folHlink"/>
    </a:extraClrScheme>
    <a:extraClrScheme>
      <a:clrScheme name="Eskom template 16">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858705"/>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efault Design">
  <a:themeElements>
    <a:clrScheme name="">
      <a:dk1>
        <a:srgbClr val="003896"/>
      </a:dk1>
      <a:lt1>
        <a:srgbClr val="FFFFFF"/>
      </a:lt1>
      <a:dk2>
        <a:srgbClr val="FFFFFF"/>
      </a:dk2>
      <a:lt2>
        <a:srgbClr val="DDDDDD"/>
      </a:lt2>
      <a:accent1>
        <a:srgbClr val="003896"/>
      </a:accent1>
      <a:accent2>
        <a:srgbClr val="83725B"/>
      </a:accent2>
      <a:accent3>
        <a:srgbClr val="FFFFFF"/>
      </a:accent3>
      <a:accent4>
        <a:srgbClr val="002E7F"/>
      </a:accent4>
      <a:accent5>
        <a:srgbClr val="AAAEC9"/>
      </a:accent5>
      <a:accent6>
        <a:srgbClr val="766752"/>
      </a:accent6>
      <a:hlink>
        <a:srgbClr val="83725B"/>
      </a:hlink>
      <a:folHlink>
        <a:srgbClr val="858705"/>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FFFFFF"/>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5">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99CC00"/>
        </a:folHlink>
      </a:clrScheme>
      <a:clrMap bg1="lt1" tx1="dk1" bg2="lt2" tx2="dk2" accent1="accent1" accent2="accent2" accent3="accent3" accent4="accent4" accent5="accent5" accent6="accent6" hlink="hlink" folHlink="folHlink"/>
    </a:extraClrScheme>
    <a:extraClrScheme>
      <a:clrScheme name="Default Design 16">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858705"/>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Theme Eskom">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FFFFFF"/>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5">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99CC00"/>
        </a:folHlink>
      </a:clrScheme>
      <a:clrMap bg1="lt1" tx1="dk1" bg2="lt2" tx2="dk2" accent1="accent1" accent2="accent2" accent3="accent3" accent4="accent4" accent5="accent5" accent6="accent6" hlink="hlink" folHlink="folHlink"/>
    </a:extraClrScheme>
    <a:extraClrScheme>
      <a:clrScheme name="Default Design 16">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858705"/>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_Default Design">
  <a:themeElements>
    <a:clrScheme name="">
      <a:dk1>
        <a:srgbClr val="003896"/>
      </a:dk1>
      <a:lt1>
        <a:srgbClr val="FFFFFF"/>
      </a:lt1>
      <a:dk2>
        <a:srgbClr val="FFFFFF"/>
      </a:dk2>
      <a:lt2>
        <a:srgbClr val="DDDDDD"/>
      </a:lt2>
      <a:accent1>
        <a:srgbClr val="003896"/>
      </a:accent1>
      <a:accent2>
        <a:srgbClr val="83725B"/>
      </a:accent2>
      <a:accent3>
        <a:srgbClr val="FFFFFF"/>
      </a:accent3>
      <a:accent4>
        <a:srgbClr val="002E7F"/>
      </a:accent4>
      <a:accent5>
        <a:srgbClr val="AAAEC9"/>
      </a:accent5>
      <a:accent6>
        <a:srgbClr val="766752"/>
      </a:accent6>
      <a:hlink>
        <a:srgbClr val="83725B"/>
      </a:hlink>
      <a:folHlink>
        <a:srgbClr val="858705"/>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FFFFFF"/>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5">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99CC00"/>
        </a:folHlink>
      </a:clrScheme>
      <a:clrMap bg1="lt1" tx1="dk1" bg2="lt2" tx2="dk2" accent1="accent1" accent2="accent2" accent3="accent3" accent4="accent4" accent5="accent5" accent6="accent6" hlink="hlink" folHlink="folHlink"/>
    </a:extraClrScheme>
    <a:extraClrScheme>
      <a:clrScheme name="Default Design 16">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858705"/>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3_Default Design">
  <a:themeElements>
    <a:clrScheme name="">
      <a:dk1>
        <a:srgbClr val="003896"/>
      </a:dk1>
      <a:lt1>
        <a:srgbClr val="FFFFFF"/>
      </a:lt1>
      <a:dk2>
        <a:srgbClr val="FFFFFF"/>
      </a:dk2>
      <a:lt2>
        <a:srgbClr val="DDDDDD"/>
      </a:lt2>
      <a:accent1>
        <a:srgbClr val="003896"/>
      </a:accent1>
      <a:accent2>
        <a:srgbClr val="83725B"/>
      </a:accent2>
      <a:accent3>
        <a:srgbClr val="FFFFFF"/>
      </a:accent3>
      <a:accent4>
        <a:srgbClr val="002E7F"/>
      </a:accent4>
      <a:accent5>
        <a:srgbClr val="AAAEC9"/>
      </a:accent5>
      <a:accent6>
        <a:srgbClr val="766752"/>
      </a:accent6>
      <a:hlink>
        <a:srgbClr val="83725B"/>
      </a:hlink>
      <a:folHlink>
        <a:srgbClr val="858705"/>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FFFFFF"/>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5">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99CC00"/>
        </a:folHlink>
      </a:clrScheme>
      <a:clrMap bg1="lt1" tx1="dk1" bg2="lt2" tx2="dk2" accent1="accent1" accent2="accent2" accent3="accent3" accent4="accent4" accent5="accent5" accent6="accent6" hlink="hlink" folHlink="folHlink"/>
    </a:extraClrScheme>
    <a:extraClrScheme>
      <a:clrScheme name="Default Design 16">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858705"/>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4_Default Design">
  <a:themeElements>
    <a:clrScheme name="">
      <a:dk1>
        <a:srgbClr val="003896"/>
      </a:dk1>
      <a:lt1>
        <a:srgbClr val="FFFFFF"/>
      </a:lt1>
      <a:dk2>
        <a:srgbClr val="FFFFFF"/>
      </a:dk2>
      <a:lt2>
        <a:srgbClr val="DDDDDD"/>
      </a:lt2>
      <a:accent1>
        <a:srgbClr val="003896"/>
      </a:accent1>
      <a:accent2>
        <a:srgbClr val="83725B"/>
      </a:accent2>
      <a:accent3>
        <a:srgbClr val="FFFFFF"/>
      </a:accent3>
      <a:accent4>
        <a:srgbClr val="002E7F"/>
      </a:accent4>
      <a:accent5>
        <a:srgbClr val="AAAEC9"/>
      </a:accent5>
      <a:accent6>
        <a:srgbClr val="766752"/>
      </a:accent6>
      <a:hlink>
        <a:srgbClr val="83725B"/>
      </a:hlink>
      <a:folHlink>
        <a:srgbClr val="858705"/>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FFFFFF"/>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5">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99CC00"/>
        </a:folHlink>
      </a:clrScheme>
      <a:clrMap bg1="lt1" tx1="dk1" bg2="lt2" tx2="dk2" accent1="accent1" accent2="accent2" accent3="accent3" accent4="accent4" accent5="accent5" accent6="accent6" hlink="hlink" folHlink="folHlink"/>
    </a:extraClrScheme>
    <a:extraClrScheme>
      <a:clrScheme name="Default Design 16">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858705"/>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5_Default Design">
  <a:themeElements>
    <a:clrScheme name="">
      <a:dk1>
        <a:srgbClr val="003896"/>
      </a:dk1>
      <a:lt1>
        <a:srgbClr val="FFFFFF"/>
      </a:lt1>
      <a:dk2>
        <a:srgbClr val="FFFFFF"/>
      </a:dk2>
      <a:lt2>
        <a:srgbClr val="DDDDDD"/>
      </a:lt2>
      <a:accent1>
        <a:srgbClr val="003896"/>
      </a:accent1>
      <a:accent2>
        <a:srgbClr val="83725B"/>
      </a:accent2>
      <a:accent3>
        <a:srgbClr val="FFFFFF"/>
      </a:accent3>
      <a:accent4>
        <a:srgbClr val="002E7F"/>
      </a:accent4>
      <a:accent5>
        <a:srgbClr val="AAAEC9"/>
      </a:accent5>
      <a:accent6>
        <a:srgbClr val="766752"/>
      </a:accent6>
      <a:hlink>
        <a:srgbClr val="83725B"/>
      </a:hlink>
      <a:folHlink>
        <a:srgbClr val="858705"/>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FFFFFF"/>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5">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99CC00"/>
        </a:folHlink>
      </a:clrScheme>
      <a:clrMap bg1="lt1" tx1="dk1" bg2="lt2" tx2="dk2" accent1="accent1" accent2="accent2" accent3="accent3" accent4="accent4" accent5="accent5" accent6="accent6" hlink="hlink" folHlink="folHlink"/>
    </a:extraClrScheme>
    <a:extraClrScheme>
      <a:clrScheme name="Default Design 16">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858705"/>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6_Default Design">
  <a:themeElements>
    <a:clrScheme name="">
      <a:dk1>
        <a:srgbClr val="003896"/>
      </a:dk1>
      <a:lt1>
        <a:srgbClr val="FFFFFF"/>
      </a:lt1>
      <a:dk2>
        <a:srgbClr val="FFFFFF"/>
      </a:dk2>
      <a:lt2>
        <a:srgbClr val="DDDDDD"/>
      </a:lt2>
      <a:accent1>
        <a:srgbClr val="003896"/>
      </a:accent1>
      <a:accent2>
        <a:srgbClr val="83725B"/>
      </a:accent2>
      <a:accent3>
        <a:srgbClr val="FFFFFF"/>
      </a:accent3>
      <a:accent4>
        <a:srgbClr val="002E7F"/>
      </a:accent4>
      <a:accent5>
        <a:srgbClr val="AAAEC9"/>
      </a:accent5>
      <a:accent6>
        <a:srgbClr val="766752"/>
      </a:accent6>
      <a:hlink>
        <a:srgbClr val="83725B"/>
      </a:hlink>
      <a:folHlink>
        <a:srgbClr val="858705"/>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FFFFFF"/>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5">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99CC00"/>
        </a:folHlink>
      </a:clrScheme>
      <a:clrMap bg1="lt1" tx1="dk1" bg2="lt2" tx2="dk2" accent1="accent1" accent2="accent2" accent3="accent3" accent4="accent4" accent5="accent5" accent6="accent6" hlink="hlink" folHlink="folHlink"/>
    </a:extraClrScheme>
    <a:extraClrScheme>
      <a:clrScheme name="Default Design 16">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858705"/>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7_Default Design">
  <a:themeElements>
    <a:clrScheme name="">
      <a:dk1>
        <a:srgbClr val="003896"/>
      </a:dk1>
      <a:lt1>
        <a:srgbClr val="FFFFFF"/>
      </a:lt1>
      <a:dk2>
        <a:srgbClr val="FFFFFF"/>
      </a:dk2>
      <a:lt2>
        <a:srgbClr val="DDDDDD"/>
      </a:lt2>
      <a:accent1>
        <a:srgbClr val="003896"/>
      </a:accent1>
      <a:accent2>
        <a:srgbClr val="83725B"/>
      </a:accent2>
      <a:accent3>
        <a:srgbClr val="FFFFFF"/>
      </a:accent3>
      <a:accent4>
        <a:srgbClr val="002E7F"/>
      </a:accent4>
      <a:accent5>
        <a:srgbClr val="AAAEC9"/>
      </a:accent5>
      <a:accent6>
        <a:srgbClr val="766752"/>
      </a:accent6>
      <a:hlink>
        <a:srgbClr val="83725B"/>
      </a:hlink>
      <a:folHlink>
        <a:srgbClr val="858705"/>
      </a:folHlink>
    </a:clrScheme>
    <a:fontScheme name="1_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1800" b="1" i="0" u="none" strike="noStrike" cap="none" normalizeH="0" baseline="0" smtClean="0">
            <a:ln>
              <a:noFill/>
            </a:ln>
            <a:solidFill>
              <a:schemeClr val="tx1"/>
            </a:solidFill>
            <a:effectLst/>
            <a:latin typeface="Arial" charset="0"/>
          </a:defRPr>
        </a:defPPr>
      </a:lstStyle>
    </a:lnDef>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Default Design 13">
        <a:dk1>
          <a:srgbClr val="000000"/>
        </a:dk1>
        <a:lt1>
          <a:srgbClr val="FFFFFF"/>
        </a:lt1>
        <a:dk2>
          <a:srgbClr val="FFFFFF"/>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14">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15">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99CC00"/>
        </a:folHlink>
      </a:clrScheme>
      <a:clrMap bg1="lt1" tx1="dk1" bg2="lt2" tx2="dk2" accent1="accent1" accent2="accent2" accent3="accent3" accent4="accent4" accent5="accent5" accent6="accent6" hlink="hlink" folHlink="folHlink"/>
    </a:extraClrScheme>
    <a:extraClrScheme>
      <a:clrScheme name="1_Default Design 16">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858705"/>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12461</TotalTime>
  <Words>526</Words>
  <Application>Microsoft Office PowerPoint</Application>
  <PresentationFormat>On-screen Show (4:3)</PresentationFormat>
  <Paragraphs>25</Paragraphs>
  <Slides>5</Slides>
  <Notes>0</Notes>
  <HiddenSlides>0</HiddenSlides>
  <MMClips>0</MMClips>
  <ScaleCrop>false</ScaleCrop>
  <HeadingPairs>
    <vt:vector size="8" baseType="variant">
      <vt:variant>
        <vt:lpstr>Fonts Used</vt:lpstr>
      </vt:variant>
      <vt:variant>
        <vt:i4>2</vt:i4>
      </vt:variant>
      <vt:variant>
        <vt:lpstr>Theme</vt:lpstr>
      </vt:variant>
      <vt:variant>
        <vt:i4>11</vt:i4>
      </vt:variant>
      <vt:variant>
        <vt:lpstr>Embedded OLE Servers</vt:lpstr>
      </vt:variant>
      <vt:variant>
        <vt:i4>1</vt:i4>
      </vt:variant>
      <vt:variant>
        <vt:lpstr>Slide Titles</vt:lpstr>
      </vt:variant>
      <vt:variant>
        <vt:i4>5</vt:i4>
      </vt:variant>
    </vt:vector>
  </HeadingPairs>
  <TitlesOfParts>
    <vt:vector size="19" baseType="lpstr">
      <vt:lpstr>Arial</vt:lpstr>
      <vt:lpstr>Calibri</vt:lpstr>
      <vt:lpstr>Theme Eskom</vt:lpstr>
      <vt:lpstr>Default Design</vt:lpstr>
      <vt:lpstr>1_Theme Eskom</vt:lpstr>
      <vt:lpstr>2_Default Design</vt:lpstr>
      <vt:lpstr>3_Default Design</vt:lpstr>
      <vt:lpstr>4_Default Design</vt:lpstr>
      <vt:lpstr>5_Default Design</vt:lpstr>
      <vt:lpstr>6_Default Design</vt:lpstr>
      <vt:lpstr>7_Default Design</vt:lpstr>
      <vt:lpstr>8_Default Design</vt:lpstr>
      <vt:lpstr>Eskom template</vt:lpstr>
      <vt:lpstr>think-cell Slide</vt:lpstr>
      <vt:lpstr>                           Western Portfolio: Quality Clarification Presentation  Clarification meeting for the Provision for Cleaning Services Within The Transmission Western Grid In The Northern Cape Province for 36 Months   Date:  25/08/2022 </vt:lpstr>
      <vt:lpstr>Requirements for Quality</vt:lpstr>
      <vt:lpstr>Category 4: Quality Requirements</vt:lpstr>
      <vt:lpstr>List of Tender Returnables Documents</vt:lpstr>
      <vt:lpstr>Form A</vt:lpstr>
    </vt:vector>
  </TitlesOfParts>
  <Company>Eskom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AME Project Execution  Performance Dashboard</dc:title>
  <dc:creator>Thuli Bobela</dc:creator>
  <cp:lastModifiedBy>Gold Mametja</cp:lastModifiedBy>
  <cp:revision>692</cp:revision>
  <dcterms:created xsi:type="dcterms:W3CDTF">2020-01-17T10:50:31Z</dcterms:created>
  <dcterms:modified xsi:type="dcterms:W3CDTF">2022-08-24T14:38:48Z</dcterms:modified>
</cp:coreProperties>
</file>