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9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1.xml" ContentType="application/vnd.openxmlformats-officedocument.them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2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3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4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15.xml" ContentType="application/vnd.openxmlformats-officedocument.theme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6.xml" ContentType="application/vnd.openxmlformats-officedocument.them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7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8.xml" ContentType="application/vnd.openxmlformats-officedocument.them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05" r:id="rId2"/>
    <p:sldMasterId id="2147483818" r:id="rId3"/>
    <p:sldMasterId id="2147483846" r:id="rId4"/>
    <p:sldMasterId id="2147483859" r:id="rId5"/>
    <p:sldMasterId id="2147483866" r:id="rId6"/>
    <p:sldMasterId id="2147483880" r:id="rId7"/>
    <p:sldMasterId id="2147483903" r:id="rId8"/>
    <p:sldMasterId id="2147483916" r:id="rId9"/>
    <p:sldMasterId id="2147483921" r:id="rId10"/>
    <p:sldMasterId id="2147483926" r:id="rId11"/>
    <p:sldMasterId id="2147483931" r:id="rId12"/>
    <p:sldMasterId id="2147483944" r:id="rId13"/>
    <p:sldMasterId id="2147483958" r:id="rId14"/>
    <p:sldMasterId id="2147483973" r:id="rId15"/>
    <p:sldMasterId id="2147483986" r:id="rId16"/>
    <p:sldMasterId id="2147483991" r:id="rId17"/>
    <p:sldMasterId id="2147484005" r:id="rId18"/>
    <p:sldMasterId id="2147484018" r:id="rId19"/>
  </p:sldMasterIdLst>
  <p:notesMasterIdLst>
    <p:notesMasterId r:id="rId33"/>
  </p:notesMasterIdLst>
  <p:handoutMasterIdLst>
    <p:handoutMasterId r:id="rId34"/>
  </p:handoutMasterIdLst>
  <p:sldIdLst>
    <p:sldId id="677" r:id="rId20"/>
    <p:sldId id="718" r:id="rId21"/>
    <p:sldId id="698" r:id="rId22"/>
    <p:sldId id="715" r:id="rId23"/>
    <p:sldId id="716" r:id="rId24"/>
    <p:sldId id="717" r:id="rId25"/>
    <p:sldId id="724" r:id="rId26"/>
    <p:sldId id="725" r:id="rId27"/>
    <p:sldId id="720" r:id="rId28"/>
    <p:sldId id="726" r:id="rId29"/>
    <p:sldId id="727" r:id="rId30"/>
    <p:sldId id="722" r:id="rId31"/>
    <p:sldId id="719" r:id="rId32"/>
  </p:sldIdLst>
  <p:sldSz cx="9144000" cy="6858000" type="screen4x3"/>
  <p:notesSz cx="9296400" cy="7010400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3DEE7E67-7E5D-4BF9-BB37-82D682CCA0E4}">
          <p14:sldIdLst>
            <p14:sldId id="677"/>
            <p14:sldId id="718"/>
            <p14:sldId id="698"/>
            <p14:sldId id="715"/>
            <p14:sldId id="716"/>
            <p14:sldId id="717"/>
            <p14:sldId id="724"/>
            <p14:sldId id="725"/>
            <p14:sldId id="720"/>
            <p14:sldId id="726"/>
            <p14:sldId id="727"/>
            <p14:sldId id="722"/>
            <p14:sldId id="7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orient="horz" pos="3657">
          <p15:clr>
            <a:srgbClr val="A4A3A4"/>
          </p15:clr>
        </p15:guide>
        <p15:guide id="4" orient="horz" pos="1752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475">
          <p15:clr>
            <a:srgbClr val="A4A3A4"/>
          </p15:clr>
        </p15:guide>
        <p15:guide id="7" pos="5556">
          <p15:clr>
            <a:srgbClr val="A4A3A4"/>
          </p15:clr>
        </p15:guide>
        <p15:guide id="8" pos="5420">
          <p15:clr>
            <a:srgbClr val="A4A3A4"/>
          </p15:clr>
        </p15:guide>
        <p15:guide id="9" pos="340">
          <p15:clr>
            <a:srgbClr val="A4A3A4"/>
          </p15:clr>
        </p15:guide>
        <p15:guide id="10" pos="576">
          <p15:clr>
            <a:srgbClr val="A4A3A4"/>
          </p15:clr>
        </p15:guide>
        <p15:guide id="11" pos="41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 Stramrood" initials="AS" lastIdx="6" clrIdx="0"/>
  <p:cmAuthor id="2" name="Revive Nkuna" initials="R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CC3300"/>
    <a:srgbClr val="FF0000"/>
    <a:srgbClr val="339933"/>
    <a:srgbClr val="006600"/>
    <a:srgbClr val="000000"/>
    <a:srgbClr val="EBF1DE"/>
    <a:srgbClr val="DCE6F1"/>
    <a:srgbClr val="99FF99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7513" autoAdjust="0"/>
  </p:normalViewPr>
  <p:slideViewPr>
    <p:cSldViewPr snapToObjects="1">
      <p:cViewPr varScale="1">
        <p:scale>
          <a:sx n="65" d="100"/>
          <a:sy n="65" d="100"/>
        </p:scale>
        <p:origin x="1324" y="40"/>
      </p:cViewPr>
      <p:guideLst>
        <p:guide orient="horz" pos="1253"/>
        <p:guide orient="horz" pos="890"/>
        <p:guide orient="horz" pos="3657"/>
        <p:guide orient="horz" pos="1752"/>
        <p:guide orient="horz" pos="4156"/>
        <p:guide orient="horz" pos="3475"/>
        <p:guide pos="5556"/>
        <p:guide pos="5420"/>
        <p:guide pos="340"/>
        <p:guide pos="576"/>
        <p:guide pos="41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6"/>
    </p:cViewPr>
  </p:sorterViewPr>
  <p:notesViewPr>
    <p:cSldViewPr snapToObjects="1">
      <p:cViewPr varScale="1">
        <p:scale>
          <a:sx n="70" d="100"/>
          <a:sy n="70" d="100"/>
        </p:scale>
        <p:origin x="-1618" y="-72"/>
      </p:cViewPr>
      <p:guideLst>
        <p:guide orient="horz" pos="2208"/>
        <p:guide pos="29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tableStyles" Target="tableStyles.xml"/><Relationship Id="rId21" Type="http://schemas.openxmlformats.org/officeDocument/2006/relationships/slide" Target="slides/slide2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8147" cy="35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3" tIns="47786" rIns="95573" bIns="47786" numCol="1" anchor="t" anchorCtr="0" compatLnSpc="1">
            <a:prstTxWarp prst="textNoShape">
              <a:avLst/>
            </a:prstTxWarp>
          </a:bodyPr>
          <a:lstStyle>
            <a:lvl1pPr defTabSz="956347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782" y="1"/>
            <a:ext cx="4028147" cy="35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3" tIns="47786" rIns="95573" bIns="47786" numCol="1" anchor="t" anchorCtr="0" compatLnSpc="1">
            <a:prstTxWarp prst="textNoShape">
              <a:avLst/>
            </a:prstTxWarp>
          </a:bodyPr>
          <a:lstStyle>
            <a:lvl1pPr algn="r" defTabSz="956347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184"/>
            <a:ext cx="4028147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3" tIns="47786" rIns="95573" bIns="47786" numCol="1" anchor="b" anchorCtr="0" compatLnSpc="1">
            <a:prstTxWarp prst="textNoShape">
              <a:avLst/>
            </a:prstTxWarp>
          </a:bodyPr>
          <a:lstStyle>
            <a:lvl1pPr defTabSz="956347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782" y="6658184"/>
            <a:ext cx="4028147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3" tIns="47786" rIns="95573" bIns="47786" numCol="1" anchor="b" anchorCtr="0" compatLnSpc="1">
            <a:prstTxWarp prst="textNoShape">
              <a:avLst/>
            </a:prstTxWarp>
          </a:bodyPr>
          <a:lstStyle>
            <a:lvl1pPr algn="r" defTabSz="956347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6217355-B956-4B6A-AE3E-85DE2C12DDA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4241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8147" cy="35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3" tIns="47786" rIns="95573" bIns="47786" numCol="1" anchor="t" anchorCtr="0" compatLnSpc="1">
            <a:prstTxWarp prst="textNoShape">
              <a:avLst/>
            </a:prstTxWarp>
          </a:bodyPr>
          <a:lstStyle>
            <a:lvl1pPr defTabSz="956347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782" y="1"/>
            <a:ext cx="4028147" cy="35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73" tIns="47786" rIns="95573" bIns="47786" numCol="1" anchor="t" anchorCtr="0" compatLnSpc="1">
            <a:prstTxWarp prst="textNoShape">
              <a:avLst/>
            </a:prstTxWarp>
          </a:bodyPr>
          <a:lstStyle>
            <a:lvl1pPr algn="r" defTabSz="956347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4650" y="520700"/>
            <a:ext cx="3503613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2729321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6.jpe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slideMaster" Target="../slideMasters/slideMaster16.xml"/><Relationship Id="rId7" Type="http://schemas.openxmlformats.org/officeDocument/2006/relationships/image" Target="../media/image25.jpeg"/><Relationship Id="rId2" Type="http://schemas.openxmlformats.org/officeDocument/2006/relationships/tags" Target="../tags/tag7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emf"/><Relationship Id="rId10" Type="http://schemas.openxmlformats.org/officeDocument/2006/relationships/image" Target="../media/image28.jpe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7.jpeg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7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2.bin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slideMaster" Target="../slideMasters/slideMaster17.xml"/><Relationship Id="rId7" Type="http://schemas.openxmlformats.org/officeDocument/2006/relationships/image" Target="../media/image41.png"/><Relationship Id="rId2" Type="http://schemas.openxmlformats.org/officeDocument/2006/relationships/tags" Target="../tags/tag89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openxmlformats.org/officeDocument/2006/relationships/image" Target="../media/image39.emf"/><Relationship Id="rId10" Type="http://schemas.openxmlformats.org/officeDocument/2006/relationships/image" Target="../media/image44.png"/><Relationship Id="rId4" Type="http://schemas.openxmlformats.org/officeDocument/2006/relationships/oleObject" Target="../embeddings/oleObject14.bin"/><Relationship Id="rId9" Type="http://schemas.openxmlformats.org/officeDocument/2006/relationships/image" Target="../media/image43.png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slideMaster" Target="../slideMasters/slideMaster18.xml"/><Relationship Id="rId7" Type="http://schemas.openxmlformats.org/officeDocument/2006/relationships/image" Target="../media/image41.png"/><Relationship Id="rId2" Type="http://schemas.openxmlformats.org/officeDocument/2006/relationships/tags" Target="../tags/tag10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openxmlformats.org/officeDocument/2006/relationships/image" Target="../media/image39.emf"/><Relationship Id="rId10" Type="http://schemas.openxmlformats.org/officeDocument/2006/relationships/image" Target="../media/image44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4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slideMaster" Target="../slideMasters/slideMaster19.xml"/><Relationship Id="rId7" Type="http://schemas.openxmlformats.org/officeDocument/2006/relationships/image" Target="../media/image41.png"/><Relationship Id="rId2" Type="http://schemas.openxmlformats.org/officeDocument/2006/relationships/tags" Target="../tags/tag12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0.jpeg"/><Relationship Id="rId11" Type="http://schemas.openxmlformats.org/officeDocument/2006/relationships/image" Target="../media/image45.png"/><Relationship Id="rId5" Type="http://schemas.openxmlformats.org/officeDocument/2006/relationships/image" Target="../media/image39.emf"/><Relationship Id="rId10" Type="http://schemas.openxmlformats.org/officeDocument/2006/relationships/image" Target="../media/image44.png"/><Relationship Id="rId4" Type="http://schemas.openxmlformats.org/officeDocument/2006/relationships/oleObject" Target="../embeddings/oleObject18.bin"/><Relationship Id="rId9" Type="http://schemas.openxmlformats.org/officeDocument/2006/relationships/image" Target="../media/image43.png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slideMaster" Target="../slideMasters/slideMaster9.xml"/><Relationship Id="rId7" Type="http://schemas.openxmlformats.org/officeDocument/2006/relationships/image" Target="../media/image25.jpeg"/><Relationship Id="rId2" Type="http://schemas.openxmlformats.org/officeDocument/2006/relationships/tags" Target="../tags/tag1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emf"/><Relationship Id="rId10" Type="http://schemas.openxmlformats.org/officeDocument/2006/relationships/image" Target="../media/image28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27.jpe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3.bin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slideMaster" Target="../slideMasters/slideMaster10.xml"/><Relationship Id="rId7" Type="http://schemas.openxmlformats.org/officeDocument/2006/relationships/image" Target="../media/image25.jpeg"/><Relationship Id="rId2" Type="http://schemas.openxmlformats.org/officeDocument/2006/relationships/tags" Target="../tags/tag3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emf"/><Relationship Id="rId10" Type="http://schemas.openxmlformats.org/officeDocument/2006/relationships/image" Target="../media/image28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27.jpe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3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6.bin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slideMaster" Target="../slideMasters/slideMaster11.xml"/><Relationship Id="rId7" Type="http://schemas.openxmlformats.org/officeDocument/2006/relationships/image" Target="../media/image25.jpeg"/><Relationship Id="rId2" Type="http://schemas.openxmlformats.org/officeDocument/2006/relationships/tags" Target="../tags/tag5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emf"/><Relationship Id="rId10" Type="http://schemas.openxmlformats.org/officeDocument/2006/relationships/image" Target="../media/image28.jpeg"/><Relationship Id="rId4" Type="http://schemas.openxmlformats.org/officeDocument/2006/relationships/oleObject" Target="../embeddings/oleObject8.bin"/><Relationship Id="rId9" Type="http://schemas.openxmlformats.org/officeDocument/2006/relationships/image" Target="../media/image27.jpeg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54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2648844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3AB75-1C35-4FEC-9EE7-6D1D0E30ED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6086466"/>
      </p:ext>
    </p:extLst>
  </p:cSld>
  <p:clrMapOvr>
    <a:masterClrMapping/>
  </p:clrMapOvr>
  <p:transition spd="slow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5B70-D017-4207-BE36-A35C6712554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52266953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4E71-0C16-4E3D-82BE-35254DB99D2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00279050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B8AD-4558-4958-818B-BEAD96C3C15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59240834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1901A-5795-494A-8AC8-462401385D3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88119122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CD83CD5-6B87-4749-A33E-ED8A13357A75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1A59360-AF9E-4CA9-9EC4-0D9C171BFB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74978267"/>
      </p:ext>
    </p:extLst>
  </p:cSld>
  <p:clrMapOvr>
    <a:masterClrMapping/>
  </p:clrMapOvr>
  <p:transition spd="slow">
    <p:fade/>
  </p:transition>
  <p:hf hdr="0" ftr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2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pic>
          <p:nvPicPr>
            <p:cNvPr id="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155"/>
          <p:cNvGrpSpPr>
            <a:grpSpLocks/>
          </p:cNvGrpSpPr>
          <p:nvPr userDrawn="1"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9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10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11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12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13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</p:grpSp>
      <p:sp>
        <p:nvSpPr>
          <p:cNvPr id="14" name="Oval 102"/>
          <p:cNvSpPr>
            <a:spLocks noChangeArrowheads="1"/>
          </p:cNvSpPr>
          <p:nvPr userDrawn="1"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1000" dirty="0">
                <a:solidFill>
                  <a:srgbClr val="C0C0C0"/>
                </a:solidFill>
              </a:rPr>
              <a:t>Insert image here</a:t>
            </a:r>
            <a:endParaRPr lang="en-ZA" altLang="en-US" sz="1000" dirty="0"/>
          </a:p>
        </p:txBody>
      </p:sp>
      <p:grpSp>
        <p:nvGrpSpPr>
          <p:cNvPr id="15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6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17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18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</p:grpSp>
      <p:grpSp>
        <p:nvGrpSpPr>
          <p:cNvPr id="19" name="Group 146"/>
          <p:cNvGrpSpPr>
            <a:grpSpLocks/>
          </p:cNvGrpSpPr>
          <p:nvPr userDrawn="1"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20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21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22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23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24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25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26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27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</p:grpSp>
      <p:sp>
        <p:nvSpPr>
          <p:cNvPr id="28" name="Oval 118"/>
          <p:cNvSpPr>
            <a:spLocks noChangeArrowheads="1"/>
          </p:cNvSpPr>
          <p:nvPr userDrawn="1"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600" dirty="0">
                <a:solidFill>
                  <a:srgbClr val="C0C0C0"/>
                </a:solidFill>
              </a:rPr>
              <a:t>Insert image here</a:t>
            </a:r>
            <a:endParaRPr lang="en-ZA" altLang="en-US" sz="600" dirty="0"/>
          </a:p>
        </p:txBody>
      </p:sp>
      <p:grpSp>
        <p:nvGrpSpPr>
          <p:cNvPr id="29" name="Group 145"/>
          <p:cNvGrpSpPr>
            <a:grpSpLocks/>
          </p:cNvGrpSpPr>
          <p:nvPr userDrawn="1"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30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31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32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</p:grpSp>
      <p:grpSp>
        <p:nvGrpSpPr>
          <p:cNvPr id="33" name="Group 157"/>
          <p:cNvGrpSpPr>
            <a:grpSpLocks/>
          </p:cNvGrpSpPr>
          <p:nvPr userDrawn="1"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34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35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36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37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38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39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</p:grpSp>
      <p:sp>
        <p:nvSpPr>
          <p:cNvPr id="40" name="Oval 128"/>
          <p:cNvSpPr>
            <a:spLocks noChangeArrowheads="1"/>
          </p:cNvSpPr>
          <p:nvPr userDrawn="1"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1000" dirty="0">
                <a:solidFill>
                  <a:srgbClr val="C0C0C0"/>
                </a:solidFill>
              </a:rPr>
              <a:t>Insert image here</a:t>
            </a:r>
          </a:p>
        </p:txBody>
      </p:sp>
      <p:grpSp>
        <p:nvGrpSpPr>
          <p:cNvPr id="41" name="Group 158"/>
          <p:cNvGrpSpPr>
            <a:grpSpLocks/>
          </p:cNvGrpSpPr>
          <p:nvPr userDrawn="1"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42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43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44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</p:grpSp>
      <p:grpSp>
        <p:nvGrpSpPr>
          <p:cNvPr id="45" name="Group 159"/>
          <p:cNvGrpSpPr>
            <a:grpSpLocks/>
          </p:cNvGrpSpPr>
          <p:nvPr userDrawn="1"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46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47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48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49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50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51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</p:grpSp>
      <p:sp>
        <p:nvSpPr>
          <p:cNvPr id="52" name="Oval 138"/>
          <p:cNvSpPr>
            <a:spLocks noChangeArrowheads="1"/>
          </p:cNvSpPr>
          <p:nvPr userDrawn="1"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900" dirty="0">
                <a:solidFill>
                  <a:srgbClr val="C0C0C0"/>
                </a:solidFill>
              </a:rPr>
              <a:t>Insert image here</a:t>
            </a:r>
          </a:p>
        </p:txBody>
      </p:sp>
      <p:grpSp>
        <p:nvGrpSpPr>
          <p:cNvPr id="53" name="Group 160"/>
          <p:cNvGrpSpPr>
            <a:grpSpLocks/>
          </p:cNvGrpSpPr>
          <p:nvPr userDrawn="1"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54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55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  <p:sp>
          <p:nvSpPr>
            <p:cNvPr id="56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20459222"/>
      </p:ext>
    </p:extLst>
  </p:cSld>
  <p:clrMapOvr>
    <a:masterClrMapping/>
  </p:clrMapOvr>
  <p:transition spd="slow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1E13C-28E7-4E11-BCA8-7477086CB973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21999-9DBA-41DA-BCEB-E78C8CAF19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3987528"/>
      </p:ext>
    </p:extLst>
  </p:cSld>
  <p:clrMapOvr>
    <a:masterClrMapping/>
  </p:clrMapOvr>
  <p:transition spd="slow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D5E81-8685-4E75-92DA-55A4C67F9427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1D815-6256-4108-A720-ABEBE997EB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14950656"/>
      </p:ext>
    </p:extLst>
  </p:cSld>
  <p:clrMapOvr>
    <a:masterClrMapping/>
  </p:clrMapOvr>
  <p:transition spd="slow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8101-9532-4C2A-B72C-98C949C65A54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B56B9-DFC2-4885-9C0E-23FC6CEA6D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06431445"/>
      </p:ext>
    </p:extLst>
  </p:cSld>
  <p:clrMapOvr>
    <a:masterClrMapping/>
  </p:clrMapOvr>
  <p:transition spd="slow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EA398-16A6-40FB-B0AE-DD87D89B6D00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FD104-9A90-4FFF-AFF9-6AA82D1A23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6696751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2434F-51B9-483A-A4C5-BA4963AB74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86333690"/>
      </p:ext>
    </p:extLst>
  </p:cSld>
  <p:clrMapOvr>
    <a:masterClrMapping/>
  </p:clrMapOvr>
  <p:transition spd="slow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EE1A-01FC-40C0-976B-14121CFFD920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6F67E-581F-484C-823F-F2C983E0588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13024499"/>
      </p:ext>
    </p:extLst>
  </p:cSld>
  <p:clrMapOvr>
    <a:masterClrMapping/>
  </p:clrMapOvr>
  <p:transition spd="slow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4319F-834E-45CE-AD6E-B31132A8876A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9E4A-5C49-4207-929E-39DE8FCE64E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5494925"/>
      </p:ext>
    </p:extLst>
  </p:cSld>
  <p:clrMapOvr>
    <a:masterClrMapping/>
  </p:clrMapOvr>
  <p:transition spd="slow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C8568-0325-4E4C-83DD-D3A526A1CCE7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AC5A2-7EFF-4F31-9BB0-69809C3B362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57724659"/>
      </p:ext>
    </p:extLst>
  </p:cSld>
  <p:clrMapOvr>
    <a:masterClrMapping/>
  </p:clrMapOvr>
  <p:transition spd="slow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D5639-0B39-479D-8579-9C451B5A145D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B1EC-FF6B-460F-AEF5-90D6723B6DE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63628772"/>
      </p:ext>
    </p:extLst>
  </p:cSld>
  <p:clrMapOvr>
    <a:masterClrMapping/>
  </p:clrMapOvr>
  <p:transition spd="slow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C563C-B1AA-472D-909C-B29EB099217E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BB798-3D9B-410C-9F10-0F13A880017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14500558"/>
      </p:ext>
    </p:extLst>
  </p:cSld>
  <p:clrMapOvr>
    <a:masterClrMapping/>
  </p:clrMapOvr>
  <p:transition spd="slow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FB436-9744-4AD6-AFD7-8A17C8FDCC00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D2EC8-03AF-44F8-91FB-D747DA2D3B1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74524014"/>
      </p:ext>
    </p:extLst>
  </p:cSld>
  <p:clrMapOvr>
    <a:masterClrMapping/>
  </p:clrMapOvr>
  <p:transition spd="slow"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9E7C7-84EC-40FE-9EDE-637C1243BBC3}" type="datetime1">
              <a:rPr lang="en-ZA"/>
              <a:pPr>
                <a:defRPr/>
              </a:pPr>
              <a:t>2022/09/26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67A1-235E-425D-9BD6-01705433C8C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62147664"/>
      </p:ext>
    </p:extLst>
  </p:cSld>
  <p:clrMapOvr>
    <a:masterClrMapping/>
  </p:clrMapOvr>
  <p:transition spd="slow"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D0F07B05-BD15-4940-96A1-48E018539303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BD060B2-5D40-40C5-9E8B-CBE17ECE9C8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09982372"/>
      </p:ext>
    </p:extLst>
  </p:cSld>
  <p:clrMapOvr>
    <a:masterClrMapping/>
  </p:clrMapOvr>
  <p:transition spd="slow"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88294766"/>
      </p:ext>
    </p:extLst>
  </p:cSld>
  <p:clrMapOvr>
    <a:masterClrMapping/>
  </p:clrMapOvr>
  <p:transition spd="slow"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4EC64-D0A4-4497-A90B-932AE0D6A5E6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101D2-96DF-43AC-9855-4C4371340F8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1336592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10B98-CA05-4AA3-B0A1-2FDB3A62333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11648112"/>
      </p:ext>
    </p:extLst>
  </p:cSld>
  <p:clrMapOvr>
    <a:masterClrMapping/>
  </p:clrMapOvr>
  <p:transition spd="slow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08A2A-7AF2-462A-8DEF-B575E27A47CB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007C0-6A44-4703-936B-B17158CE86A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40720196"/>
      </p:ext>
    </p:extLst>
  </p:cSld>
  <p:clrMapOvr>
    <a:masterClrMapping/>
  </p:clrMapOvr>
  <p:transition spd="slow"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43520-E599-4D07-A865-DF947DE0213C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58EFB-B8A2-4660-9A0A-07586E9595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84861244"/>
      </p:ext>
    </p:extLst>
  </p:cSld>
  <p:clrMapOvr>
    <a:masterClrMapping/>
  </p:clrMapOvr>
  <p:transition spd="slow"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E42A6-783E-4F57-BCFA-2379CBAA1724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E1AFB-5C9C-4941-955E-AD5B30817FE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7406625"/>
      </p:ext>
    </p:extLst>
  </p:cSld>
  <p:clrMapOvr>
    <a:masterClrMapping/>
  </p:clrMapOvr>
  <p:transition spd="slow"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5BD29-B38E-4DC6-889D-F3E68B126EDA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E9C1F-565A-4CA6-8CBF-5293A43AC69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30595422"/>
      </p:ext>
    </p:extLst>
  </p:cSld>
  <p:clrMapOvr>
    <a:masterClrMapping/>
  </p:clrMapOvr>
  <p:transition spd="slow"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4A6D1-A65A-487A-A9C1-0DF71FFA21A6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7C12F-7882-4CFF-B830-3DE8A476477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86999712"/>
      </p:ext>
    </p:extLst>
  </p:cSld>
  <p:clrMapOvr>
    <a:masterClrMapping/>
  </p:clrMapOvr>
  <p:transition spd="slow"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19E3D-BD99-4649-9A5B-FA42BF34B865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A0D7A-DEC8-42E2-95AE-3361E26F5E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61542493"/>
      </p:ext>
    </p:extLst>
  </p:cSld>
  <p:clrMapOvr>
    <a:masterClrMapping/>
  </p:clrMapOvr>
  <p:transition spd="slow"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E03F6-D597-4FDD-90A1-5C2286C0FF56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559B7-C1D1-43BC-83C6-C194BCB55FA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14451099"/>
      </p:ext>
    </p:extLst>
  </p:cSld>
  <p:clrMapOvr>
    <a:masterClrMapping/>
  </p:clrMapOvr>
  <p:transition spd="slow"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5AA92-661D-45F9-9C08-9582F6F2861B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DD6DB-EEB9-4A31-9B50-44332E85983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18430006"/>
      </p:ext>
    </p:extLst>
  </p:cSld>
  <p:clrMapOvr>
    <a:masterClrMapping/>
  </p:clrMapOvr>
  <p:transition spd="slow"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FDE5E-8370-40CE-873B-21908D0C90D5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7CC5C-A85E-4D5A-BAF3-EC05D110E2A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37760489"/>
      </p:ext>
    </p:extLst>
  </p:cSld>
  <p:clrMapOvr>
    <a:masterClrMapping/>
  </p:clrMapOvr>
  <p:transition spd="slow"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04088-ABD4-4480-8DE3-DDCFBF98B95C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8CD97-2FD3-4C43-AD37-BD0EAC9AF82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914682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60627679"/>
      </p:ext>
    </p:extLst>
  </p:cSld>
  <p:clrMapOvr>
    <a:masterClrMapping/>
  </p:clrMapOvr>
  <p:transition spd="slow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F3C44-DB63-4F61-90EB-48AFC02F8E55}" type="datetime7">
              <a:rPr lang="en-ZA"/>
              <a:pPr>
                <a:defRPr/>
              </a:pPr>
              <a:t>Sep-22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16 Feb 2017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AA6E6-2495-4F00-B43C-996042203F5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61439892"/>
      </p:ext>
    </p:extLst>
  </p:cSld>
  <p:clrMapOvr>
    <a:masterClrMapping/>
  </p:clrMapOvr>
  <p:transition spd="slow"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77559661"/>
      </p:ext>
    </p:extLst>
  </p:cSld>
  <p:clrMapOvr>
    <a:masterClrMapping/>
  </p:clrMapOvr>
  <p:transition spd="slow"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030854-FF0A-44A7-9B62-04EAB8651CA0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C83C-46F3-40BC-A900-D3D63784AD1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29649441"/>
      </p:ext>
    </p:extLst>
  </p:cSld>
  <p:clrMapOvr>
    <a:masterClrMapping/>
  </p:clrMapOvr>
  <p:transition spd="slow"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B366DE-0E80-433D-ABE7-12BCBB9952B1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607D5-EFB3-4EBD-8C20-5EDF10EB23D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45754929"/>
      </p:ext>
    </p:extLst>
  </p:cSld>
  <p:clrMapOvr>
    <a:masterClrMapping/>
  </p:clrMapOvr>
  <p:transition spd="slow"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D3D7F1-6AA7-4FE7-B442-8480A6B59D95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04B2A-7A8B-420F-8EF3-CE16FFC9A3A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31406235"/>
      </p:ext>
    </p:extLst>
  </p:cSld>
  <p:clrMapOvr>
    <a:masterClrMapping/>
  </p:clrMapOvr>
  <p:transition spd="slow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2F6D36-0D4E-4AD5-9B7E-1B079DCC4CA3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8232-AB1E-4EB5-AEB3-55CCECCA7BB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18166211"/>
      </p:ext>
    </p:extLst>
  </p:cSld>
  <p:clrMapOvr>
    <a:masterClrMapping/>
  </p:clrMapOvr>
  <p:transition spd="slow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C0C373-DC48-46D7-B2F8-77DC7463BB80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1D2CF-D8B5-46A8-88F1-14A4F8C15BA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5286498"/>
      </p:ext>
    </p:extLst>
  </p:cSld>
  <p:clrMapOvr>
    <a:masterClrMapping/>
  </p:clrMapOvr>
  <p:transition spd="slow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2BA9F9-725B-4205-9379-8F9BC0F147FA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072A7-5763-477D-BF23-EDAAEA6AB9E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4850829"/>
      </p:ext>
    </p:extLst>
  </p:cSld>
  <p:clrMapOvr>
    <a:masterClrMapping/>
  </p:clrMapOvr>
  <p:transition spd="slow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FCB484-DAF8-4651-B9D7-93EEA57C2865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B7B6F-416A-41C8-93E1-107F4D27C3D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66937870"/>
      </p:ext>
    </p:extLst>
  </p:cSld>
  <p:clrMapOvr>
    <a:masterClrMapping/>
  </p:clrMapOvr>
  <p:transition spd="slow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4D3B6C-A5A0-4CC7-820B-CE27B9CC2829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0233D-DC0A-4E7F-AD80-6B5DBF5A9A5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0442817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07D2E-85A2-4C01-81AA-2863C1CF9C00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0A526-C1AD-4B07-8875-ED5F35DE319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2988693"/>
      </p:ext>
    </p:extLst>
  </p:cSld>
  <p:clrMapOvr>
    <a:masterClrMapping/>
  </p:clrMapOvr>
  <p:transition spd="slow"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F6A1F2-1DAB-4E00-A288-E543196537DD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F5342-53AD-401F-8900-F4346C806F8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16551428"/>
      </p:ext>
    </p:extLst>
  </p:cSld>
  <p:clrMapOvr>
    <a:masterClrMapping/>
  </p:clrMapOvr>
  <p:transition spd="slow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B1E682-B237-42CA-A66E-6BCFDE7E1D07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>
                <a:solidFill>
                  <a:srgbClr val="003896"/>
                </a:solidFill>
                <a:latin typeface="Arial" charset="0"/>
                <a:cs typeface="Arial" charset="0"/>
              </a:rPr>
              <a:t>TX : Office of the GE Financial Performance Report</a:t>
            </a: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4E2CC-E84E-4937-8DCD-9EC601C9507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87488683"/>
      </p:ext>
    </p:extLst>
  </p:cSld>
  <p:clrMapOvr>
    <a:masterClrMapping/>
  </p:clrMapOvr>
  <p:transition spd="slow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ABF1D7-EE67-4392-8A42-2DDDB223A1E2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B1836-1F66-457E-8DDE-A576CAD7BD3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31365088"/>
      </p:ext>
    </p:extLst>
  </p:cSld>
  <p:clrMapOvr>
    <a:masterClrMapping/>
  </p:clrMapOvr>
  <p:transition spd="slow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77940193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0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Group 1227"/>
          <p:cNvGrpSpPr>
            <a:grpSpLocks/>
          </p:cNvGrpSpPr>
          <p:nvPr userDrawn="1"/>
        </p:nvGrpSpPr>
        <p:grpSpPr bwMode="ltGray">
          <a:xfrm>
            <a:off x="0" y="0"/>
            <a:ext cx="2819400" cy="6858000"/>
            <a:chOff x="-3" y="0"/>
            <a:chExt cx="1776" cy="4320"/>
          </a:xfrm>
        </p:grpSpPr>
        <p:pic>
          <p:nvPicPr>
            <p:cNvPr id="65" name="Picture 23" descr="d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Oval 101"/>
            <p:cNvSpPr>
              <a:spLocks noChangeArrowheads="1"/>
            </p:cNvSpPr>
            <p:nvPr/>
          </p:nvSpPr>
          <p:spPr bwMode="ltGray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7" name="Oval 102" descr="coolers"/>
            <p:cNvSpPr>
              <a:spLocks noChangeArrowheads="1"/>
            </p:cNvSpPr>
            <p:nvPr/>
          </p:nvSpPr>
          <p:spPr bwMode="ltGray">
            <a:xfrm>
              <a:off x="276" y="858"/>
              <a:ext cx="1361" cy="1369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8" name="Oval 103"/>
            <p:cNvSpPr>
              <a:spLocks noChangeArrowheads="1"/>
            </p:cNvSpPr>
            <p:nvPr/>
          </p:nvSpPr>
          <p:spPr bwMode="ltGray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9" name="Oval 104"/>
            <p:cNvSpPr>
              <a:spLocks noChangeArrowheads="1"/>
            </p:cNvSpPr>
            <p:nvPr/>
          </p:nvSpPr>
          <p:spPr bwMode="ltGray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0" name="Oval 105"/>
            <p:cNvSpPr>
              <a:spLocks noChangeArrowheads="1"/>
            </p:cNvSpPr>
            <p:nvPr/>
          </p:nvSpPr>
          <p:spPr bwMode="ltGray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1" name="Oval 106"/>
            <p:cNvSpPr>
              <a:spLocks noChangeArrowheads="1"/>
            </p:cNvSpPr>
            <p:nvPr/>
          </p:nvSpPr>
          <p:spPr bwMode="ltGray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2" name="Oval 107"/>
            <p:cNvSpPr>
              <a:spLocks noChangeArrowheads="1"/>
            </p:cNvSpPr>
            <p:nvPr/>
          </p:nvSpPr>
          <p:spPr bwMode="ltGray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3" name="Oval 108"/>
            <p:cNvSpPr>
              <a:spLocks noChangeArrowheads="1"/>
            </p:cNvSpPr>
            <p:nvPr/>
          </p:nvSpPr>
          <p:spPr bwMode="ltGray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4" name="Oval 109"/>
            <p:cNvSpPr>
              <a:spLocks noChangeArrowheads="1"/>
            </p:cNvSpPr>
            <p:nvPr/>
          </p:nvSpPr>
          <p:spPr bwMode="ltGray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5" name="Oval 110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6" name="Oval 111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7" name="Oval 112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8" name="Oval 113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9" name="Oval 114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0" name="Oval 115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1" name="Oval 116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2" name="Oval 117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3" name="Oval 118" descr="face"/>
            <p:cNvSpPr>
              <a:spLocks noChangeArrowheads="1"/>
            </p:cNvSpPr>
            <p:nvPr/>
          </p:nvSpPr>
          <p:spPr bwMode="ltGray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4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5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6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7" name="Oval 122"/>
            <p:cNvSpPr>
              <a:spLocks noChangeArrowheads="1"/>
            </p:cNvSpPr>
            <p:nvPr/>
          </p:nvSpPr>
          <p:spPr bwMode="ltGray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8" name="Oval 123"/>
            <p:cNvSpPr>
              <a:spLocks noChangeArrowheads="1"/>
            </p:cNvSpPr>
            <p:nvPr/>
          </p:nvSpPr>
          <p:spPr bwMode="ltGray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9" name="Oval 124"/>
            <p:cNvSpPr>
              <a:spLocks noChangeArrowheads="1"/>
            </p:cNvSpPr>
            <p:nvPr/>
          </p:nvSpPr>
          <p:spPr bwMode="ltGray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0" name="Oval 125"/>
            <p:cNvSpPr>
              <a:spLocks noChangeArrowheads="1"/>
            </p:cNvSpPr>
            <p:nvPr/>
          </p:nvSpPr>
          <p:spPr bwMode="ltGray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1" name="Oval 126"/>
            <p:cNvSpPr>
              <a:spLocks noChangeArrowheads="1"/>
            </p:cNvSpPr>
            <p:nvPr/>
          </p:nvSpPr>
          <p:spPr bwMode="ltGray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2" name="Oval 127"/>
            <p:cNvSpPr>
              <a:spLocks noChangeArrowheads="1"/>
            </p:cNvSpPr>
            <p:nvPr/>
          </p:nvSpPr>
          <p:spPr bwMode="ltGray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3" name="Oval 128" descr="new smal workers"/>
            <p:cNvSpPr>
              <a:spLocks noChangeArrowheads="1"/>
            </p:cNvSpPr>
            <p:nvPr/>
          </p:nvSpPr>
          <p:spPr bwMode="ltGray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9" cstate="print">
                <a:lum contrast="1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4" name="Oval 129"/>
            <p:cNvSpPr>
              <a:spLocks noChangeArrowheads="1"/>
            </p:cNvSpPr>
            <p:nvPr/>
          </p:nvSpPr>
          <p:spPr bwMode="ltGray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5" name="Oval 130"/>
            <p:cNvSpPr>
              <a:spLocks noChangeArrowheads="1"/>
            </p:cNvSpPr>
            <p:nvPr/>
          </p:nvSpPr>
          <p:spPr bwMode="ltGray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6" name="Oval 131"/>
            <p:cNvSpPr>
              <a:spLocks noChangeArrowheads="1"/>
            </p:cNvSpPr>
            <p:nvPr/>
          </p:nvSpPr>
          <p:spPr bwMode="ltGray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7" name="Oval 132"/>
            <p:cNvSpPr>
              <a:spLocks noChangeArrowheads="1"/>
            </p:cNvSpPr>
            <p:nvPr/>
          </p:nvSpPr>
          <p:spPr bwMode="ltGray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8" name="Oval 133"/>
            <p:cNvSpPr>
              <a:spLocks noChangeArrowheads="1"/>
            </p:cNvSpPr>
            <p:nvPr/>
          </p:nvSpPr>
          <p:spPr bwMode="ltGray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9" name="Oval 134"/>
            <p:cNvSpPr>
              <a:spLocks noChangeArrowheads="1"/>
            </p:cNvSpPr>
            <p:nvPr/>
          </p:nvSpPr>
          <p:spPr bwMode="ltGray">
            <a:xfrm>
              <a:off x="598" y="2959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0" name="Oval 135"/>
            <p:cNvSpPr>
              <a:spLocks noChangeArrowheads="1"/>
            </p:cNvSpPr>
            <p:nvPr/>
          </p:nvSpPr>
          <p:spPr bwMode="ltGray">
            <a:xfrm>
              <a:off x="567" y="2959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1" name="Oval 136"/>
            <p:cNvSpPr>
              <a:spLocks noChangeArrowheads="1"/>
            </p:cNvSpPr>
            <p:nvPr/>
          </p:nvSpPr>
          <p:spPr bwMode="ltGray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2" name="Oval 137"/>
            <p:cNvSpPr>
              <a:spLocks noChangeArrowheads="1"/>
            </p:cNvSpPr>
            <p:nvPr/>
          </p:nvSpPr>
          <p:spPr bwMode="ltGray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3" name="Oval 138" descr="boom"/>
            <p:cNvSpPr>
              <a:spLocks noChangeArrowheads="1"/>
            </p:cNvSpPr>
            <p:nvPr/>
          </p:nvSpPr>
          <p:spPr bwMode="ltGray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10" cstate="print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4" name="Oval 139"/>
            <p:cNvSpPr>
              <a:spLocks noChangeArrowheads="1"/>
            </p:cNvSpPr>
            <p:nvPr/>
          </p:nvSpPr>
          <p:spPr bwMode="ltGray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5" name="Oval 140"/>
            <p:cNvSpPr>
              <a:spLocks noChangeArrowheads="1"/>
            </p:cNvSpPr>
            <p:nvPr/>
          </p:nvSpPr>
          <p:spPr bwMode="ltGray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6" name="Oval 141"/>
            <p:cNvSpPr>
              <a:spLocks noChangeArrowheads="1"/>
            </p:cNvSpPr>
            <p:nvPr/>
          </p:nvSpPr>
          <p:spPr bwMode="ltGray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</p:grpSp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716084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king Draft Text" hidden="1"/>
          <p:cNvSpPr txBox="1">
            <a:spLocks noChangeArrowheads="1"/>
          </p:cNvSpPr>
          <p:nvPr/>
        </p:nvSpPr>
        <p:spPr bwMode="gray">
          <a:xfrm>
            <a:off x="3328988" y="1369087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1" dirty="0">
                <a:solidFill>
                  <a:srgbClr val="003896"/>
                </a:solidFill>
                <a:latin typeface="Arial"/>
                <a:cs typeface="Arial" charset="0"/>
              </a:rPr>
              <a:t>WORKING DRAFT</a:t>
            </a: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gray">
          <a:xfrm>
            <a:off x="3328988" y="1527822"/>
            <a:ext cx="327012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3896"/>
                </a:solidFill>
                <a:latin typeface="Arial"/>
                <a:cs typeface="Arial" charset="0"/>
              </a:rPr>
              <a:t>Last Modified 2013/07/30 09:55 AM South Africa Standard Time</a:t>
            </a: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gray">
          <a:xfrm>
            <a:off x="3328988" y="1688178"/>
            <a:ext cx="294952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3896"/>
                </a:solidFill>
                <a:latin typeface="Arial"/>
                <a:cs typeface="Arial" charset="0"/>
              </a:rPr>
              <a:t>Printed 2013/07/08 07:19 PM South Africa Standard Time</a:t>
            </a:r>
          </a:p>
        </p:txBody>
      </p:sp>
      <p:grpSp>
        <p:nvGrpSpPr>
          <p:cNvPr id="8" name="McK Title Elements" hidden="1"/>
          <p:cNvGrpSpPr>
            <a:grpSpLocks/>
          </p:cNvGrpSpPr>
          <p:nvPr/>
        </p:nvGrpSpPr>
        <p:grpSpPr bwMode="gray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328988" y="3945341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12" name="doc id"/>
          <p:cNvSpPr>
            <a:spLocks noChangeArrowheads="1"/>
          </p:cNvSpPr>
          <p:nvPr userDrawn="1"/>
        </p:nvSpPr>
        <p:spPr bwMode="gray">
          <a:xfrm>
            <a:off x="8853354" y="37255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defTabSz="913526"/>
            <a:endParaRPr lang="en-US" sz="8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75958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89567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28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9895998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138915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47443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2507834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5" name="Picture 23" descr="dd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58" y="0"/>
            <a:ext cx="1825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  <p:sp>
        <p:nvSpPr>
          <p:cNvPr id="322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ZA" sz="900" b="1" dirty="0">
                <a:solidFill>
                  <a:srgbClr val="003896"/>
                </a:solidFill>
                <a:latin typeface="Arial" charset="0"/>
                <a:cs typeface="Arial" charset="0"/>
              </a:rPr>
              <a:t>WORKING DRAFT</a:t>
            </a:r>
          </a:p>
        </p:txBody>
      </p:sp>
      <p:sp>
        <p:nvSpPr>
          <p:cNvPr id="3228" name="Working Draft" hidden="1"/>
          <p:cNvSpPr txBox="1">
            <a:spLocks noChangeArrowheads="1"/>
          </p:cNvSpPr>
          <p:nvPr/>
        </p:nvSpPr>
        <p:spPr bwMode="gray">
          <a:xfrm>
            <a:off x="3059113" y="1316038"/>
            <a:ext cx="327012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003896"/>
                </a:solidFill>
                <a:latin typeface="Arial" charset="0"/>
                <a:cs typeface="Arial" charset="0"/>
              </a:rPr>
              <a:t>Last Modified 2015-11-14 04:05 AM South Africa Standard Time</a:t>
            </a:r>
            <a:endParaRPr lang="en-ZA" sz="9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322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94952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003896"/>
                </a:solidFill>
                <a:latin typeface="Arial" charset="0"/>
                <a:cs typeface="Arial" charset="0"/>
              </a:rPr>
              <a:t>Printed 2015/01/15 07:39 AM South Africa Standard Time</a:t>
            </a:r>
            <a:endParaRPr lang="en-ZA" sz="9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3240" name="McK Title Elements"/>
          <p:cNvGrpSpPr>
            <a:grpSpLocks/>
          </p:cNvGrpSpPr>
          <p:nvPr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3230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r>
                <a:rPr lang="en-ZA" sz="14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Document type</a:t>
              </a:r>
            </a:p>
          </p:txBody>
        </p:sp>
        <p:sp>
          <p:nvSpPr>
            <p:cNvPr id="3231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ZA" sz="14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Date</a:t>
              </a:r>
            </a:p>
          </p:txBody>
        </p:sp>
      </p:grpSp>
      <p:sp>
        <p:nvSpPr>
          <p:cNvPr id="3235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cs-CZ" sz="80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324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6" name="Group 155"/>
          <p:cNvGrpSpPr>
            <a:grpSpLocks/>
          </p:cNvGrpSpPr>
          <p:nvPr userDrawn="1"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0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12" name="Oval 102"/>
          <p:cNvSpPr>
            <a:spLocks noChangeArrowheads="1"/>
          </p:cNvSpPr>
          <p:nvPr userDrawn="1"/>
        </p:nvSpPr>
        <p:spPr bwMode="auto">
          <a:xfrm>
            <a:off x="436565" y="1362075"/>
            <a:ext cx="2162175" cy="2173288"/>
          </a:xfrm>
          <a:prstGeom prst="ellipse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113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1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17" name="Group 146"/>
          <p:cNvGrpSpPr>
            <a:grpSpLocks/>
          </p:cNvGrpSpPr>
          <p:nvPr userDrawn="1"/>
        </p:nvGrpSpPr>
        <p:grpSpPr bwMode="auto">
          <a:xfrm>
            <a:off x="912818" y="620723"/>
            <a:ext cx="1284287" cy="1260475"/>
            <a:chOff x="575" y="391"/>
            <a:chExt cx="809" cy="794"/>
          </a:xfrm>
        </p:grpSpPr>
        <p:sp>
          <p:nvSpPr>
            <p:cNvPr id="118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9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0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1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3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4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5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26" name="Oval 118"/>
          <p:cNvSpPr>
            <a:spLocks noChangeArrowheads="1"/>
          </p:cNvSpPr>
          <p:nvPr userDrawn="1"/>
        </p:nvSpPr>
        <p:spPr bwMode="auto">
          <a:xfrm>
            <a:off x="1004888" y="706448"/>
            <a:ext cx="1111250" cy="1112837"/>
          </a:xfrm>
          <a:prstGeom prst="ellipse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127" name="Group 145"/>
          <p:cNvGrpSpPr>
            <a:grpSpLocks/>
          </p:cNvGrpSpPr>
          <p:nvPr userDrawn="1"/>
        </p:nvGrpSpPr>
        <p:grpSpPr bwMode="auto">
          <a:xfrm>
            <a:off x="863605" y="620723"/>
            <a:ext cx="1370013" cy="1284287"/>
            <a:chOff x="544" y="391"/>
            <a:chExt cx="863" cy="809"/>
          </a:xfrm>
        </p:grpSpPr>
        <p:sp>
          <p:nvSpPr>
            <p:cNvPr id="128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9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0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31" name="Group 157"/>
          <p:cNvGrpSpPr>
            <a:grpSpLocks/>
          </p:cNvGrpSpPr>
          <p:nvPr userDrawn="1"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32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4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5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6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7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38" name="Oval 128"/>
          <p:cNvSpPr>
            <a:spLocks noChangeArrowheads="1"/>
          </p:cNvSpPr>
          <p:nvPr userDrawn="1"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dirty="0">
              <a:solidFill>
                <a:srgbClr val="C0C0C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39" name="Group 158"/>
          <p:cNvGrpSpPr>
            <a:grpSpLocks/>
          </p:cNvGrpSpPr>
          <p:nvPr userDrawn="1"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40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1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2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43" name="Group 159"/>
          <p:cNvGrpSpPr>
            <a:grpSpLocks/>
          </p:cNvGrpSpPr>
          <p:nvPr userDrawn="1"/>
        </p:nvGrpSpPr>
        <p:grpSpPr bwMode="auto">
          <a:xfrm>
            <a:off x="900118" y="4684723"/>
            <a:ext cx="1717675" cy="1692275"/>
            <a:chOff x="567" y="2951"/>
            <a:chExt cx="1082" cy="1066"/>
          </a:xfrm>
        </p:grpSpPr>
        <p:sp>
          <p:nvSpPr>
            <p:cNvPr id="144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5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6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7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8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9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50" name="Oval 138"/>
          <p:cNvSpPr>
            <a:spLocks noChangeArrowheads="1"/>
          </p:cNvSpPr>
          <p:nvPr userDrawn="1"/>
        </p:nvSpPr>
        <p:spPr bwMode="auto">
          <a:xfrm>
            <a:off x="1014416" y="4791075"/>
            <a:ext cx="1506537" cy="1519238"/>
          </a:xfrm>
          <a:prstGeom prst="ellipse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dirty="0">
              <a:solidFill>
                <a:srgbClr val="C0C0C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51" name="Group 160"/>
          <p:cNvGrpSpPr>
            <a:grpSpLocks/>
          </p:cNvGrpSpPr>
          <p:nvPr userDrawn="1"/>
        </p:nvGrpSpPr>
        <p:grpSpPr bwMode="auto">
          <a:xfrm>
            <a:off x="838200" y="4684723"/>
            <a:ext cx="1828800" cy="1728787"/>
            <a:chOff x="528" y="2951"/>
            <a:chExt cx="1152" cy="1089"/>
          </a:xfrm>
        </p:grpSpPr>
        <p:sp>
          <p:nvSpPr>
            <p:cNvPr id="152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3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4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4582449"/>
      </p:ext>
    </p:extLst>
  </p:cSld>
  <p:clrMapOvr>
    <a:masterClrMapping/>
  </p:clrMapOvr>
  <p:transition spd="slow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A57C0-3A38-48B4-ACC0-4BAABA26CE65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21488028"/>
      </p:ext>
    </p:extLst>
  </p:cSld>
  <p:clrMapOvr>
    <a:masterClrMapping/>
  </p:clrMapOvr>
  <p:transition spd="slow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D6CED2-2AA3-4B0D-8347-1F9A8604AF1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33527526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D68B2-83B0-4306-BD3E-598126C37801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C327D-774D-46CE-8E9C-F469EE82C80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4060895"/>
      </p:ext>
    </p:extLst>
  </p:cSld>
  <p:clrMapOvr>
    <a:masterClrMapping/>
  </p:clrMapOvr>
  <p:transition spd="slow"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720625-0344-4334-908F-454B3E40E18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79914033"/>
      </p:ext>
    </p:extLst>
  </p:cSld>
  <p:clrMapOvr>
    <a:masterClrMapping/>
  </p:clrMapOvr>
  <p:transition spd="slow"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4F81B3-1653-472E-A0F9-3A39AEC4318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52356853"/>
      </p:ext>
    </p:extLst>
  </p:cSld>
  <p:clrMapOvr>
    <a:masterClrMapping/>
  </p:clrMapOvr>
  <p:transition spd="slow"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5B0BC7-DD77-4108-AA32-4EF6521B09F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969321"/>
      </p:ext>
    </p:extLst>
  </p:cSld>
  <p:clrMapOvr>
    <a:masterClrMapping/>
  </p:clrMapOvr>
  <p:transition spd="slow"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90A11E-CB3D-4595-B2E0-BBC8DCB4FD9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31727858"/>
      </p:ext>
    </p:extLst>
  </p:cSld>
  <p:clrMapOvr>
    <a:masterClrMapping/>
  </p:clrMapOvr>
  <p:transition spd="slow"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F8F5BD-C816-4168-B947-6CE482DF3C23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54814404"/>
      </p:ext>
    </p:extLst>
  </p:cSld>
  <p:clrMapOvr>
    <a:masterClrMapping/>
  </p:clrMapOvr>
  <p:transition spd="slow"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5CE892-5953-44BB-BEFB-F69B29242F6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40976315"/>
      </p:ext>
    </p:extLst>
  </p:cSld>
  <p:clrMapOvr>
    <a:masterClrMapping/>
  </p:clrMapOvr>
  <p:transition spd="slow"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6F7450-313F-462A-814C-BDB8F150916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61283080"/>
      </p:ext>
    </p:extLst>
  </p:cSld>
  <p:clrMapOvr>
    <a:masterClrMapping/>
  </p:clrMapOvr>
  <p:transition spd="slow"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0F79E3-A2BA-4BB2-B71A-B16A05F606E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6162966"/>
      </p:ext>
    </p:extLst>
  </p:cSld>
  <p:clrMapOvr>
    <a:masterClrMapping/>
  </p:clrMapOvr>
  <p:transition spd="slow"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2C67A-B86E-494B-9B97-8C0B87E2E3EF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48443049"/>
      </p:ext>
    </p:extLst>
  </p:cSld>
  <p:clrMapOvr>
    <a:masterClrMapping/>
  </p:clrMapOvr>
  <p:transition spd="slow"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92123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1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5" name="Picture 23" descr="dd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58" y="0"/>
            <a:ext cx="1825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  <p:sp>
        <p:nvSpPr>
          <p:cNvPr id="322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ZA" sz="900" b="1" dirty="0">
                <a:solidFill>
                  <a:srgbClr val="003896"/>
                </a:solidFill>
                <a:latin typeface="Arial" charset="0"/>
                <a:cs typeface="Arial" charset="0"/>
              </a:rPr>
              <a:t>WORKING DRAFT</a:t>
            </a:r>
          </a:p>
        </p:txBody>
      </p:sp>
      <p:sp>
        <p:nvSpPr>
          <p:cNvPr id="3228" name="Working Draft" hidden="1"/>
          <p:cNvSpPr txBox="1">
            <a:spLocks noChangeArrowheads="1"/>
          </p:cNvSpPr>
          <p:nvPr/>
        </p:nvSpPr>
        <p:spPr bwMode="gray">
          <a:xfrm>
            <a:off x="3059113" y="1316038"/>
            <a:ext cx="327012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003896"/>
                </a:solidFill>
                <a:latin typeface="Arial" charset="0"/>
                <a:cs typeface="Arial" charset="0"/>
              </a:rPr>
              <a:t>Last Modified 2015-11-14 04:05 AM South Africa Standard Time</a:t>
            </a:r>
            <a:endParaRPr lang="en-ZA" sz="9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322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94952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003896"/>
                </a:solidFill>
                <a:latin typeface="Arial" charset="0"/>
                <a:cs typeface="Arial" charset="0"/>
              </a:rPr>
              <a:t>Printed 2015/01/15 07:39 AM South Africa Standard Time</a:t>
            </a:r>
            <a:endParaRPr lang="en-ZA" sz="9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3240" name="McK Title Elements"/>
          <p:cNvGrpSpPr>
            <a:grpSpLocks/>
          </p:cNvGrpSpPr>
          <p:nvPr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3230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r>
                <a:rPr lang="en-ZA" sz="14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Document type</a:t>
              </a:r>
            </a:p>
          </p:txBody>
        </p:sp>
        <p:sp>
          <p:nvSpPr>
            <p:cNvPr id="3231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ZA" sz="14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Date</a:t>
              </a:r>
            </a:p>
          </p:txBody>
        </p:sp>
      </p:grpSp>
      <p:sp>
        <p:nvSpPr>
          <p:cNvPr id="3235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cs-CZ" sz="80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324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6" name="Group 155"/>
          <p:cNvGrpSpPr>
            <a:grpSpLocks/>
          </p:cNvGrpSpPr>
          <p:nvPr userDrawn="1"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0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12" name="Oval 102"/>
          <p:cNvSpPr>
            <a:spLocks noChangeArrowheads="1"/>
          </p:cNvSpPr>
          <p:nvPr userDrawn="1"/>
        </p:nvSpPr>
        <p:spPr bwMode="auto">
          <a:xfrm>
            <a:off x="436565" y="1362075"/>
            <a:ext cx="2162175" cy="2173288"/>
          </a:xfrm>
          <a:prstGeom prst="ellipse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113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1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17" name="Group 146"/>
          <p:cNvGrpSpPr>
            <a:grpSpLocks/>
          </p:cNvGrpSpPr>
          <p:nvPr userDrawn="1"/>
        </p:nvGrpSpPr>
        <p:grpSpPr bwMode="auto">
          <a:xfrm>
            <a:off x="912818" y="620723"/>
            <a:ext cx="1284287" cy="1260475"/>
            <a:chOff x="575" y="391"/>
            <a:chExt cx="809" cy="794"/>
          </a:xfrm>
        </p:grpSpPr>
        <p:sp>
          <p:nvSpPr>
            <p:cNvPr id="118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9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0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1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3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4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5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26" name="Oval 118"/>
          <p:cNvSpPr>
            <a:spLocks noChangeArrowheads="1"/>
          </p:cNvSpPr>
          <p:nvPr userDrawn="1"/>
        </p:nvSpPr>
        <p:spPr bwMode="auto">
          <a:xfrm>
            <a:off x="1004888" y="706448"/>
            <a:ext cx="1111250" cy="1112837"/>
          </a:xfrm>
          <a:prstGeom prst="ellipse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127" name="Group 145"/>
          <p:cNvGrpSpPr>
            <a:grpSpLocks/>
          </p:cNvGrpSpPr>
          <p:nvPr userDrawn="1"/>
        </p:nvGrpSpPr>
        <p:grpSpPr bwMode="auto">
          <a:xfrm>
            <a:off x="863605" y="620723"/>
            <a:ext cx="1370013" cy="1284287"/>
            <a:chOff x="544" y="391"/>
            <a:chExt cx="863" cy="809"/>
          </a:xfrm>
        </p:grpSpPr>
        <p:sp>
          <p:nvSpPr>
            <p:cNvPr id="128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9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0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31" name="Group 157"/>
          <p:cNvGrpSpPr>
            <a:grpSpLocks/>
          </p:cNvGrpSpPr>
          <p:nvPr userDrawn="1"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32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4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5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6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7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38" name="Oval 128"/>
          <p:cNvSpPr>
            <a:spLocks noChangeArrowheads="1"/>
          </p:cNvSpPr>
          <p:nvPr userDrawn="1"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dirty="0">
              <a:solidFill>
                <a:srgbClr val="C0C0C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39" name="Group 158"/>
          <p:cNvGrpSpPr>
            <a:grpSpLocks/>
          </p:cNvGrpSpPr>
          <p:nvPr userDrawn="1"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40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1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2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43" name="Group 159"/>
          <p:cNvGrpSpPr>
            <a:grpSpLocks/>
          </p:cNvGrpSpPr>
          <p:nvPr userDrawn="1"/>
        </p:nvGrpSpPr>
        <p:grpSpPr bwMode="auto">
          <a:xfrm>
            <a:off x="900118" y="4684723"/>
            <a:ext cx="1717675" cy="1692275"/>
            <a:chOff x="567" y="2951"/>
            <a:chExt cx="1082" cy="1066"/>
          </a:xfrm>
        </p:grpSpPr>
        <p:sp>
          <p:nvSpPr>
            <p:cNvPr id="144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5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6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7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8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9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50" name="Oval 138"/>
          <p:cNvSpPr>
            <a:spLocks noChangeArrowheads="1"/>
          </p:cNvSpPr>
          <p:nvPr userDrawn="1"/>
        </p:nvSpPr>
        <p:spPr bwMode="auto">
          <a:xfrm>
            <a:off x="1014416" y="4791075"/>
            <a:ext cx="1506537" cy="1519238"/>
          </a:xfrm>
          <a:prstGeom prst="ellipse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dirty="0">
              <a:solidFill>
                <a:srgbClr val="C0C0C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51" name="Group 160"/>
          <p:cNvGrpSpPr>
            <a:grpSpLocks/>
          </p:cNvGrpSpPr>
          <p:nvPr userDrawn="1"/>
        </p:nvGrpSpPr>
        <p:grpSpPr bwMode="auto">
          <a:xfrm>
            <a:off x="838200" y="4684723"/>
            <a:ext cx="1828800" cy="1728787"/>
            <a:chOff x="528" y="2951"/>
            <a:chExt cx="1152" cy="1089"/>
          </a:xfrm>
        </p:grpSpPr>
        <p:sp>
          <p:nvSpPr>
            <p:cNvPr id="152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3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4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748782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5095C-0A31-4DD7-B6A8-5513C3E2FD4F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E3989-F8A1-4D9D-BC01-F4CBAD62D0D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21188757"/>
      </p:ext>
    </p:extLst>
  </p:cSld>
  <p:clrMapOvr>
    <a:masterClrMapping/>
  </p:clrMapOvr>
  <p:transition spd="slow">
    <p:fad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A57C0-3A38-48B4-ACC0-4BAABA26CE65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88030519"/>
      </p:ext>
    </p:extLst>
  </p:cSld>
  <p:clrMapOvr>
    <a:masterClrMapping/>
  </p:clrMapOvr>
  <p:transition spd="slow"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D6CED2-2AA3-4B0D-8347-1F9A8604AF1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56349755"/>
      </p:ext>
    </p:extLst>
  </p:cSld>
  <p:clrMapOvr>
    <a:masterClrMapping/>
  </p:clrMapOvr>
  <p:transition spd="slow"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720625-0344-4334-908F-454B3E40E18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6524644"/>
      </p:ext>
    </p:extLst>
  </p:cSld>
  <p:clrMapOvr>
    <a:masterClrMapping/>
  </p:clrMapOvr>
  <p:transition spd="slow"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4F81B3-1653-472E-A0F9-3A39AEC4318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61998096"/>
      </p:ext>
    </p:extLst>
  </p:cSld>
  <p:clrMapOvr>
    <a:masterClrMapping/>
  </p:clrMapOvr>
  <p:transition spd="slow"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5B0BC7-DD77-4108-AA32-4EF6521B09F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30050159"/>
      </p:ext>
    </p:extLst>
  </p:cSld>
  <p:clrMapOvr>
    <a:masterClrMapping/>
  </p:clrMapOvr>
  <p:transition spd="slow"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90A11E-CB3D-4595-B2E0-BBC8DCB4FD9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00199649"/>
      </p:ext>
    </p:extLst>
  </p:cSld>
  <p:clrMapOvr>
    <a:masterClrMapping/>
  </p:clrMapOvr>
  <p:transition spd="slow"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F8F5BD-C816-4168-B947-6CE482DF3C23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17994375"/>
      </p:ext>
    </p:extLst>
  </p:cSld>
  <p:clrMapOvr>
    <a:masterClrMapping/>
  </p:clrMapOvr>
  <p:transition spd="slow"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5CE892-5953-44BB-BEFB-F69B29242F6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36828927"/>
      </p:ext>
    </p:extLst>
  </p:cSld>
  <p:clrMapOvr>
    <a:masterClrMapping/>
  </p:clrMapOvr>
  <p:transition spd="slow"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6F7450-313F-462A-814C-BDB8F150916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72502315"/>
      </p:ext>
    </p:extLst>
  </p:cSld>
  <p:clrMapOvr>
    <a:masterClrMapping/>
  </p:clrMapOvr>
  <p:transition spd="slow"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0F79E3-A2BA-4BB2-B71A-B16A05F606E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73140827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58303-D268-460A-853B-BA753709AB29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A7146-B1DA-4A98-92BF-7082171D581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18965532"/>
      </p:ext>
    </p:extLst>
  </p:cSld>
  <p:clrMapOvr>
    <a:masterClrMapping/>
  </p:clrMapOvr>
  <p:transition spd="slow">
    <p:fad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2C67A-B86E-494B-9B97-8C0B87E2E3EF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71919010"/>
      </p:ext>
    </p:extLst>
  </p:cSld>
  <p:clrMapOvr>
    <a:masterClrMapping/>
  </p:clrMapOvr>
  <p:transition spd="slow"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10627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6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5" name="Picture 23" descr="dd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58" y="0"/>
            <a:ext cx="1825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  <p:sp>
        <p:nvSpPr>
          <p:cNvPr id="322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ZA" sz="900" b="1" dirty="0">
                <a:solidFill>
                  <a:srgbClr val="003896"/>
                </a:solidFill>
                <a:latin typeface="Arial" charset="0"/>
                <a:cs typeface="Arial" charset="0"/>
              </a:rPr>
              <a:t>WORKING DRAFT</a:t>
            </a:r>
          </a:p>
        </p:txBody>
      </p:sp>
      <p:sp>
        <p:nvSpPr>
          <p:cNvPr id="3228" name="Working Draft" hidden="1"/>
          <p:cNvSpPr txBox="1">
            <a:spLocks noChangeArrowheads="1"/>
          </p:cNvSpPr>
          <p:nvPr/>
        </p:nvSpPr>
        <p:spPr bwMode="gray">
          <a:xfrm>
            <a:off x="3059113" y="1316038"/>
            <a:ext cx="327012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003896"/>
                </a:solidFill>
                <a:latin typeface="Arial" charset="0"/>
                <a:cs typeface="Arial" charset="0"/>
              </a:rPr>
              <a:t>Last Modified 2015-11-14 04:05 AM South Africa Standard Time</a:t>
            </a:r>
            <a:endParaRPr lang="en-ZA" sz="9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322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94952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003896"/>
                </a:solidFill>
                <a:latin typeface="Arial" charset="0"/>
                <a:cs typeface="Arial" charset="0"/>
              </a:rPr>
              <a:t>Printed 2015/01/15 07:39 AM South Africa Standard Time</a:t>
            </a:r>
            <a:endParaRPr lang="en-ZA" sz="9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3240" name="McK Title Elements"/>
          <p:cNvGrpSpPr>
            <a:grpSpLocks/>
          </p:cNvGrpSpPr>
          <p:nvPr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3230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r>
                <a:rPr lang="en-ZA" sz="14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Document type</a:t>
              </a:r>
            </a:p>
          </p:txBody>
        </p:sp>
        <p:sp>
          <p:nvSpPr>
            <p:cNvPr id="3231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ZA" sz="14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Date</a:t>
              </a:r>
            </a:p>
          </p:txBody>
        </p:sp>
      </p:grpSp>
      <p:sp>
        <p:nvSpPr>
          <p:cNvPr id="3235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cs-CZ" sz="80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324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6" name="Group 155"/>
          <p:cNvGrpSpPr>
            <a:grpSpLocks/>
          </p:cNvGrpSpPr>
          <p:nvPr userDrawn="1"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0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12" name="Oval 102"/>
          <p:cNvSpPr>
            <a:spLocks noChangeArrowheads="1"/>
          </p:cNvSpPr>
          <p:nvPr userDrawn="1"/>
        </p:nvSpPr>
        <p:spPr bwMode="auto">
          <a:xfrm>
            <a:off x="436565" y="1362075"/>
            <a:ext cx="2162175" cy="2173288"/>
          </a:xfrm>
          <a:prstGeom prst="ellipse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113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1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17" name="Group 146"/>
          <p:cNvGrpSpPr>
            <a:grpSpLocks/>
          </p:cNvGrpSpPr>
          <p:nvPr userDrawn="1"/>
        </p:nvGrpSpPr>
        <p:grpSpPr bwMode="auto">
          <a:xfrm>
            <a:off x="912818" y="620723"/>
            <a:ext cx="1284287" cy="1260475"/>
            <a:chOff x="575" y="391"/>
            <a:chExt cx="809" cy="794"/>
          </a:xfrm>
        </p:grpSpPr>
        <p:sp>
          <p:nvSpPr>
            <p:cNvPr id="118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9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0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1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3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4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5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26" name="Oval 118"/>
          <p:cNvSpPr>
            <a:spLocks noChangeArrowheads="1"/>
          </p:cNvSpPr>
          <p:nvPr userDrawn="1"/>
        </p:nvSpPr>
        <p:spPr bwMode="auto">
          <a:xfrm>
            <a:off x="1004888" y="706448"/>
            <a:ext cx="1111250" cy="1112837"/>
          </a:xfrm>
          <a:prstGeom prst="ellipse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127" name="Group 145"/>
          <p:cNvGrpSpPr>
            <a:grpSpLocks/>
          </p:cNvGrpSpPr>
          <p:nvPr userDrawn="1"/>
        </p:nvGrpSpPr>
        <p:grpSpPr bwMode="auto">
          <a:xfrm>
            <a:off x="863605" y="620723"/>
            <a:ext cx="1370013" cy="1284287"/>
            <a:chOff x="544" y="391"/>
            <a:chExt cx="863" cy="809"/>
          </a:xfrm>
        </p:grpSpPr>
        <p:sp>
          <p:nvSpPr>
            <p:cNvPr id="128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9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0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31" name="Group 157"/>
          <p:cNvGrpSpPr>
            <a:grpSpLocks/>
          </p:cNvGrpSpPr>
          <p:nvPr userDrawn="1"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32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4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5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6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7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38" name="Oval 128"/>
          <p:cNvSpPr>
            <a:spLocks noChangeArrowheads="1"/>
          </p:cNvSpPr>
          <p:nvPr userDrawn="1"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dirty="0">
              <a:solidFill>
                <a:srgbClr val="C0C0C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39" name="Group 158"/>
          <p:cNvGrpSpPr>
            <a:grpSpLocks/>
          </p:cNvGrpSpPr>
          <p:nvPr userDrawn="1"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40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1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2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43" name="Group 159"/>
          <p:cNvGrpSpPr>
            <a:grpSpLocks/>
          </p:cNvGrpSpPr>
          <p:nvPr userDrawn="1"/>
        </p:nvGrpSpPr>
        <p:grpSpPr bwMode="auto">
          <a:xfrm>
            <a:off x="900118" y="4684723"/>
            <a:ext cx="1717675" cy="1692275"/>
            <a:chOff x="567" y="2951"/>
            <a:chExt cx="1082" cy="1066"/>
          </a:xfrm>
        </p:grpSpPr>
        <p:sp>
          <p:nvSpPr>
            <p:cNvPr id="144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5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6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7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8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9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50" name="Oval 138"/>
          <p:cNvSpPr>
            <a:spLocks noChangeArrowheads="1"/>
          </p:cNvSpPr>
          <p:nvPr userDrawn="1"/>
        </p:nvSpPr>
        <p:spPr bwMode="auto">
          <a:xfrm>
            <a:off x="1014416" y="4791075"/>
            <a:ext cx="1506537" cy="1519238"/>
          </a:xfrm>
          <a:prstGeom prst="ellipse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dirty="0">
              <a:solidFill>
                <a:srgbClr val="C0C0C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51" name="Group 160"/>
          <p:cNvGrpSpPr>
            <a:grpSpLocks/>
          </p:cNvGrpSpPr>
          <p:nvPr userDrawn="1"/>
        </p:nvGrpSpPr>
        <p:grpSpPr bwMode="auto">
          <a:xfrm>
            <a:off x="838200" y="4684723"/>
            <a:ext cx="1828800" cy="1728787"/>
            <a:chOff x="528" y="2951"/>
            <a:chExt cx="1152" cy="1089"/>
          </a:xfrm>
        </p:grpSpPr>
        <p:sp>
          <p:nvSpPr>
            <p:cNvPr id="152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3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4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7275"/>
      </p:ext>
    </p:extLst>
  </p:cSld>
  <p:clrMapOvr>
    <a:masterClrMapping/>
  </p:clrMapOvr>
  <p:transition spd="slow">
    <p:fad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A57C0-3A38-48B4-ACC0-4BAABA26CE65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50342513"/>
      </p:ext>
    </p:extLst>
  </p:cSld>
  <p:clrMapOvr>
    <a:masterClrMapping/>
  </p:clrMapOvr>
  <p:transition spd="slow"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D6CED2-2AA3-4B0D-8347-1F9A8604AF1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38506233"/>
      </p:ext>
    </p:extLst>
  </p:cSld>
  <p:clrMapOvr>
    <a:masterClrMapping/>
  </p:clrMapOvr>
  <p:transition spd="slow"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720625-0344-4334-908F-454B3E40E18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61937782"/>
      </p:ext>
    </p:extLst>
  </p:cSld>
  <p:clrMapOvr>
    <a:masterClrMapping/>
  </p:clrMapOvr>
  <p:transition spd="slow"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4F81B3-1653-472E-A0F9-3A39AEC4318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25406843"/>
      </p:ext>
    </p:extLst>
  </p:cSld>
  <p:clrMapOvr>
    <a:masterClrMapping/>
  </p:clrMapOvr>
  <p:transition spd="slow"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5B0BC7-DD77-4108-AA32-4EF6521B09F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24781964"/>
      </p:ext>
    </p:extLst>
  </p:cSld>
  <p:clrMapOvr>
    <a:masterClrMapping/>
  </p:clrMapOvr>
  <p:transition spd="slow">
    <p:fad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90A11E-CB3D-4595-B2E0-BBC8DCB4FD9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63298902"/>
      </p:ext>
    </p:extLst>
  </p:cSld>
  <p:clrMapOvr>
    <a:masterClrMapping/>
  </p:clrMapOvr>
  <p:transition spd="slow"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F8F5BD-C816-4168-B947-6CE482DF3C23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93023606"/>
      </p:ext>
    </p:extLst>
  </p:cSld>
  <p:clrMapOvr>
    <a:masterClrMapping/>
  </p:clrMapOvr>
  <p:transition spd="slow"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5CE892-5953-44BB-BEFB-F69B29242F6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681571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99EB3-FD2E-49BF-8758-61FE19982F96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EDD5C-52AF-47BF-A087-3011F49EA8C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16299096"/>
      </p:ext>
    </p:extLst>
  </p:cSld>
  <p:clrMapOvr>
    <a:masterClrMapping/>
  </p:clrMapOvr>
  <p:transition spd="slow">
    <p:fade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6F7450-313F-462A-814C-BDB8F150916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0114852"/>
      </p:ext>
    </p:extLst>
  </p:cSld>
  <p:clrMapOvr>
    <a:masterClrMapping/>
  </p:clrMapOvr>
  <p:transition spd="slow"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0F79E3-A2BA-4BB2-B71A-B16A05F606E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10312517"/>
      </p:ext>
    </p:extLst>
  </p:cSld>
  <p:clrMapOvr>
    <a:masterClrMapping/>
  </p:clrMapOvr>
  <p:transition spd="slow"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2C67A-B86E-494B-9B97-8C0B87E2E3EF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63930314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CA6C-B454-4E88-97A5-C2A4F455548A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5C0D6-216D-4B3B-8429-9F1812351CE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51613829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3D32-27FA-4D46-A860-B219DA53D87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52222167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2019F-29FE-4D3D-8B56-9146FD989285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0B614-5EF4-4DC4-96A2-947AFD29F8A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80968057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B8499-97FB-4BF7-9733-F11B48207406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5798F-3D06-4D5A-9003-AEA86F4CFBF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53396028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52AF4-2758-49F6-89FB-1AC2E787FEF4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F30C2-4094-4103-9CD2-D8158E1C09D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2162863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7676D-BE85-4F43-9047-887DA1D17A2B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9C25-A070-4BE6-953A-A08D448E85A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15822794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555DF-FAB0-459A-A12E-0B4B04C93208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A68F-D0E6-48BB-97FD-E4330E147F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3603516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44163550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A7202-8815-4A56-86A8-20C50AEC461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53090218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2DA46-8B00-435D-B2C3-4508506E867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0614351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02EB5-CF7B-4826-9904-E56B2FD808F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46495835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0CC93-7BE4-4C2A-A102-17D1560E2A0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668990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1BE53-A988-44F1-9E43-A1E3C91672B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45857467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35DF2-B40B-468C-90A6-2E05FD9BC0A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17367001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13B6C-DE41-4232-99EE-58741B3B28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70845756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480D6-4BCE-4EFF-9BAE-533C7E57FF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99908797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3FC54-00B9-4409-AEF0-6F479AA9119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8219502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391B9-B7F0-4064-9D2C-71D6FA49F0A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80621085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44EF3-976D-4138-ABB1-08EE0CC991D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5899214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15758-3C73-464B-8B54-6E1ECA33237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5166184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91"/>
            <a:ext cx="8378825" cy="4728613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41325" y="6453188"/>
            <a:ext cx="674688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68FB7-55CC-4D0A-9E8A-D93D49B8218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35830564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43359686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518A-316A-4835-9133-03217D6C9A61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5AEB3-928C-42A1-828B-F9010F84EFD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5111967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E9ACA-3E3E-49D2-B919-86541557D79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54211554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6D356-8489-4708-8C9E-3B488849E1AB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D96ED-2F08-441A-957D-52D64427123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63231162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E923D-E189-42A1-8486-387997FC80E9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CAEC1-6B28-48EF-8A86-FA5111877ED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08212858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05431-3319-4A53-919B-6A52018E272D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CD3BF-166B-47B5-843A-190A15020CE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86370467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F3F93-C62C-46CE-BC76-8E3E4A03F088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F5145-E5E8-49CB-AC1D-09EC53A5BC5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09482998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5CCBE-3C8B-46B8-A63C-BE3728BD172B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C43FC-68D0-45EB-8CA7-F73A16940A8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54525527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78440-FCA0-47F9-93F1-8BB8B00DF6F4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63C07-17B7-4E52-BC0F-C8276ED2110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90300912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6D76A-04B6-4F1E-8E8A-40FA3ACEF5A9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423D5-CF10-4D15-B982-0BCB05BB4FB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87580478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A778D-CD63-4DA2-B4DB-4F0C62BFC5C5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CCF7-9F3D-4625-88D5-58F43388CF0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83248820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1E97E-BEBB-4C80-89DF-ED21A942777A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870B1-DA01-4690-8376-8402B37BE02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393983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95D4B-84F6-4671-A9E5-408CB638FC86}" type="datetime1">
              <a:rPr lang="en-US"/>
              <a:pPr>
                <a:defRPr/>
              </a:pPr>
              <a:t>9/26/2022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31379-BFB9-4C4F-81CB-8FB164AB9CC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9207393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E55EB-5AB4-44F7-9DBA-3613C705A09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11724752"/>
      </p:ext>
    </p:extLst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2"/>
          <p:cNvGrpSpPr>
            <a:grpSpLocks/>
          </p:cNvGrpSpPr>
          <p:nvPr userDrawn="1"/>
        </p:nvGrpSpPr>
        <p:grpSpPr bwMode="ltGray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/>
          </p:nvSpPr>
          <p:spPr bwMode="ltGray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55"/>
          <p:cNvGrpSpPr>
            <a:grpSpLocks/>
          </p:cNvGrpSpPr>
          <p:nvPr userDrawn="1"/>
        </p:nvGrpSpPr>
        <p:grpSpPr bwMode="ltGray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0" name="Oval 101"/>
            <p:cNvSpPr>
              <a:spLocks noChangeArrowheads="1"/>
            </p:cNvSpPr>
            <p:nvPr/>
          </p:nvSpPr>
          <p:spPr bwMode="ltGray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3"/>
            <p:cNvSpPr>
              <a:spLocks noChangeArrowheads="1"/>
            </p:cNvSpPr>
            <p:nvPr/>
          </p:nvSpPr>
          <p:spPr bwMode="ltGray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4"/>
            <p:cNvSpPr>
              <a:spLocks noChangeArrowheads="1"/>
            </p:cNvSpPr>
            <p:nvPr/>
          </p:nvSpPr>
          <p:spPr bwMode="ltGray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5"/>
            <p:cNvSpPr>
              <a:spLocks noChangeArrowheads="1"/>
            </p:cNvSpPr>
            <p:nvPr/>
          </p:nvSpPr>
          <p:spPr bwMode="ltGray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6"/>
            <p:cNvSpPr>
              <a:spLocks noChangeArrowheads="1"/>
            </p:cNvSpPr>
            <p:nvPr/>
          </p:nvSpPr>
          <p:spPr bwMode="ltGray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Oval 102"/>
          <p:cNvSpPr>
            <a:spLocks noChangeArrowheads="1"/>
          </p:cNvSpPr>
          <p:nvPr userDrawn="1"/>
        </p:nvSpPr>
        <p:spPr bwMode="ltGray">
          <a:xfrm>
            <a:off x="420688" y="1366838"/>
            <a:ext cx="2195513" cy="2163762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6" name="Group 156"/>
          <p:cNvGrpSpPr>
            <a:grpSpLocks/>
          </p:cNvGrpSpPr>
          <p:nvPr userDrawn="1"/>
        </p:nvGrpSpPr>
        <p:grpSpPr bwMode="ltGray">
          <a:xfrm>
            <a:off x="152400" y="1201738"/>
            <a:ext cx="2643188" cy="2493962"/>
            <a:chOff x="108" y="757"/>
            <a:chExt cx="1665" cy="1571"/>
          </a:xfrm>
        </p:grpSpPr>
        <p:sp>
          <p:nvSpPr>
            <p:cNvPr id="17" name="Oval 107"/>
            <p:cNvSpPr>
              <a:spLocks noChangeArrowheads="1"/>
            </p:cNvSpPr>
            <p:nvPr/>
          </p:nvSpPr>
          <p:spPr bwMode="ltGray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08"/>
            <p:cNvSpPr>
              <a:spLocks noChangeArrowheads="1"/>
            </p:cNvSpPr>
            <p:nvPr/>
          </p:nvSpPr>
          <p:spPr bwMode="ltGray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09"/>
            <p:cNvSpPr>
              <a:spLocks noChangeArrowheads="1"/>
            </p:cNvSpPr>
            <p:nvPr/>
          </p:nvSpPr>
          <p:spPr bwMode="ltGray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4" name="Group 157"/>
          <p:cNvGrpSpPr>
            <a:grpSpLocks/>
          </p:cNvGrpSpPr>
          <p:nvPr userDrawn="1"/>
        </p:nvGrpSpPr>
        <p:grpSpPr bwMode="ltGray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35" name="Oval 122"/>
            <p:cNvSpPr>
              <a:spLocks noChangeArrowheads="1"/>
            </p:cNvSpPr>
            <p:nvPr/>
          </p:nvSpPr>
          <p:spPr bwMode="ltGray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3"/>
            <p:cNvSpPr>
              <a:spLocks noChangeArrowheads="1"/>
            </p:cNvSpPr>
            <p:nvPr/>
          </p:nvSpPr>
          <p:spPr bwMode="ltGray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24"/>
            <p:cNvSpPr>
              <a:spLocks noChangeArrowheads="1"/>
            </p:cNvSpPr>
            <p:nvPr/>
          </p:nvSpPr>
          <p:spPr bwMode="ltGray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25"/>
            <p:cNvSpPr>
              <a:spLocks noChangeArrowheads="1"/>
            </p:cNvSpPr>
            <p:nvPr/>
          </p:nvSpPr>
          <p:spPr bwMode="ltGray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26"/>
            <p:cNvSpPr>
              <a:spLocks noChangeArrowheads="1"/>
            </p:cNvSpPr>
            <p:nvPr/>
          </p:nvSpPr>
          <p:spPr bwMode="ltGray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27"/>
            <p:cNvSpPr>
              <a:spLocks noChangeArrowheads="1"/>
            </p:cNvSpPr>
            <p:nvPr/>
          </p:nvSpPr>
          <p:spPr bwMode="ltGray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1" name="Oval 128"/>
          <p:cNvSpPr>
            <a:spLocks noChangeArrowheads="1"/>
          </p:cNvSpPr>
          <p:nvPr userDrawn="1"/>
        </p:nvSpPr>
        <p:spPr bwMode="ltGray">
          <a:xfrm>
            <a:off x="457200" y="3233739"/>
            <a:ext cx="1887537" cy="181451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42" name="Group 158"/>
          <p:cNvGrpSpPr>
            <a:grpSpLocks/>
          </p:cNvGrpSpPr>
          <p:nvPr userDrawn="1"/>
        </p:nvGrpSpPr>
        <p:grpSpPr bwMode="ltGray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43" name="Oval 129"/>
            <p:cNvSpPr>
              <a:spLocks noChangeArrowheads="1"/>
            </p:cNvSpPr>
            <p:nvPr/>
          </p:nvSpPr>
          <p:spPr bwMode="ltGray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0"/>
            <p:cNvSpPr>
              <a:spLocks noChangeArrowheads="1"/>
            </p:cNvSpPr>
            <p:nvPr/>
          </p:nvSpPr>
          <p:spPr bwMode="ltGray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1"/>
            <p:cNvSpPr>
              <a:spLocks noChangeArrowheads="1"/>
            </p:cNvSpPr>
            <p:nvPr/>
          </p:nvSpPr>
          <p:spPr bwMode="ltGray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6" name="Group 159"/>
          <p:cNvGrpSpPr>
            <a:grpSpLocks/>
          </p:cNvGrpSpPr>
          <p:nvPr userDrawn="1"/>
        </p:nvGrpSpPr>
        <p:grpSpPr bwMode="ltGray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47" name="Oval 132"/>
            <p:cNvSpPr>
              <a:spLocks noChangeArrowheads="1"/>
            </p:cNvSpPr>
            <p:nvPr/>
          </p:nvSpPr>
          <p:spPr bwMode="ltGray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33"/>
            <p:cNvSpPr>
              <a:spLocks noChangeArrowheads="1"/>
            </p:cNvSpPr>
            <p:nvPr/>
          </p:nvSpPr>
          <p:spPr bwMode="ltGray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9" name="Oval 134"/>
            <p:cNvSpPr>
              <a:spLocks noChangeArrowheads="1"/>
            </p:cNvSpPr>
            <p:nvPr/>
          </p:nvSpPr>
          <p:spPr bwMode="ltGray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0" name="Oval 135"/>
            <p:cNvSpPr>
              <a:spLocks noChangeArrowheads="1"/>
            </p:cNvSpPr>
            <p:nvPr/>
          </p:nvSpPr>
          <p:spPr bwMode="ltGray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1" name="Oval 136"/>
            <p:cNvSpPr>
              <a:spLocks noChangeArrowheads="1"/>
            </p:cNvSpPr>
            <p:nvPr/>
          </p:nvSpPr>
          <p:spPr bwMode="ltGray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2" name="Oval 137"/>
            <p:cNvSpPr>
              <a:spLocks noChangeArrowheads="1"/>
            </p:cNvSpPr>
            <p:nvPr/>
          </p:nvSpPr>
          <p:spPr bwMode="ltGray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3" name="Group 160"/>
          <p:cNvGrpSpPr>
            <a:grpSpLocks/>
          </p:cNvGrpSpPr>
          <p:nvPr userDrawn="1"/>
        </p:nvGrpSpPr>
        <p:grpSpPr bwMode="ltGray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54" name="Oval 139"/>
            <p:cNvSpPr>
              <a:spLocks noChangeArrowheads="1"/>
            </p:cNvSpPr>
            <p:nvPr/>
          </p:nvSpPr>
          <p:spPr bwMode="ltGray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5" name="Oval 140"/>
            <p:cNvSpPr>
              <a:spLocks noChangeArrowheads="1"/>
            </p:cNvSpPr>
            <p:nvPr/>
          </p:nvSpPr>
          <p:spPr bwMode="ltGray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6" name="Oval 141"/>
            <p:cNvSpPr>
              <a:spLocks noChangeArrowheads="1"/>
            </p:cNvSpPr>
            <p:nvPr/>
          </p:nvSpPr>
          <p:spPr bwMode="ltGray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57" name="Oval 118"/>
          <p:cNvSpPr>
            <a:spLocks noChangeArrowheads="1"/>
          </p:cNvSpPr>
          <p:nvPr userDrawn="1"/>
        </p:nvSpPr>
        <p:spPr bwMode="ltGray">
          <a:xfrm>
            <a:off x="971550" y="4806950"/>
            <a:ext cx="1643063" cy="1501775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91363" tIns="45681" rIns="91363" bIns="456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6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ltGray">
          <a:xfrm>
            <a:off x="3132138" y="1989138"/>
            <a:ext cx="5688012" cy="1958975"/>
          </a:xfrm>
        </p:spPr>
        <p:txBody>
          <a:bodyPr/>
          <a:lstStyle>
            <a:lvl1pPr algn="ctr">
              <a:defRPr sz="3200" b="1">
                <a:solidFill>
                  <a:srgbClr val="003896"/>
                </a:solidFill>
              </a:defRPr>
            </a:lvl1pPr>
          </a:lstStyle>
          <a:p>
            <a:r>
              <a:rPr lang="en-ZA" dirty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ltGray">
          <a:xfrm>
            <a:off x="3132138" y="4509120"/>
            <a:ext cx="5688012" cy="581993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grpSp>
        <p:nvGrpSpPr>
          <p:cNvPr id="59" name="Group 146"/>
          <p:cNvGrpSpPr>
            <a:grpSpLocks/>
          </p:cNvGrpSpPr>
          <p:nvPr userDrawn="1"/>
        </p:nvGrpSpPr>
        <p:grpSpPr bwMode="ltGray">
          <a:xfrm>
            <a:off x="965200" y="315913"/>
            <a:ext cx="1284287" cy="1260475"/>
            <a:chOff x="575" y="391"/>
            <a:chExt cx="809" cy="794"/>
          </a:xfrm>
        </p:grpSpPr>
        <p:sp>
          <p:nvSpPr>
            <p:cNvPr id="60" name="Oval 147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1" name="Oval 148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2" name="Oval 149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3" name="Oval 150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4" name="Oval 151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5" name="Oval 152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6" name="Oval 153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7" name="Oval 154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68" name="Oval 118"/>
          <p:cNvSpPr>
            <a:spLocks noChangeArrowheads="1"/>
          </p:cNvSpPr>
          <p:nvPr userDrawn="1"/>
        </p:nvSpPr>
        <p:spPr bwMode="ltGray">
          <a:xfrm>
            <a:off x="1057274" y="401638"/>
            <a:ext cx="1142999" cy="1112837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6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69" name="Group 145"/>
          <p:cNvGrpSpPr>
            <a:grpSpLocks/>
          </p:cNvGrpSpPr>
          <p:nvPr userDrawn="1"/>
        </p:nvGrpSpPr>
        <p:grpSpPr bwMode="ltGray">
          <a:xfrm>
            <a:off x="915987" y="315913"/>
            <a:ext cx="1370013" cy="1284287"/>
            <a:chOff x="544" y="391"/>
            <a:chExt cx="863" cy="809"/>
          </a:xfrm>
        </p:grpSpPr>
        <p:sp>
          <p:nvSpPr>
            <p:cNvPr id="70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71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72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073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2"/>
          <p:cNvGrpSpPr>
            <a:grpSpLocks/>
          </p:cNvGrpSpPr>
          <p:nvPr userDrawn="1"/>
        </p:nvGrpSpPr>
        <p:grpSpPr bwMode="ltGray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4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91"/>
            <p:cNvSpPr>
              <a:spLocks noChangeArrowheads="1"/>
            </p:cNvSpPr>
            <p:nvPr/>
          </p:nvSpPr>
          <p:spPr bwMode="ltGray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6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82"/>
          <p:cNvGrpSpPr>
            <a:grpSpLocks/>
          </p:cNvGrpSpPr>
          <p:nvPr userDrawn="1"/>
        </p:nvGrpSpPr>
        <p:grpSpPr bwMode="ltGray">
          <a:xfrm>
            <a:off x="260350" y="1201738"/>
            <a:ext cx="2482850" cy="2444750"/>
            <a:chOff x="164" y="757"/>
            <a:chExt cx="1564" cy="1540"/>
          </a:xfrm>
        </p:grpSpPr>
        <p:sp>
          <p:nvSpPr>
            <p:cNvPr id="9" name="Oval 38"/>
            <p:cNvSpPr>
              <a:spLocks noChangeArrowheads="1"/>
            </p:cNvSpPr>
            <p:nvPr/>
          </p:nvSpPr>
          <p:spPr bwMode="ltGray">
            <a:xfrm>
              <a:off x="234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40"/>
            <p:cNvSpPr>
              <a:spLocks noChangeArrowheads="1"/>
            </p:cNvSpPr>
            <p:nvPr/>
          </p:nvSpPr>
          <p:spPr bwMode="ltGray">
            <a:xfrm>
              <a:off x="219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41"/>
            <p:cNvSpPr>
              <a:spLocks noChangeArrowheads="1"/>
            </p:cNvSpPr>
            <p:nvPr/>
          </p:nvSpPr>
          <p:spPr bwMode="ltGray">
            <a:xfrm>
              <a:off x="164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42"/>
            <p:cNvSpPr>
              <a:spLocks noChangeArrowheads="1"/>
            </p:cNvSpPr>
            <p:nvPr/>
          </p:nvSpPr>
          <p:spPr bwMode="ltGray">
            <a:xfrm>
              <a:off x="242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43"/>
            <p:cNvSpPr>
              <a:spLocks noChangeArrowheads="1"/>
            </p:cNvSpPr>
            <p:nvPr/>
          </p:nvSpPr>
          <p:spPr bwMode="ltGray">
            <a:xfrm>
              <a:off x="196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4" name="Oval 39"/>
          <p:cNvSpPr>
            <a:spLocks noChangeArrowheads="1"/>
          </p:cNvSpPr>
          <p:nvPr userDrawn="1"/>
        </p:nvSpPr>
        <p:spPr bwMode="ltGray">
          <a:xfrm>
            <a:off x="439738" y="1362075"/>
            <a:ext cx="2162175" cy="2173288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5" name="Group 83"/>
          <p:cNvGrpSpPr>
            <a:grpSpLocks/>
          </p:cNvGrpSpPr>
          <p:nvPr userDrawn="1"/>
        </p:nvGrpSpPr>
        <p:grpSpPr bwMode="ltGray">
          <a:xfrm>
            <a:off x="174625" y="1201738"/>
            <a:ext cx="2643188" cy="2493962"/>
            <a:chOff x="110" y="757"/>
            <a:chExt cx="1665" cy="1571"/>
          </a:xfrm>
        </p:grpSpPr>
        <p:sp>
          <p:nvSpPr>
            <p:cNvPr id="16" name="Oval 44"/>
            <p:cNvSpPr>
              <a:spLocks noChangeArrowheads="1"/>
            </p:cNvSpPr>
            <p:nvPr/>
          </p:nvSpPr>
          <p:spPr bwMode="ltGray">
            <a:xfrm>
              <a:off x="281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45"/>
            <p:cNvSpPr>
              <a:spLocks noChangeArrowheads="1"/>
            </p:cNvSpPr>
            <p:nvPr/>
          </p:nvSpPr>
          <p:spPr bwMode="ltGray">
            <a:xfrm>
              <a:off x="110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46"/>
            <p:cNvSpPr>
              <a:spLocks noChangeArrowheads="1"/>
            </p:cNvSpPr>
            <p:nvPr/>
          </p:nvSpPr>
          <p:spPr bwMode="ltGray">
            <a:xfrm>
              <a:off x="289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 bwMode="ltGray">
          <a:xfrm>
            <a:off x="3132138" y="1989138"/>
            <a:ext cx="5688012" cy="1958975"/>
          </a:xfrm>
        </p:spPr>
        <p:txBody>
          <a:bodyPr/>
          <a:lstStyle>
            <a:lvl1pPr algn="ctr">
              <a:defRPr sz="3200" b="1">
                <a:solidFill>
                  <a:srgbClr val="003896"/>
                </a:solidFill>
              </a:defRPr>
            </a:lvl1pPr>
          </a:lstStyle>
          <a:p>
            <a:r>
              <a:rPr lang="en-ZA" dirty="0"/>
              <a:t>Click to edit Divider title slide</a:t>
            </a:r>
          </a:p>
        </p:txBody>
      </p:sp>
      <p:sp>
        <p:nvSpPr>
          <p:cNvPr id="34" name="Rectangle 39"/>
          <p:cNvSpPr>
            <a:spLocks noGrp="1" noChangeArrowheads="1"/>
          </p:cNvSpPr>
          <p:nvPr>
            <p:ph type="sldNum" sz="quarter" idx="4"/>
          </p:nvPr>
        </p:nvSpPr>
        <p:spPr bwMode="ltGray">
          <a:xfrm>
            <a:off x="1447800" y="6096000"/>
            <a:ext cx="472519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8999CD-5374-4C93-AC27-430A35ED8F01}" type="slidenum">
              <a:rPr lang="en-Z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  <p:grpSp>
        <p:nvGrpSpPr>
          <p:cNvPr id="32" name="Group 146"/>
          <p:cNvGrpSpPr>
            <a:grpSpLocks/>
          </p:cNvGrpSpPr>
          <p:nvPr userDrawn="1"/>
        </p:nvGrpSpPr>
        <p:grpSpPr bwMode="ltGray">
          <a:xfrm>
            <a:off x="283042" y="3222439"/>
            <a:ext cx="1566601" cy="1548900"/>
            <a:chOff x="575" y="391"/>
            <a:chExt cx="809" cy="794"/>
          </a:xfrm>
        </p:grpSpPr>
        <p:sp>
          <p:nvSpPr>
            <p:cNvPr id="33" name="Oval 147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48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49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50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51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52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53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54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3" name="Oval 118"/>
          <p:cNvSpPr>
            <a:spLocks noChangeArrowheads="1"/>
          </p:cNvSpPr>
          <p:nvPr userDrawn="1"/>
        </p:nvSpPr>
        <p:spPr bwMode="ltGray">
          <a:xfrm>
            <a:off x="375116" y="3308164"/>
            <a:ext cx="1394254" cy="1367479"/>
          </a:xfrm>
          <a:prstGeom prst="ellipse">
            <a:avLst/>
          </a:prstGeom>
          <a:blipFill dpi="0"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6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44" name="Group 145"/>
          <p:cNvGrpSpPr>
            <a:grpSpLocks/>
          </p:cNvGrpSpPr>
          <p:nvPr userDrawn="1"/>
        </p:nvGrpSpPr>
        <p:grpSpPr bwMode="ltGray">
          <a:xfrm>
            <a:off x="233829" y="3222439"/>
            <a:ext cx="1671171" cy="1578161"/>
            <a:chOff x="544" y="391"/>
            <a:chExt cx="863" cy="809"/>
          </a:xfrm>
        </p:grpSpPr>
        <p:sp>
          <p:nvSpPr>
            <p:cNvPr id="45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49" name="Picture 5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010" y="6096000"/>
            <a:ext cx="3197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0142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ltGray"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ltGray">
          <a:xfrm>
            <a:off x="436686" y="1268761"/>
            <a:ext cx="8379069" cy="482723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 bwMode="ltGray"/>
        <p:txBody>
          <a:bodyPr/>
          <a:lstStyle>
            <a:lvl1pPr>
              <a:defRPr/>
            </a:lvl1pPr>
          </a:lstStyle>
          <a:p>
            <a:pPr>
              <a:defRPr/>
            </a:pPr>
            <a:fld id="{C395FBE7-8758-43CC-B5FB-B2466D65DA7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087095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465930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9" y="1436691"/>
            <a:ext cx="4113213" cy="465930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C37F-BA98-4F1C-AC68-3ADC4071C0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644591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1584-3C0D-4427-A071-8AA3C124560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605106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D6C59-F945-4515-95C0-AA964984C5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846255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2"/>
          <p:cNvGrpSpPr>
            <a:grpSpLocks/>
          </p:cNvGrpSpPr>
          <p:nvPr userDrawn="1"/>
        </p:nvGrpSpPr>
        <p:grpSpPr bwMode="ltGray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/>
          </p:nvSpPr>
          <p:spPr bwMode="ltGray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55"/>
          <p:cNvGrpSpPr>
            <a:grpSpLocks/>
          </p:cNvGrpSpPr>
          <p:nvPr userDrawn="1"/>
        </p:nvGrpSpPr>
        <p:grpSpPr bwMode="ltGray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0" name="Oval 101"/>
            <p:cNvSpPr>
              <a:spLocks noChangeArrowheads="1"/>
            </p:cNvSpPr>
            <p:nvPr/>
          </p:nvSpPr>
          <p:spPr bwMode="ltGray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3"/>
            <p:cNvSpPr>
              <a:spLocks noChangeArrowheads="1"/>
            </p:cNvSpPr>
            <p:nvPr/>
          </p:nvSpPr>
          <p:spPr bwMode="ltGray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4"/>
            <p:cNvSpPr>
              <a:spLocks noChangeArrowheads="1"/>
            </p:cNvSpPr>
            <p:nvPr/>
          </p:nvSpPr>
          <p:spPr bwMode="ltGray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5"/>
            <p:cNvSpPr>
              <a:spLocks noChangeArrowheads="1"/>
            </p:cNvSpPr>
            <p:nvPr/>
          </p:nvSpPr>
          <p:spPr bwMode="ltGray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6"/>
            <p:cNvSpPr>
              <a:spLocks noChangeArrowheads="1"/>
            </p:cNvSpPr>
            <p:nvPr/>
          </p:nvSpPr>
          <p:spPr bwMode="ltGray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Oval 102"/>
          <p:cNvSpPr>
            <a:spLocks noChangeArrowheads="1"/>
          </p:cNvSpPr>
          <p:nvPr userDrawn="1"/>
        </p:nvSpPr>
        <p:spPr bwMode="ltGray">
          <a:xfrm>
            <a:off x="420688" y="1366838"/>
            <a:ext cx="2195513" cy="2163762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6" name="Group 156"/>
          <p:cNvGrpSpPr>
            <a:grpSpLocks/>
          </p:cNvGrpSpPr>
          <p:nvPr userDrawn="1"/>
        </p:nvGrpSpPr>
        <p:grpSpPr bwMode="ltGray">
          <a:xfrm>
            <a:off x="152400" y="1201738"/>
            <a:ext cx="2643188" cy="2493962"/>
            <a:chOff x="108" y="757"/>
            <a:chExt cx="1665" cy="1571"/>
          </a:xfrm>
        </p:grpSpPr>
        <p:sp>
          <p:nvSpPr>
            <p:cNvPr id="17" name="Oval 107"/>
            <p:cNvSpPr>
              <a:spLocks noChangeArrowheads="1"/>
            </p:cNvSpPr>
            <p:nvPr/>
          </p:nvSpPr>
          <p:spPr bwMode="ltGray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08"/>
            <p:cNvSpPr>
              <a:spLocks noChangeArrowheads="1"/>
            </p:cNvSpPr>
            <p:nvPr/>
          </p:nvSpPr>
          <p:spPr bwMode="ltGray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09"/>
            <p:cNvSpPr>
              <a:spLocks noChangeArrowheads="1"/>
            </p:cNvSpPr>
            <p:nvPr/>
          </p:nvSpPr>
          <p:spPr bwMode="ltGray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4" name="Group 157"/>
          <p:cNvGrpSpPr>
            <a:grpSpLocks/>
          </p:cNvGrpSpPr>
          <p:nvPr userDrawn="1"/>
        </p:nvGrpSpPr>
        <p:grpSpPr bwMode="ltGray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35" name="Oval 122"/>
            <p:cNvSpPr>
              <a:spLocks noChangeArrowheads="1"/>
            </p:cNvSpPr>
            <p:nvPr/>
          </p:nvSpPr>
          <p:spPr bwMode="ltGray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3"/>
            <p:cNvSpPr>
              <a:spLocks noChangeArrowheads="1"/>
            </p:cNvSpPr>
            <p:nvPr/>
          </p:nvSpPr>
          <p:spPr bwMode="ltGray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24"/>
            <p:cNvSpPr>
              <a:spLocks noChangeArrowheads="1"/>
            </p:cNvSpPr>
            <p:nvPr/>
          </p:nvSpPr>
          <p:spPr bwMode="ltGray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25"/>
            <p:cNvSpPr>
              <a:spLocks noChangeArrowheads="1"/>
            </p:cNvSpPr>
            <p:nvPr/>
          </p:nvSpPr>
          <p:spPr bwMode="ltGray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26"/>
            <p:cNvSpPr>
              <a:spLocks noChangeArrowheads="1"/>
            </p:cNvSpPr>
            <p:nvPr/>
          </p:nvSpPr>
          <p:spPr bwMode="ltGray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27"/>
            <p:cNvSpPr>
              <a:spLocks noChangeArrowheads="1"/>
            </p:cNvSpPr>
            <p:nvPr/>
          </p:nvSpPr>
          <p:spPr bwMode="ltGray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1" name="Oval 128"/>
          <p:cNvSpPr>
            <a:spLocks noChangeArrowheads="1"/>
          </p:cNvSpPr>
          <p:nvPr userDrawn="1"/>
        </p:nvSpPr>
        <p:spPr bwMode="ltGray">
          <a:xfrm>
            <a:off x="457200" y="3233739"/>
            <a:ext cx="1887537" cy="181451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42" name="Group 158"/>
          <p:cNvGrpSpPr>
            <a:grpSpLocks/>
          </p:cNvGrpSpPr>
          <p:nvPr userDrawn="1"/>
        </p:nvGrpSpPr>
        <p:grpSpPr bwMode="ltGray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43" name="Oval 129"/>
            <p:cNvSpPr>
              <a:spLocks noChangeArrowheads="1"/>
            </p:cNvSpPr>
            <p:nvPr/>
          </p:nvSpPr>
          <p:spPr bwMode="ltGray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0"/>
            <p:cNvSpPr>
              <a:spLocks noChangeArrowheads="1"/>
            </p:cNvSpPr>
            <p:nvPr/>
          </p:nvSpPr>
          <p:spPr bwMode="ltGray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1"/>
            <p:cNvSpPr>
              <a:spLocks noChangeArrowheads="1"/>
            </p:cNvSpPr>
            <p:nvPr/>
          </p:nvSpPr>
          <p:spPr bwMode="ltGray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6" name="Group 159"/>
          <p:cNvGrpSpPr>
            <a:grpSpLocks/>
          </p:cNvGrpSpPr>
          <p:nvPr userDrawn="1"/>
        </p:nvGrpSpPr>
        <p:grpSpPr bwMode="ltGray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47" name="Oval 132"/>
            <p:cNvSpPr>
              <a:spLocks noChangeArrowheads="1"/>
            </p:cNvSpPr>
            <p:nvPr/>
          </p:nvSpPr>
          <p:spPr bwMode="ltGray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33"/>
            <p:cNvSpPr>
              <a:spLocks noChangeArrowheads="1"/>
            </p:cNvSpPr>
            <p:nvPr/>
          </p:nvSpPr>
          <p:spPr bwMode="ltGray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9" name="Oval 134"/>
            <p:cNvSpPr>
              <a:spLocks noChangeArrowheads="1"/>
            </p:cNvSpPr>
            <p:nvPr/>
          </p:nvSpPr>
          <p:spPr bwMode="ltGray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0" name="Oval 135"/>
            <p:cNvSpPr>
              <a:spLocks noChangeArrowheads="1"/>
            </p:cNvSpPr>
            <p:nvPr/>
          </p:nvSpPr>
          <p:spPr bwMode="ltGray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1" name="Oval 136"/>
            <p:cNvSpPr>
              <a:spLocks noChangeArrowheads="1"/>
            </p:cNvSpPr>
            <p:nvPr/>
          </p:nvSpPr>
          <p:spPr bwMode="ltGray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2" name="Oval 137"/>
            <p:cNvSpPr>
              <a:spLocks noChangeArrowheads="1"/>
            </p:cNvSpPr>
            <p:nvPr/>
          </p:nvSpPr>
          <p:spPr bwMode="ltGray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3" name="Group 160"/>
          <p:cNvGrpSpPr>
            <a:grpSpLocks/>
          </p:cNvGrpSpPr>
          <p:nvPr userDrawn="1"/>
        </p:nvGrpSpPr>
        <p:grpSpPr bwMode="ltGray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54" name="Oval 139"/>
            <p:cNvSpPr>
              <a:spLocks noChangeArrowheads="1"/>
            </p:cNvSpPr>
            <p:nvPr/>
          </p:nvSpPr>
          <p:spPr bwMode="ltGray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5" name="Oval 140"/>
            <p:cNvSpPr>
              <a:spLocks noChangeArrowheads="1"/>
            </p:cNvSpPr>
            <p:nvPr/>
          </p:nvSpPr>
          <p:spPr bwMode="ltGray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6" name="Oval 141"/>
            <p:cNvSpPr>
              <a:spLocks noChangeArrowheads="1"/>
            </p:cNvSpPr>
            <p:nvPr/>
          </p:nvSpPr>
          <p:spPr bwMode="ltGray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57" name="Oval 118"/>
          <p:cNvSpPr>
            <a:spLocks noChangeArrowheads="1"/>
          </p:cNvSpPr>
          <p:nvPr userDrawn="1"/>
        </p:nvSpPr>
        <p:spPr bwMode="ltGray">
          <a:xfrm>
            <a:off x="971550" y="4806950"/>
            <a:ext cx="1643063" cy="1501775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91363" tIns="45681" rIns="91363" bIns="456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6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ltGray">
          <a:xfrm>
            <a:off x="3132138" y="1989138"/>
            <a:ext cx="5688012" cy="1958975"/>
          </a:xfrm>
        </p:spPr>
        <p:txBody>
          <a:bodyPr/>
          <a:lstStyle>
            <a:lvl1pPr algn="ctr">
              <a:defRPr sz="3200" b="1">
                <a:solidFill>
                  <a:srgbClr val="003896"/>
                </a:solidFill>
              </a:defRPr>
            </a:lvl1pPr>
          </a:lstStyle>
          <a:p>
            <a:r>
              <a:rPr lang="en-ZA" dirty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ltGray">
          <a:xfrm>
            <a:off x="3132138" y="4509120"/>
            <a:ext cx="5688012" cy="581993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grpSp>
        <p:nvGrpSpPr>
          <p:cNvPr id="59" name="Group 146"/>
          <p:cNvGrpSpPr>
            <a:grpSpLocks/>
          </p:cNvGrpSpPr>
          <p:nvPr userDrawn="1"/>
        </p:nvGrpSpPr>
        <p:grpSpPr bwMode="ltGray">
          <a:xfrm>
            <a:off x="965200" y="315913"/>
            <a:ext cx="1284287" cy="1260475"/>
            <a:chOff x="575" y="391"/>
            <a:chExt cx="809" cy="794"/>
          </a:xfrm>
        </p:grpSpPr>
        <p:sp>
          <p:nvSpPr>
            <p:cNvPr id="60" name="Oval 147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1" name="Oval 148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2" name="Oval 149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3" name="Oval 150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4" name="Oval 151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5" name="Oval 152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6" name="Oval 153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7" name="Oval 154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68" name="Oval 118"/>
          <p:cNvSpPr>
            <a:spLocks noChangeArrowheads="1"/>
          </p:cNvSpPr>
          <p:nvPr userDrawn="1"/>
        </p:nvSpPr>
        <p:spPr bwMode="ltGray">
          <a:xfrm>
            <a:off x="1057274" y="401638"/>
            <a:ext cx="1142999" cy="1112837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6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69" name="Group 145"/>
          <p:cNvGrpSpPr>
            <a:grpSpLocks/>
          </p:cNvGrpSpPr>
          <p:nvPr userDrawn="1"/>
        </p:nvGrpSpPr>
        <p:grpSpPr bwMode="ltGray">
          <a:xfrm>
            <a:off x="915987" y="315913"/>
            <a:ext cx="1370013" cy="1284287"/>
            <a:chOff x="544" y="391"/>
            <a:chExt cx="863" cy="809"/>
          </a:xfrm>
        </p:grpSpPr>
        <p:sp>
          <p:nvSpPr>
            <p:cNvPr id="70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71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72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749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2"/>
          <p:cNvGrpSpPr>
            <a:grpSpLocks/>
          </p:cNvGrpSpPr>
          <p:nvPr userDrawn="1"/>
        </p:nvGrpSpPr>
        <p:grpSpPr bwMode="ltGray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4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91"/>
            <p:cNvSpPr>
              <a:spLocks noChangeArrowheads="1"/>
            </p:cNvSpPr>
            <p:nvPr/>
          </p:nvSpPr>
          <p:spPr bwMode="ltGray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6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82"/>
          <p:cNvGrpSpPr>
            <a:grpSpLocks/>
          </p:cNvGrpSpPr>
          <p:nvPr userDrawn="1"/>
        </p:nvGrpSpPr>
        <p:grpSpPr bwMode="ltGray">
          <a:xfrm>
            <a:off x="260350" y="1201738"/>
            <a:ext cx="2482850" cy="2444750"/>
            <a:chOff x="164" y="757"/>
            <a:chExt cx="1564" cy="1540"/>
          </a:xfrm>
        </p:grpSpPr>
        <p:sp>
          <p:nvSpPr>
            <p:cNvPr id="9" name="Oval 38"/>
            <p:cNvSpPr>
              <a:spLocks noChangeArrowheads="1"/>
            </p:cNvSpPr>
            <p:nvPr/>
          </p:nvSpPr>
          <p:spPr bwMode="ltGray">
            <a:xfrm>
              <a:off x="234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40"/>
            <p:cNvSpPr>
              <a:spLocks noChangeArrowheads="1"/>
            </p:cNvSpPr>
            <p:nvPr/>
          </p:nvSpPr>
          <p:spPr bwMode="ltGray">
            <a:xfrm>
              <a:off x="219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41"/>
            <p:cNvSpPr>
              <a:spLocks noChangeArrowheads="1"/>
            </p:cNvSpPr>
            <p:nvPr/>
          </p:nvSpPr>
          <p:spPr bwMode="ltGray">
            <a:xfrm>
              <a:off x="164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42"/>
            <p:cNvSpPr>
              <a:spLocks noChangeArrowheads="1"/>
            </p:cNvSpPr>
            <p:nvPr/>
          </p:nvSpPr>
          <p:spPr bwMode="ltGray">
            <a:xfrm>
              <a:off x="242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43"/>
            <p:cNvSpPr>
              <a:spLocks noChangeArrowheads="1"/>
            </p:cNvSpPr>
            <p:nvPr/>
          </p:nvSpPr>
          <p:spPr bwMode="ltGray">
            <a:xfrm>
              <a:off x="196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4" name="Oval 39"/>
          <p:cNvSpPr>
            <a:spLocks noChangeArrowheads="1"/>
          </p:cNvSpPr>
          <p:nvPr userDrawn="1"/>
        </p:nvSpPr>
        <p:spPr bwMode="ltGray">
          <a:xfrm>
            <a:off x="439738" y="1362075"/>
            <a:ext cx="2162175" cy="2173288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5" name="Group 83"/>
          <p:cNvGrpSpPr>
            <a:grpSpLocks/>
          </p:cNvGrpSpPr>
          <p:nvPr userDrawn="1"/>
        </p:nvGrpSpPr>
        <p:grpSpPr bwMode="ltGray">
          <a:xfrm>
            <a:off x="174625" y="1201738"/>
            <a:ext cx="2643188" cy="2493962"/>
            <a:chOff x="110" y="757"/>
            <a:chExt cx="1665" cy="1571"/>
          </a:xfrm>
        </p:grpSpPr>
        <p:sp>
          <p:nvSpPr>
            <p:cNvPr id="16" name="Oval 44"/>
            <p:cNvSpPr>
              <a:spLocks noChangeArrowheads="1"/>
            </p:cNvSpPr>
            <p:nvPr/>
          </p:nvSpPr>
          <p:spPr bwMode="ltGray">
            <a:xfrm>
              <a:off x="281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45"/>
            <p:cNvSpPr>
              <a:spLocks noChangeArrowheads="1"/>
            </p:cNvSpPr>
            <p:nvPr/>
          </p:nvSpPr>
          <p:spPr bwMode="ltGray">
            <a:xfrm>
              <a:off x="110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46"/>
            <p:cNvSpPr>
              <a:spLocks noChangeArrowheads="1"/>
            </p:cNvSpPr>
            <p:nvPr/>
          </p:nvSpPr>
          <p:spPr bwMode="ltGray">
            <a:xfrm>
              <a:off x="289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 bwMode="ltGray">
          <a:xfrm>
            <a:off x="3132138" y="1989138"/>
            <a:ext cx="5688012" cy="1958975"/>
          </a:xfrm>
        </p:spPr>
        <p:txBody>
          <a:bodyPr/>
          <a:lstStyle>
            <a:lvl1pPr algn="ctr">
              <a:defRPr sz="3200" b="1">
                <a:solidFill>
                  <a:srgbClr val="003896"/>
                </a:solidFill>
              </a:defRPr>
            </a:lvl1pPr>
          </a:lstStyle>
          <a:p>
            <a:r>
              <a:rPr lang="en-ZA" dirty="0"/>
              <a:t>Click to edit Divider title slide</a:t>
            </a:r>
          </a:p>
        </p:txBody>
      </p:sp>
      <p:sp>
        <p:nvSpPr>
          <p:cNvPr id="34" name="Rectangle 39"/>
          <p:cNvSpPr>
            <a:spLocks noGrp="1" noChangeArrowheads="1"/>
          </p:cNvSpPr>
          <p:nvPr>
            <p:ph type="sldNum" sz="quarter" idx="4"/>
          </p:nvPr>
        </p:nvSpPr>
        <p:spPr bwMode="ltGray">
          <a:xfrm>
            <a:off x="1447800" y="6096000"/>
            <a:ext cx="472519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8999CD-5374-4C93-AC27-430A35ED8F01}" type="slidenum">
              <a:rPr lang="en-Z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  <p:grpSp>
        <p:nvGrpSpPr>
          <p:cNvPr id="32" name="Group 146"/>
          <p:cNvGrpSpPr>
            <a:grpSpLocks/>
          </p:cNvGrpSpPr>
          <p:nvPr userDrawn="1"/>
        </p:nvGrpSpPr>
        <p:grpSpPr bwMode="ltGray">
          <a:xfrm>
            <a:off x="283042" y="3222439"/>
            <a:ext cx="1566601" cy="1548900"/>
            <a:chOff x="575" y="391"/>
            <a:chExt cx="809" cy="794"/>
          </a:xfrm>
        </p:grpSpPr>
        <p:sp>
          <p:nvSpPr>
            <p:cNvPr id="33" name="Oval 147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48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49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50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51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52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53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54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3" name="Oval 118"/>
          <p:cNvSpPr>
            <a:spLocks noChangeArrowheads="1"/>
          </p:cNvSpPr>
          <p:nvPr userDrawn="1"/>
        </p:nvSpPr>
        <p:spPr bwMode="ltGray">
          <a:xfrm>
            <a:off x="375116" y="3308164"/>
            <a:ext cx="1394254" cy="1367479"/>
          </a:xfrm>
          <a:prstGeom prst="ellipse">
            <a:avLst/>
          </a:prstGeom>
          <a:blipFill dpi="0"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6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44" name="Group 145"/>
          <p:cNvGrpSpPr>
            <a:grpSpLocks/>
          </p:cNvGrpSpPr>
          <p:nvPr userDrawn="1"/>
        </p:nvGrpSpPr>
        <p:grpSpPr bwMode="ltGray">
          <a:xfrm>
            <a:off x="233829" y="3222439"/>
            <a:ext cx="1671171" cy="1578161"/>
            <a:chOff x="544" y="391"/>
            <a:chExt cx="863" cy="809"/>
          </a:xfrm>
        </p:grpSpPr>
        <p:sp>
          <p:nvSpPr>
            <p:cNvPr id="45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49613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ltGray"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ltGray">
          <a:xfrm>
            <a:off x="436686" y="1268761"/>
            <a:ext cx="8379069" cy="482723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 bwMode="ltGray"/>
        <p:txBody>
          <a:bodyPr/>
          <a:lstStyle>
            <a:lvl1pPr>
              <a:defRPr/>
            </a:lvl1pPr>
          </a:lstStyle>
          <a:p>
            <a:pPr>
              <a:defRPr/>
            </a:pPr>
            <a:fld id="{C395FBE7-8758-43CC-B5FB-B2466D65DA7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6762407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465930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9" y="1436691"/>
            <a:ext cx="4113213" cy="465930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C37F-BA98-4F1C-AC68-3ADC4071C0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11734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CCBAD-A7C9-4630-AFFE-FE61F8AAEB4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55689324"/>
      </p:ext>
    </p:extLst>
  </p:cSld>
  <p:clrMapOvr>
    <a:masterClrMapping/>
  </p:clrMapOvr>
  <p:transition spd="slow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1584-3C0D-4427-A071-8AA3C124560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39464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D6C59-F945-4515-95C0-AA964984C5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286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2"/>
          <p:cNvGrpSpPr>
            <a:grpSpLocks/>
          </p:cNvGrpSpPr>
          <p:nvPr userDrawn="1"/>
        </p:nvGrpSpPr>
        <p:grpSpPr bwMode="ltGray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/>
          </p:nvSpPr>
          <p:spPr bwMode="ltGray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55"/>
          <p:cNvGrpSpPr>
            <a:grpSpLocks/>
          </p:cNvGrpSpPr>
          <p:nvPr userDrawn="1"/>
        </p:nvGrpSpPr>
        <p:grpSpPr bwMode="ltGray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0" name="Oval 101"/>
            <p:cNvSpPr>
              <a:spLocks noChangeArrowheads="1"/>
            </p:cNvSpPr>
            <p:nvPr/>
          </p:nvSpPr>
          <p:spPr bwMode="ltGray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3"/>
            <p:cNvSpPr>
              <a:spLocks noChangeArrowheads="1"/>
            </p:cNvSpPr>
            <p:nvPr/>
          </p:nvSpPr>
          <p:spPr bwMode="ltGray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4"/>
            <p:cNvSpPr>
              <a:spLocks noChangeArrowheads="1"/>
            </p:cNvSpPr>
            <p:nvPr/>
          </p:nvSpPr>
          <p:spPr bwMode="ltGray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5"/>
            <p:cNvSpPr>
              <a:spLocks noChangeArrowheads="1"/>
            </p:cNvSpPr>
            <p:nvPr/>
          </p:nvSpPr>
          <p:spPr bwMode="ltGray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6"/>
            <p:cNvSpPr>
              <a:spLocks noChangeArrowheads="1"/>
            </p:cNvSpPr>
            <p:nvPr/>
          </p:nvSpPr>
          <p:spPr bwMode="ltGray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Oval 102"/>
          <p:cNvSpPr>
            <a:spLocks noChangeArrowheads="1"/>
          </p:cNvSpPr>
          <p:nvPr userDrawn="1"/>
        </p:nvSpPr>
        <p:spPr bwMode="ltGray">
          <a:xfrm>
            <a:off x="420688" y="1366838"/>
            <a:ext cx="2195513" cy="2163762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6" name="Group 156"/>
          <p:cNvGrpSpPr>
            <a:grpSpLocks/>
          </p:cNvGrpSpPr>
          <p:nvPr userDrawn="1"/>
        </p:nvGrpSpPr>
        <p:grpSpPr bwMode="ltGray">
          <a:xfrm>
            <a:off x="152400" y="1201738"/>
            <a:ext cx="2643188" cy="2493962"/>
            <a:chOff x="108" y="757"/>
            <a:chExt cx="1665" cy="1571"/>
          </a:xfrm>
        </p:grpSpPr>
        <p:sp>
          <p:nvSpPr>
            <p:cNvPr id="17" name="Oval 107"/>
            <p:cNvSpPr>
              <a:spLocks noChangeArrowheads="1"/>
            </p:cNvSpPr>
            <p:nvPr/>
          </p:nvSpPr>
          <p:spPr bwMode="ltGray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08"/>
            <p:cNvSpPr>
              <a:spLocks noChangeArrowheads="1"/>
            </p:cNvSpPr>
            <p:nvPr/>
          </p:nvSpPr>
          <p:spPr bwMode="ltGray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09"/>
            <p:cNvSpPr>
              <a:spLocks noChangeArrowheads="1"/>
            </p:cNvSpPr>
            <p:nvPr/>
          </p:nvSpPr>
          <p:spPr bwMode="ltGray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4" name="Group 157"/>
          <p:cNvGrpSpPr>
            <a:grpSpLocks/>
          </p:cNvGrpSpPr>
          <p:nvPr userDrawn="1"/>
        </p:nvGrpSpPr>
        <p:grpSpPr bwMode="ltGray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35" name="Oval 122"/>
            <p:cNvSpPr>
              <a:spLocks noChangeArrowheads="1"/>
            </p:cNvSpPr>
            <p:nvPr/>
          </p:nvSpPr>
          <p:spPr bwMode="ltGray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3"/>
            <p:cNvSpPr>
              <a:spLocks noChangeArrowheads="1"/>
            </p:cNvSpPr>
            <p:nvPr/>
          </p:nvSpPr>
          <p:spPr bwMode="ltGray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24"/>
            <p:cNvSpPr>
              <a:spLocks noChangeArrowheads="1"/>
            </p:cNvSpPr>
            <p:nvPr/>
          </p:nvSpPr>
          <p:spPr bwMode="ltGray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25"/>
            <p:cNvSpPr>
              <a:spLocks noChangeArrowheads="1"/>
            </p:cNvSpPr>
            <p:nvPr/>
          </p:nvSpPr>
          <p:spPr bwMode="ltGray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26"/>
            <p:cNvSpPr>
              <a:spLocks noChangeArrowheads="1"/>
            </p:cNvSpPr>
            <p:nvPr/>
          </p:nvSpPr>
          <p:spPr bwMode="ltGray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27"/>
            <p:cNvSpPr>
              <a:spLocks noChangeArrowheads="1"/>
            </p:cNvSpPr>
            <p:nvPr/>
          </p:nvSpPr>
          <p:spPr bwMode="ltGray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1" name="Oval 128"/>
          <p:cNvSpPr>
            <a:spLocks noChangeArrowheads="1"/>
          </p:cNvSpPr>
          <p:nvPr userDrawn="1"/>
        </p:nvSpPr>
        <p:spPr bwMode="ltGray">
          <a:xfrm>
            <a:off x="457200" y="3233739"/>
            <a:ext cx="1887537" cy="181451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42" name="Group 158"/>
          <p:cNvGrpSpPr>
            <a:grpSpLocks/>
          </p:cNvGrpSpPr>
          <p:nvPr userDrawn="1"/>
        </p:nvGrpSpPr>
        <p:grpSpPr bwMode="ltGray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43" name="Oval 129"/>
            <p:cNvSpPr>
              <a:spLocks noChangeArrowheads="1"/>
            </p:cNvSpPr>
            <p:nvPr/>
          </p:nvSpPr>
          <p:spPr bwMode="ltGray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0"/>
            <p:cNvSpPr>
              <a:spLocks noChangeArrowheads="1"/>
            </p:cNvSpPr>
            <p:nvPr/>
          </p:nvSpPr>
          <p:spPr bwMode="ltGray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1"/>
            <p:cNvSpPr>
              <a:spLocks noChangeArrowheads="1"/>
            </p:cNvSpPr>
            <p:nvPr/>
          </p:nvSpPr>
          <p:spPr bwMode="ltGray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46" name="Group 159"/>
          <p:cNvGrpSpPr>
            <a:grpSpLocks/>
          </p:cNvGrpSpPr>
          <p:nvPr userDrawn="1"/>
        </p:nvGrpSpPr>
        <p:grpSpPr bwMode="ltGray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47" name="Oval 132"/>
            <p:cNvSpPr>
              <a:spLocks noChangeArrowheads="1"/>
            </p:cNvSpPr>
            <p:nvPr/>
          </p:nvSpPr>
          <p:spPr bwMode="ltGray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33"/>
            <p:cNvSpPr>
              <a:spLocks noChangeArrowheads="1"/>
            </p:cNvSpPr>
            <p:nvPr/>
          </p:nvSpPr>
          <p:spPr bwMode="ltGray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9" name="Oval 134"/>
            <p:cNvSpPr>
              <a:spLocks noChangeArrowheads="1"/>
            </p:cNvSpPr>
            <p:nvPr/>
          </p:nvSpPr>
          <p:spPr bwMode="ltGray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0" name="Oval 135"/>
            <p:cNvSpPr>
              <a:spLocks noChangeArrowheads="1"/>
            </p:cNvSpPr>
            <p:nvPr/>
          </p:nvSpPr>
          <p:spPr bwMode="ltGray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1" name="Oval 136"/>
            <p:cNvSpPr>
              <a:spLocks noChangeArrowheads="1"/>
            </p:cNvSpPr>
            <p:nvPr/>
          </p:nvSpPr>
          <p:spPr bwMode="ltGray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2" name="Oval 137"/>
            <p:cNvSpPr>
              <a:spLocks noChangeArrowheads="1"/>
            </p:cNvSpPr>
            <p:nvPr/>
          </p:nvSpPr>
          <p:spPr bwMode="ltGray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53" name="Group 160"/>
          <p:cNvGrpSpPr>
            <a:grpSpLocks/>
          </p:cNvGrpSpPr>
          <p:nvPr userDrawn="1"/>
        </p:nvGrpSpPr>
        <p:grpSpPr bwMode="ltGray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54" name="Oval 139"/>
            <p:cNvSpPr>
              <a:spLocks noChangeArrowheads="1"/>
            </p:cNvSpPr>
            <p:nvPr/>
          </p:nvSpPr>
          <p:spPr bwMode="ltGray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5" name="Oval 140"/>
            <p:cNvSpPr>
              <a:spLocks noChangeArrowheads="1"/>
            </p:cNvSpPr>
            <p:nvPr/>
          </p:nvSpPr>
          <p:spPr bwMode="ltGray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56" name="Oval 141"/>
            <p:cNvSpPr>
              <a:spLocks noChangeArrowheads="1"/>
            </p:cNvSpPr>
            <p:nvPr/>
          </p:nvSpPr>
          <p:spPr bwMode="ltGray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57" name="Oval 118"/>
          <p:cNvSpPr>
            <a:spLocks noChangeArrowheads="1"/>
          </p:cNvSpPr>
          <p:nvPr userDrawn="1"/>
        </p:nvSpPr>
        <p:spPr bwMode="ltGray">
          <a:xfrm>
            <a:off x="971550" y="4806950"/>
            <a:ext cx="1643063" cy="1501775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91363" tIns="45681" rIns="91363" bIns="4568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6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ltGray">
          <a:xfrm>
            <a:off x="3132138" y="1989138"/>
            <a:ext cx="5688012" cy="1958975"/>
          </a:xfrm>
        </p:spPr>
        <p:txBody>
          <a:bodyPr/>
          <a:lstStyle>
            <a:lvl1pPr algn="ctr">
              <a:defRPr sz="3200" b="1">
                <a:solidFill>
                  <a:srgbClr val="003896"/>
                </a:solidFill>
              </a:defRPr>
            </a:lvl1pPr>
          </a:lstStyle>
          <a:p>
            <a:r>
              <a:rPr lang="en-ZA" dirty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ltGray">
          <a:xfrm>
            <a:off x="3132138" y="4509120"/>
            <a:ext cx="5688012" cy="581993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  <p:grpSp>
        <p:nvGrpSpPr>
          <p:cNvPr id="59" name="Group 146"/>
          <p:cNvGrpSpPr>
            <a:grpSpLocks/>
          </p:cNvGrpSpPr>
          <p:nvPr userDrawn="1"/>
        </p:nvGrpSpPr>
        <p:grpSpPr bwMode="ltGray">
          <a:xfrm>
            <a:off x="965200" y="315913"/>
            <a:ext cx="1284287" cy="1260475"/>
            <a:chOff x="575" y="391"/>
            <a:chExt cx="809" cy="794"/>
          </a:xfrm>
        </p:grpSpPr>
        <p:sp>
          <p:nvSpPr>
            <p:cNvPr id="60" name="Oval 147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1" name="Oval 148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2" name="Oval 149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3" name="Oval 150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4" name="Oval 151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5" name="Oval 152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6" name="Oval 153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67" name="Oval 154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68" name="Oval 118"/>
          <p:cNvSpPr>
            <a:spLocks noChangeArrowheads="1"/>
          </p:cNvSpPr>
          <p:nvPr userDrawn="1"/>
        </p:nvSpPr>
        <p:spPr bwMode="ltGray">
          <a:xfrm>
            <a:off x="1057274" y="401638"/>
            <a:ext cx="1142999" cy="1112837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6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69" name="Group 145"/>
          <p:cNvGrpSpPr>
            <a:grpSpLocks/>
          </p:cNvGrpSpPr>
          <p:nvPr userDrawn="1"/>
        </p:nvGrpSpPr>
        <p:grpSpPr bwMode="ltGray">
          <a:xfrm>
            <a:off x="915987" y="315913"/>
            <a:ext cx="1370013" cy="1284287"/>
            <a:chOff x="544" y="391"/>
            <a:chExt cx="863" cy="809"/>
          </a:xfrm>
        </p:grpSpPr>
        <p:sp>
          <p:nvSpPr>
            <p:cNvPr id="70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71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72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05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2"/>
          <p:cNvGrpSpPr>
            <a:grpSpLocks/>
          </p:cNvGrpSpPr>
          <p:nvPr userDrawn="1"/>
        </p:nvGrpSpPr>
        <p:grpSpPr bwMode="ltGray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4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91"/>
            <p:cNvSpPr>
              <a:spLocks noChangeArrowheads="1"/>
            </p:cNvSpPr>
            <p:nvPr/>
          </p:nvSpPr>
          <p:spPr bwMode="ltGray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6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82"/>
          <p:cNvGrpSpPr>
            <a:grpSpLocks/>
          </p:cNvGrpSpPr>
          <p:nvPr userDrawn="1"/>
        </p:nvGrpSpPr>
        <p:grpSpPr bwMode="ltGray">
          <a:xfrm>
            <a:off x="260350" y="1201738"/>
            <a:ext cx="2482850" cy="2444750"/>
            <a:chOff x="164" y="757"/>
            <a:chExt cx="1564" cy="1540"/>
          </a:xfrm>
        </p:grpSpPr>
        <p:sp>
          <p:nvSpPr>
            <p:cNvPr id="9" name="Oval 38"/>
            <p:cNvSpPr>
              <a:spLocks noChangeArrowheads="1"/>
            </p:cNvSpPr>
            <p:nvPr/>
          </p:nvSpPr>
          <p:spPr bwMode="ltGray">
            <a:xfrm>
              <a:off x="234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40"/>
            <p:cNvSpPr>
              <a:spLocks noChangeArrowheads="1"/>
            </p:cNvSpPr>
            <p:nvPr/>
          </p:nvSpPr>
          <p:spPr bwMode="ltGray">
            <a:xfrm>
              <a:off x="219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41"/>
            <p:cNvSpPr>
              <a:spLocks noChangeArrowheads="1"/>
            </p:cNvSpPr>
            <p:nvPr/>
          </p:nvSpPr>
          <p:spPr bwMode="ltGray">
            <a:xfrm>
              <a:off x="164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42"/>
            <p:cNvSpPr>
              <a:spLocks noChangeArrowheads="1"/>
            </p:cNvSpPr>
            <p:nvPr/>
          </p:nvSpPr>
          <p:spPr bwMode="ltGray">
            <a:xfrm>
              <a:off x="242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43"/>
            <p:cNvSpPr>
              <a:spLocks noChangeArrowheads="1"/>
            </p:cNvSpPr>
            <p:nvPr/>
          </p:nvSpPr>
          <p:spPr bwMode="ltGray">
            <a:xfrm>
              <a:off x="196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4" name="Oval 39"/>
          <p:cNvSpPr>
            <a:spLocks noChangeArrowheads="1"/>
          </p:cNvSpPr>
          <p:nvPr userDrawn="1"/>
        </p:nvSpPr>
        <p:spPr bwMode="ltGray">
          <a:xfrm>
            <a:off x="439738" y="1362075"/>
            <a:ext cx="2162175" cy="2173288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5" name="Group 83"/>
          <p:cNvGrpSpPr>
            <a:grpSpLocks/>
          </p:cNvGrpSpPr>
          <p:nvPr userDrawn="1"/>
        </p:nvGrpSpPr>
        <p:grpSpPr bwMode="ltGray">
          <a:xfrm>
            <a:off x="174625" y="1201738"/>
            <a:ext cx="2643188" cy="2493962"/>
            <a:chOff x="110" y="757"/>
            <a:chExt cx="1665" cy="1571"/>
          </a:xfrm>
        </p:grpSpPr>
        <p:sp>
          <p:nvSpPr>
            <p:cNvPr id="16" name="Oval 44"/>
            <p:cNvSpPr>
              <a:spLocks noChangeArrowheads="1"/>
            </p:cNvSpPr>
            <p:nvPr/>
          </p:nvSpPr>
          <p:spPr bwMode="ltGray">
            <a:xfrm>
              <a:off x="281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45"/>
            <p:cNvSpPr>
              <a:spLocks noChangeArrowheads="1"/>
            </p:cNvSpPr>
            <p:nvPr/>
          </p:nvSpPr>
          <p:spPr bwMode="ltGray">
            <a:xfrm>
              <a:off x="110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46"/>
            <p:cNvSpPr>
              <a:spLocks noChangeArrowheads="1"/>
            </p:cNvSpPr>
            <p:nvPr/>
          </p:nvSpPr>
          <p:spPr bwMode="ltGray">
            <a:xfrm>
              <a:off x="289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 bwMode="ltGray">
          <a:xfrm>
            <a:off x="3132138" y="1989138"/>
            <a:ext cx="5688012" cy="1958975"/>
          </a:xfrm>
        </p:spPr>
        <p:txBody>
          <a:bodyPr/>
          <a:lstStyle>
            <a:lvl1pPr algn="ctr">
              <a:defRPr sz="3200" b="1">
                <a:solidFill>
                  <a:srgbClr val="003896"/>
                </a:solidFill>
              </a:defRPr>
            </a:lvl1pPr>
          </a:lstStyle>
          <a:p>
            <a:r>
              <a:rPr lang="en-ZA" dirty="0"/>
              <a:t>Click to edit Divider title slide</a:t>
            </a:r>
          </a:p>
        </p:txBody>
      </p:sp>
      <p:sp>
        <p:nvSpPr>
          <p:cNvPr id="34" name="Rectangle 39"/>
          <p:cNvSpPr>
            <a:spLocks noGrp="1" noChangeArrowheads="1"/>
          </p:cNvSpPr>
          <p:nvPr>
            <p:ph type="sldNum" sz="quarter" idx="4"/>
          </p:nvPr>
        </p:nvSpPr>
        <p:spPr bwMode="ltGray">
          <a:xfrm>
            <a:off x="1447800" y="6096000"/>
            <a:ext cx="472519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8999CD-5374-4C93-AC27-430A35ED8F01}" type="slidenum">
              <a:rPr lang="en-Z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  <p:grpSp>
        <p:nvGrpSpPr>
          <p:cNvPr id="32" name="Group 146"/>
          <p:cNvGrpSpPr>
            <a:grpSpLocks/>
          </p:cNvGrpSpPr>
          <p:nvPr userDrawn="1"/>
        </p:nvGrpSpPr>
        <p:grpSpPr bwMode="ltGray">
          <a:xfrm>
            <a:off x="283042" y="3222439"/>
            <a:ext cx="1566601" cy="1548900"/>
            <a:chOff x="575" y="391"/>
            <a:chExt cx="809" cy="794"/>
          </a:xfrm>
        </p:grpSpPr>
        <p:sp>
          <p:nvSpPr>
            <p:cNvPr id="33" name="Oval 147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48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49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50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51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52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53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54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3" name="Oval 118"/>
          <p:cNvSpPr>
            <a:spLocks noChangeArrowheads="1"/>
          </p:cNvSpPr>
          <p:nvPr userDrawn="1"/>
        </p:nvSpPr>
        <p:spPr bwMode="ltGray">
          <a:xfrm>
            <a:off x="375116" y="3308164"/>
            <a:ext cx="1394254" cy="1367479"/>
          </a:xfrm>
          <a:prstGeom prst="ellipse">
            <a:avLst/>
          </a:prstGeom>
          <a:blipFill dpi="0"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6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44" name="Group 145"/>
          <p:cNvGrpSpPr>
            <a:grpSpLocks/>
          </p:cNvGrpSpPr>
          <p:nvPr userDrawn="1"/>
        </p:nvGrpSpPr>
        <p:grpSpPr bwMode="ltGray">
          <a:xfrm>
            <a:off x="233829" y="3222439"/>
            <a:ext cx="1671171" cy="1578161"/>
            <a:chOff x="544" y="391"/>
            <a:chExt cx="863" cy="809"/>
          </a:xfrm>
        </p:grpSpPr>
        <p:sp>
          <p:nvSpPr>
            <p:cNvPr id="45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49" name="Picture 5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010" y="6096000"/>
            <a:ext cx="3197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00137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ltGray"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ltGray">
          <a:xfrm>
            <a:off x="436686" y="1268761"/>
            <a:ext cx="8379069" cy="482723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 bwMode="ltGray"/>
        <p:txBody>
          <a:bodyPr/>
          <a:lstStyle>
            <a:lvl1pPr>
              <a:defRPr/>
            </a:lvl1pPr>
          </a:lstStyle>
          <a:p>
            <a:pPr>
              <a:defRPr/>
            </a:pPr>
            <a:fld id="{C395FBE7-8758-43CC-B5FB-B2466D65DA7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532604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91"/>
            <a:ext cx="4113212" cy="465930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9" y="1436691"/>
            <a:ext cx="4113213" cy="465930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C37F-BA98-4F1C-AC68-3ADC4071C0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335676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1584-3C0D-4427-A071-8AA3C124560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9699382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D6C59-F945-4515-95C0-AA964984C5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622580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86861397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97EDF-789D-4567-A9B9-77332C487B0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3505578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D1D62-6B84-4DAE-BF5C-80B4BDBB291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5860086"/>
      </p:ext>
    </p:extLst>
  </p:cSld>
  <p:clrMapOvr>
    <a:masterClrMapping/>
  </p:clrMapOvr>
  <p:transition spd="slow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72497-64A2-4124-9D04-2C670B3CE99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61956535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5E1F-DE88-4087-9A93-EE96BAE6CEB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71782324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191EB-489C-48E8-A33A-0013121D2B4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00208599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97A0B-F104-48BB-9B0D-201D4E4837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54236761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C3C37-CA78-4F39-A618-E104E4190DA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60544285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BE3AE-22A7-4179-BE64-956B9DDA256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07114154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10E18-F2DE-42B1-BC00-755F9ED28EA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2517036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9A961-2D0B-4E53-8331-E3D7943DB2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77027692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34D7C-9F9F-4933-A4D0-4255E6CE435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78612980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6F9FA-ACE1-4694-AB64-B199BECEF65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750269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B2C2-78CF-4C26-B595-61E60A69E32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80606970"/>
      </p:ext>
    </p:extLst>
  </p:cSld>
  <p:clrMapOvr>
    <a:masterClrMapping/>
  </p:clrMapOvr>
  <p:transition spd="slow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2878670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Group 1227"/>
          <p:cNvGrpSpPr>
            <a:grpSpLocks/>
          </p:cNvGrpSpPr>
          <p:nvPr userDrawn="1"/>
        </p:nvGrpSpPr>
        <p:grpSpPr bwMode="ltGray">
          <a:xfrm>
            <a:off x="0" y="0"/>
            <a:ext cx="2819400" cy="6858000"/>
            <a:chOff x="-3" y="0"/>
            <a:chExt cx="1776" cy="4320"/>
          </a:xfrm>
        </p:grpSpPr>
        <p:pic>
          <p:nvPicPr>
            <p:cNvPr id="65" name="Picture 23" descr="d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Oval 101"/>
            <p:cNvSpPr>
              <a:spLocks noChangeArrowheads="1"/>
            </p:cNvSpPr>
            <p:nvPr/>
          </p:nvSpPr>
          <p:spPr bwMode="ltGray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7" name="Oval 102" descr="coolers"/>
            <p:cNvSpPr>
              <a:spLocks noChangeArrowheads="1"/>
            </p:cNvSpPr>
            <p:nvPr/>
          </p:nvSpPr>
          <p:spPr bwMode="ltGray">
            <a:xfrm>
              <a:off x="276" y="858"/>
              <a:ext cx="1361" cy="1369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8" name="Oval 103"/>
            <p:cNvSpPr>
              <a:spLocks noChangeArrowheads="1"/>
            </p:cNvSpPr>
            <p:nvPr/>
          </p:nvSpPr>
          <p:spPr bwMode="ltGray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9" name="Oval 104"/>
            <p:cNvSpPr>
              <a:spLocks noChangeArrowheads="1"/>
            </p:cNvSpPr>
            <p:nvPr/>
          </p:nvSpPr>
          <p:spPr bwMode="ltGray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0" name="Oval 105"/>
            <p:cNvSpPr>
              <a:spLocks noChangeArrowheads="1"/>
            </p:cNvSpPr>
            <p:nvPr/>
          </p:nvSpPr>
          <p:spPr bwMode="ltGray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1" name="Oval 106"/>
            <p:cNvSpPr>
              <a:spLocks noChangeArrowheads="1"/>
            </p:cNvSpPr>
            <p:nvPr/>
          </p:nvSpPr>
          <p:spPr bwMode="ltGray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2" name="Oval 107"/>
            <p:cNvSpPr>
              <a:spLocks noChangeArrowheads="1"/>
            </p:cNvSpPr>
            <p:nvPr/>
          </p:nvSpPr>
          <p:spPr bwMode="ltGray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3" name="Oval 108"/>
            <p:cNvSpPr>
              <a:spLocks noChangeArrowheads="1"/>
            </p:cNvSpPr>
            <p:nvPr/>
          </p:nvSpPr>
          <p:spPr bwMode="ltGray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4" name="Oval 109"/>
            <p:cNvSpPr>
              <a:spLocks noChangeArrowheads="1"/>
            </p:cNvSpPr>
            <p:nvPr/>
          </p:nvSpPr>
          <p:spPr bwMode="ltGray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5" name="Oval 110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6" name="Oval 111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7" name="Oval 112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8" name="Oval 113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9" name="Oval 114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0" name="Oval 115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1" name="Oval 116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2" name="Oval 117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3" name="Oval 118" descr="face"/>
            <p:cNvSpPr>
              <a:spLocks noChangeArrowheads="1"/>
            </p:cNvSpPr>
            <p:nvPr/>
          </p:nvSpPr>
          <p:spPr bwMode="ltGray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4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5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6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7" name="Oval 122"/>
            <p:cNvSpPr>
              <a:spLocks noChangeArrowheads="1"/>
            </p:cNvSpPr>
            <p:nvPr/>
          </p:nvSpPr>
          <p:spPr bwMode="ltGray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8" name="Oval 123"/>
            <p:cNvSpPr>
              <a:spLocks noChangeArrowheads="1"/>
            </p:cNvSpPr>
            <p:nvPr/>
          </p:nvSpPr>
          <p:spPr bwMode="ltGray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9" name="Oval 124"/>
            <p:cNvSpPr>
              <a:spLocks noChangeArrowheads="1"/>
            </p:cNvSpPr>
            <p:nvPr/>
          </p:nvSpPr>
          <p:spPr bwMode="ltGray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0" name="Oval 125"/>
            <p:cNvSpPr>
              <a:spLocks noChangeArrowheads="1"/>
            </p:cNvSpPr>
            <p:nvPr/>
          </p:nvSpPr>
          <p:spPr bwMode="ltGray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1" name="Oval 126"/>
            <p:cNvSpPr>
              <a:spLocks noChangeArrowheads="1"/>
            </p:cNvSpPr>
            <p:nvPr/>
          </p:nvSpPr>
          <p:spPr bwMode="ltGray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2" name="Oval 127"/>
            <p:cNvSpPr>
              <a:spLocks noChangeArrowheads="1"/>
            </p:cNvSpPr>
            <p:nvPr/>
          </p:nvSpPr>
          <p:spPr bwMode="ltGray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3" name="Oval 128" descr="new smal workers"/>
            <p:cNvSpPr>
              <a:spLocks noChangeArrowheads="1"/>
            </p:cNvSpPr>
            <p:nvPr/>
          </p:nvSpPr>
          <p:spPr bwMode="ltGray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9" cstate="print">
                <a:lum contrast="1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4" name="Oval 129"/>
            <p:cNvSpPr>
              <a:spLocks noChangeArrowheads="1"/>
            </p:cNvSpPr>
            <p:nvPr/>
          </p:nvSpPr>
          <p:spPr bwMode="ltGray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5" name="Oval 130"/>
            <p:cNvSpPr>
              <a:spLocks noChangeArrowheads="1"/>
            </p:cNvSpPr>
            <p:nvPr/>
          </p:nvSpPr>
          <p:spPr bwMode="ltGray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6" name="Oval 131"/>
            <p:cNvSpPr>
              <a:spLocks noChangeArrowheads="1"/>
            </p:cNvSpPr>
            <p:nvPr/>
          </p:nvSpPr>
          <p:spPr bwMode="ltGray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7" name="Oval 132"/>
            <p:cNvSpPr>
              <a:spLocks noChangeArrowheads="1"/>
            </p:cNvSpPr>
            <p:nvPr/>
          </p:nvSpPr>
          <p:spPr bwMode="ltGray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8" name="Oval 133"/>
            <p:cNvSpPr>
              <a:spLocks noChangeArrowheads="1"/>
            </p:cNvSpPr>
            <p:nvPr/>
          </p:nvSpPr>
          <p:spPr bwMode="ltGray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9" name="Oval 134"/>
            <p:cNvSpPr>
              <a:spLocks noChangeArrowheads="1"/>
            </p:cNvSpPr>
            <p:nvPr/>
          </p:nvSpPr>
          <p:spPr bwMode="ltGray">
            <a:xfrm>
              <a:off x="598" y="2959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0" name="Oval 135"/>
            <p:cNvSpPr>
              <a:spLocks noChangeArrowheads="1"/>
            </p:cNvSpPr>
            <p:nvPr/>
          </p:nvSpPr>
          <p:spPr bwMode="ltGray">
            <a:xfrm>
              <a:off x="567" y="2959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1" name="Oval 136"/>
            <p:cNvSpPr>
              <a:spLocks noChangeArrowheads="1"/>
            </p:cNvSpPr>
            <p:nvPr/>
          </p:nvSpPr>
          <p:spPr bwMode="ltGray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2" name="Oval 137"/>
            <p:cNvSpPr>
              <a:spLocks noChangeArrowheads="1"/>
            </p:cNvSpPr>
            <p:nvPr/>
          </p:nvSpPr>
          <p:spPr bwMode="ltGray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3" name="Oval 138" descr="boom"/>
            <p:cNvSpPr>
              <a:spLocks noChangeArrowheads="1"/>
            </p:cNvSpPr>
            <p:nvPr/>
          </p:nvSpPr>
          <p:spPr bwMode="ltGray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10" cstate="print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4" name="Oval 139"/>
            <p:cNvSpPr>
              <a:spLocks noChangeArrowheads="1"/>
            </p:cNvSpPr>
            <p:nvPr/>
          </p:nvSpPr>
          <p:spPr bwMode="ltGray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5" name="Oval 140"/>
            <p:cNvSpPr>
              <a:spLocks noChangeArrowheads="1"/>
            </p:cNvSpPr>
            <p:nvPr/>
          </p:nvSpPr>
          <p:spPr bwMode="ltGray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6" name="Oval 141"/>
            <p:cNvSpPr>
              <a:spLocks noChangeArrowheads="1"/>
            </p:cNvSpPr>
            <p:nvPr/>
          </p:nvSpPr>
          <p:spPr bwMode="ltGray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</p:grpSp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716084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king Draft Text" hidden="1"/>
          <p:cNvSpPr txBox="1">
            <a:spLocks noChangeArrowheads="1"/>
          </p:cNvSpPr>
          <p:nvPr/>
        </p:nvSpPr>
        <p:spPr bwMode="gray">
          <a:xfrm>
            <a:off x="3328988" y="1369087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1" dirty="0">
                <a:solidFill>
                  <a:srgbClr val="003896"/>
                </a:solidFill>
                <a:latin typeface="Arial"/>
                <a:cs typeface="Arial" charset="0"/>
              </a:rPr>
              <a:t>WORKING DRAFT</a:t>
            </a: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gray">
          <a:xfrm>
            <a:off x="3328988" y="1527822"/>
            <a:ext cx="327012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3896"/>
                </a:solidFill>
                <a:latin typeface="Arial"/>
                <a:cs typeface="Arial" charset="0"/>
              </a:rPr>
              <a:t>Last Modified 2013/07/30 09:55 AM South Africa Standard Time</a:t>
            </a: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gray">
          <a:xfrm>
            <a:off x="3328988" y="1688178"/>
            <a:ext cx="294952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3896"/>
                </a:solidFill>
                <a:latin typeface="Arial"/>
                <a:cs typeface="Arial" charset="0"/>
              </a:rPr>
              <a:t>Printed 2013/07/08 07:19 PM South Africa Standard Time</a:t>
            </a:r>
          </a:p>
        </p:txBody>
      </p:sp>
      <p:grpSp>
        <p:nvGrpSpPr>
          <p:cNvPr id="8" name="McK Title Elements" hidden="1"/>
          <p:cNvGrpSpPr>
            <a:grpSpLocks/>
          </p:cNvGrpSpPr>
          <p:nvPr/>
        </p:nvGrpSpPr>
        <p:grpSpPr bwMode="gray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328988" y="3945341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12" name="doc id"/>
          <p:cNvSpPr>
            <a:spLocks noChangeArrowheads="1"/>
          </p:cNvSpPr>
          <p:nvPr userDrawn="1"/>
        </p:nvSpPr>
        <p:spPr bwMode="gray">
          <a:xfrm>
            <a:off x="8853354" y="37255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defTabSz="913526"/>
            <a:endParaRPr lang="en-US" sz="8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7009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372671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829878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25824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760621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39199075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Group 1227"/>
          <p:cNvGrpSpPr>
            <a:grpSpLocks/>
          </p:cNvGrpSpPr>
          <p:nvPr userDrawn="1"/>
        </p:nvGrpSpPr>
        <p:grpSpPr bwMode="ltGray">
          <a:xfrm>
            <a:off x="0" y="0"/>
            <a:ext cx="2819400" cy="6858000"/>
            <a:chOff x="-3" y="0"/>
            <a:chExt cx="1776" cy="4320"/>
          </a:xfrm>
        </p:grpSpPr>
        <p:pic>
          <p:nvPicPr>
            <p:cNvPr id="65" name="Picture 23" descr="d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Oval 101"/>
            <p:cNvSpPr>
              <a:spLocks noChangeArrowheads="1"/>
            </p:cNvSpPr>
            <p:nvPr/>
          </p:nvSpPr>
          <p:spPr bwMode="ltGray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7" name="Oval 102" descr="coolers"/>
            <p:cNvSpPr>
              <a:spLocks noChangeArrowheads="1"/>
            </p:cNvSpPr>
            <p:nvPr/>
          </p:nvSpPr>
          <p:spPr bwMode="ltGray">
            <a:xfrm>
              <a:off x="276" y="858"/>
              <a:ext cx="1361" cy="1369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8" name="Oval 103"/>
            <p:cNvSpPr>
              <a:spLocks noChangeArrowheads="1"/>
            </p:cNvSpPr>
            <p:nvPr/>
          </p:nvSpPr>
          <p:spPr bwMode="ltGray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9" name="Oval 104"/>
            <p:cNvSpPr>
              <a:spLocks noChangeArrowheads="1"/>
            </p:cNvSpPr>
            <p:nvPr/>
          </p:nvSpPr>
          <p:spPr bwMode="ltGray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0" name="Oval 105"/>
            <p:cNvSpPr>
              <a:spLocks noChangeArrowheads="1"/>
            </p:cNvSpPr>
            <p:nvPr/>
          </p:nvSpPr>
          <p:spPr bwMode="ltGray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1" name="Oval 106"/>
            <p:cNvSpPr>
              <a:spLocks noChangeArrowheads="1"/>
            </p:cNvSpPr>
            <p:nvPr/>
          </p:nvSpPr>
          <p:spPr bwMode="ltGray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2" name="Oval 107"/>
            <p:cNvSpPr>
              <a:spLocks noChangeArrowheads="1"/>
            </p:cNvSpPr>
            <p:nvPr/>
          </p:nvSpPr>
          <p:spPr bwMode="ltGray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3" name="Oval 108"/>
            <p:cNvSpPr>
              <a:spLocks noChangeArrowheads="1"/>
            </p:cNvSpPr>
            <p:nvPr/>
          </p:nvSpPr>
          <p:spPr bwMode="ltGray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4" name="Oval 109"/>
            <p:cNvSpPr>
              <a:spLocks noChangeArrowheads="1"/>
            </p:cNvSpPr>
            <p:nvPr/>
          </p:nvSpPr>
          <p:spPr bwMode="ltGray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5" name="Oval 110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6" name="Oval 111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7" name="Oval 112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8" name="Oval 113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9" name="Oval 114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0" name="Oval 115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1" name="Oval 116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2" name="Oval 117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3" name="Oval 118" descr="face"/>
            <p:cNvSpPr>
              <a:spLocks noChangeArrowheads="1"/>
            </p:cNvSpPr>
            <p:nvPr/>
          </p:nvSpPr>
          <p:spPr bwMode="ltGray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4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5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6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7" name="Oval 122"/>
            <p:cNvSpPr>
              <a:spLocks noChangeArrowheads="1"/>
            </p:cNvSpPr>
            <p:nvPr/>
          </p:nvSpPr>
          <p:spPr bwMode="ltGray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8" name="Oval 123"/>
            <p:cNvSpPr>
              <a:spLocks noChangeArrowheads="1"/>
            </p:cNvSpPr>
            <p:nvPr/>
          </p:nvSpPr>
          <p:spPr bwMode="ltGray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9" name="Oval 124"/>
            <p:cNvSpPr>
              <a:spLocks noChangeArrowheads="1"/>
            </p:cNvSpPr>
            <p:nvPr/>
          </p:nvSpPr>
          <p:spPr bwMode="ltGray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0" name="Oval 125"/>
            <p:cNvSpPr>
              <a:spLocks noChangeArrowheads="1"/>
            </p:cNvSpPr>
            <p:nvPr/>
          </p:nvSpPr>
          <p:spPr bwMode="ltGray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1" name="Oval 126"/>
            <p:cNvSpPr>
              <a:spLocks noChangeArrowheads="1"/>
            </p:cNvSpPr>
            <p:nvPr/>
          </p:nvSpPr>
          <p:spPr bwMode="ltGray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2" name="Oval 127"/>
            <p:cNvSpPr>
              <a:spLocks noChangeArrowheads="1"/>
            </p:cNvSpPr>
            <p:nvPr/>
          </p:nvSpPr>
          <p:spPr bwMode="ltGray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3" name="Oval 128" descr="new smal workers"/>
            <p:cNvSpPr>
              <a:spLocks noChangeArrowheads="1"/>
            </p:cNvSpPr>
            <p:nvPr/>
          </p:nvSpPr>
          <p:spPr bwMode="ltGray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9" cstate="print">
                <a:lum contrast="1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4" name="Oval 129"/>
            <p:cNvSpPr>
              <a:spLocks noChangeArrowheads="1"/>
            </p:cNvSpPr>
            <p:nvPr/>
          </p:nvSpPr>
          <p:spPr bwMode="ltGray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5" name="Oval 130"/>
            <p:cNvSpPr>
              <a:spLocks noChangeArrowheads="1"/>
            </p:cNvSpPr>
            <p:nvPr/>
          </p:nvSpPr>
          <p:spPr bwMode="ltGray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6" name="Oval 131"/>
            <p:cNvSpPr>
              <a:spLocks noChangeArrowheads="1"/>
            </p:cNvSpPr>
            <p:nvPr/>
          </p:nvSpPr>
          <p:spPr bwMode="ltGray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7" name="Oval 132"/>
            <p:cNvSpPr>
              <a:spLocks noChangeArrowheads="1"/>
            </p:cNvSpPr>
            <p:nvPr/>
          </p:nvSpPr>
          <p:spPr bwMode="ltGray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8" name="Oval 133"/>
            <p:cNvSpPr>
              <a:spLocks noChangeArrowheads="1"/>
            </p:cNvSpPr>
            <p:nvPr/>
          </p:nvSpPr>
          <p:spPr bwMode="ltGray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9" name="Oval 134"/>
            <p:cNvSpPr>
              <a:spLocks noChangeArrowheads="1"/>
            </p:cNvSpPr>
            <p:nvPr/>
          </p:nvSpPr>
          <p:spPr bwMode="ltGray">
            <a:xfrm>
              <a:off x="598" y="2959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0" name="Oval 135"/>
            <p:cNvSpPr>
              <a:spLocks noChangeArrowheads="1"/>
            </p:cNvSpPr>
            <p:nvPr/>
          </p:nvSpPr>
          <p:spPr bwMode="ltGray">
            <a:xfrm>
              <a:off x="567" y="2959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1" name="Oval 136"/>
            <p:cNvSpPr>
              <a:spLocks noChangeArrowheads="1"/>
            </p:cNvSpPr>
            <p:nvPr/>
          </p:nvSpPr>
          <p:spPr bwMode="ltGray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2" name="Oval 137"/>
            <p:cNvSpPr>
              <a:spLocks noChangeArrowheads="1"/>
            </p:cNvSpPr>
            <p:nvPr/>
          </p:nvSpPr>
          <p:spPr bwMode="ltGray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3" name="Oval 138" descr="boom"/>
            <p:cNvSpPr>
              <a:spLocks noChangeArrowheads="1"/>
            </p:cNvSpPr>
            <p:nvPr/>
          </p:nvSpPr>
          <p:spPr bwMode="ltGray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10" cstate="print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4" name="Oval 139"/>
            <p:cNvSpPr>
              <a:spLocks noChangeArrowheads="1"/>
            </p:cNvSpPr>
            <p:nvPr/>
          </p:nvSpPr>
          <p:spPr bwMode="ltGray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5" name="Oval 140"/>
            <p:cNvSpPr>
              <a:spLocks noChangeArrowheads="1"/>
            </p:cNvSpPr>
            <p:nvPr/>
          </p:nvSpPr>
          <p:spPr bwMode="ltGray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6" name="Oval 141"/>
            <p:cNvSpPr>
              <a:spLocks noChangeArrowheads="1"/>
            </p:cNvSpPr>
            <p:nvPr/>
          </p:nvSpPr>
          <p:spPr bwMode="ltGray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</p:grpSp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716084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king Draft Text" hidden="1"/>
          <p:cNvSpPr txBox="1">
            <a:spLocks noChangeArrowheads="1"/>
          </p:cNvSpPr>
          <p:nvPr/>
        </p:nvSpPr>
        <p:spPr bwMode="gray">
          <a:xfrm>
            <a:off x="3328988" y="1369087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1" dirty="0">
                <a:solidFill>
                  <a:srgbClr val="003896"/>
                </a:solidFill>
                <a:latin typeface="Arial"/>
                <a:cs typeface="Arial" charset="0"/>
              </a:rPr>
              <a:t>WORKING DRAFT</a:t>
            </a: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gray">
          <a:xfrm>
            <a:off x="3328988" y="1527822"/>
            <a:ext cx="327012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3896"/>
                </a:solidFill>
                <a:latin typeface="Arial"/>
                <a:cs typeface="Arial" charset="0"/>
              </a:rPr>
              <a:t>Last Modified 2013/07/30 09:55 AM South Africa Standard Time</a:t>
            </a: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gray">
          <a:xfrm>
            <a:off x="3328988" y="1688178"/>
            <a:ext cx="294952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3896"/>
                </a:solidFill>
                <a:latin typeface="Arial"/>
                <a:cs typeface="Arial" charset="0"/>
              </a:rPr>
              <a:t>Printed 2013/07/08 07:19 PM South Africa Standard Time</a:t>
            </a:r>
          </a:p>
        </p:txBody>
      </p:sp>
      <p:grpSp>
        <p:nvGrpSpPr>
          <p:cNvPr id="8" name="McK Title Elements" hidden="1"/>
          <p:cNvGrpSpPr>
            <a:grpSpLocks/>
          </p:cNvGrpSpPr>
          <p:nvPr/>
        </p:nvGrpSpPr>
        <p:grpSpPr bwMode="gray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328988" y="3945341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12" name="doc id"/>
          <p:cNvSpPr>
            <a:spLocks noChangeArrowheads="1"/>
          </p:cNvSpPr>
          <p:nvPr userDrawn="1"/>
        </p:nvSpPr>
        <p:spPr bwMode="gray">
          <a:xfrm>
            <a:off x="8853354" y="37255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defTabSz="913526"/>
            <a:endParaRPr lang="en-US" sz="8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43143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5477796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6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52745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84569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081475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42446439"/>
              </p:ext>
            </p:ext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5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Group 1227"/>
          <p:cNvGrpSpPr>
            <a:grpSpLocks/>
          </p:cNvGrpSpPr>
          <p:nvPr userDrawn="1"/>
        </p:nvGrpSpPr>
        <p:grpSpPr bwMode="ltGray">
          <a:xfrm>
            <a:off x="0" y="0"/>
            <a:ext cx="2819400" cy="6858000"/>
            <a:chOff x="-3" y="0"/>
            <a:chExt cx="1776" cy="4320"/>
          </a:xfrm>
        </p:grpSpPr>
        <p:pic>
          <p:nvPicPr>
            <p:cNvPr id="65" name="Picture 23" descr="d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Oval 101"/>
            <p:cNvSpPr>
              <a:spLocks noChangeArrowheads="1"/>
            </p:cNvSpPr>
            <p:nvPr/>
          </p:nvSpPr>
          <p:spPr bwMode="ltGray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7" name="Oval 102" descr="coolers"/>
            <p:cNvSpPr>
              <a:spLocks noChangeArrowheads="1"/>
            </p:cNvSpPr>
            <p:nvPr/>
          </p:nvSpPr>
          <p:spPr bwMode="ltGray">
            <a:xfrm>
              <a:off x="276" y="858"/>
              <a:ext cx="1361" cy="1369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8" name="Oval 103"/>
            <p:cNvSpPr>
              <a:spLocks noChangeArrowheads="1"/>
            </p:cNvSpPr>
            <p:nvPr/>
          </p:nvSpPr>
          <p:spPr bwMode="ltGray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69" name="Oval 104"/>
            <p:cNvSpPr>
              <a:spLocks noChangeArrowheads="1"/>
            </p:cNvSpPr>
            <p:nvPr/>
          </p:nvSpPr>
          <p:spPr bwMode="ltGray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0" name="Oval 105"/>
            <p:cNvSpPr>
              <a:spLocks noChangeArrowheads="1"/>
            </p:cNvSpPr>
            <p:nvPr/>
          </p:nvSpPr>
          <p:spPr bwMode="ltGray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1" name="Oval 106"/>
            <p:cNvSpPr>
              <a:spLocks noChangeArrowheads="1"/>
            </p:cNvSpPr>
            <p:nvPr/>
          </p:nvSpPr>
          <p:spPr bwMode="ltGray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2" name="Oval 107"/>
            <p:cNvSpPr>
              <a:spLocks noChangeArrowheads="1"/>
            </p:cNvSpPr>
            <p:nvPr/>
          </p:nvSpPr>
          <p:spPr bwMode="ltGray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3" name="Oval 108"/>
            <p:cNvSpPr>
              <a:spLocks noChangeArrowheads="1"/>
            </p:cNvSpPr>
            <p:nvPr/>
          </p:nvSpPr>
          <p:spPr bwMode="ltGray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4" name="Oval 109"/>
            <p:cNvSpPr>
              <a:spLocks noChangeArrowheads="1"/>
            </p:cNvSpPr>
            <p:nvPr/>
          </p:nvSpPr>
          <p:spPr bwMode="ltGray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5" name="Oval 110"/>
            <p:cNvSpPr>
              <a:spLocks noChangeArrowheads="1"/>
            </p:cNvSpPr>
            <p:nvPr/>
          </p:nvSpPr>
          <p:spPr bwMode="ltGray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6" name="Oval 111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7" name="Oval 112"/>
            <p:cNvSpPr>
              <a:spLocks noChangeArrowheads="1"/>
            </p:cNvSpPr>
            <p:nvPr/>
          </p:nvSpPr>
          <p:spPr bwMode="ltGray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8" name="Oval 113"/>
            <p:cNvSpPr>
              <a:spLocks noChangeArrowheads="1"/>
            </p:cNvSpPr>
            <p:nvPr/>
          </p:nvSpPr>
          <p:spPr bwMode="ltGray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79" name="Oval 114"/>
            <p:cNvSpPr>
              <a:spLocks noChangeArrowheads="1"/>
            </p:cNvSpPr>
            <p:nvPr/>
          </p:nvSpPr>
          <p:spPr bwMode="ltGray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0" name="Oval 115"/>
            <p:cNvSpPr>
              <a:spLocks noChangeArrowheads="1"/>
            </p:cNvSpPr>
            <p:nvPr/>
          </p:nvSpPr>
          <p:spPr bwMode="ltGray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1" name="Oval 116"/>
            <p:cNvSpPr>
              <a:spLocks noChangeArrowheads="1"/>
            </p:cNvSpPr>
            <p:nvPr/>
          </p:nvSpPr>
          <p:spPr bwMode="ltGray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2" name="Oval 117"/>
            <p:cNvSpPr>
              <a:spLocks noChangeArrowheads="1"/>
            </p:cNvSpPr>
            <p:nvPr/>
          </p:nvSpPr>
          <p:spPr bwMode="ltGray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3" name="Oval 118" descr="face"/>
            <p:cNvSpPr>
              <a:spLocks noChangeArrowheads="1"/>
            </p:cNvSpPr>
            <p:nvPr/>
          </p:nvSpPr>
          <p:spPr bwMode="ltGray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4" name="Oval 119"/>
            <p:cNvSpPr>
              <a:spLocks noChangeArrowheads="1"/>
            </p:cNvSpPr>
            <p:nvPr/>
          </p:nvSpPr>
          <p:spPr bwMode="ltGray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5" name="Oval 120"/>
            <p:cNvSpPr>
              <a:spLocks noChangeArrowheads="1"/>
            </p:cNvSpPr>
            <p:nvPr/>
          </p:nvSpPr>
          <p:spPr bwMode="ltGray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6" name="Oval 121"/>
            <p:cNvSpPr>
              <a:spLocks noChangeArrowheads="1"/>
            </p:cNvSpPr>
            <p:nvPr/>
          </p:nvSpPr>
          <p:spPr bwMode="ltGray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7" name="Oval 122"/>
            <p:cNvSpPr>
              <a:spLocks noChangeArrowheads="1"/>
            </p:cNvSpPr>
            <p:nvPr/>
          </p:nvSpPr>
          <p:spPr bwMode="ltGray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8" name="Oval 123"/>
            <p:cNvSpPr>
              <a:spLocks noChangeArrowheads="1"/>
            </p:cNvSpPr>
            <p:nvPr/>
          </p:nvSpPr>
          <p:spPr bwMode="ltGray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89" name="Oval 124"/>
            <p:cNvSpPr>
              <a:spLocks noChangeArrowheads="1"/>
            </p:cNvSpPr>
            <p:nvPr/>
          </p:nvSpPr>
          <p:spPr bwMode="ltGray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0" name="Oval 125"/>
            <p:cNvSpPr>
              <a:spLocks noChangeArrowheads="1"/>
            </p:cNvSpPr>
            <p:nvPr/>
          </p:nvSpPr>
          <p:spPr bwMode="ltGray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1" name="Oval 126"/>
            <p:cNvSpPr>
              <a:spLocks noChangeArrowheads="1"/>
            </p:cNvSpPr>
            <p:nvPr/>
          </p:nvSpPr>
          <p:spPr bwMode="ltGray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2" name="Oval 127"/>
            <p:cNvSpPr>
              <a:spLocks noChangeArrowheads="1"/>
            </p:cNvSpPr>
            <p:nvPr/>
          </p:nvSpPr>
          <p:spPr bwMode="ltGray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3" name="Oval 128" descr="new smal workers"/>
            <p:cNvSpPr>
              <a:spLocks noChangeArrowheads="1"/>
            </p:cNvSpPr>
            <p:nvPr/>
          </p:nvSpPr>
          <p:spPr bwMode="ltGray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9" cstate="print">
                <a:lum contrast="1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4" name="Oval 129"/>
            <p:cNvSpPr>
              <a:spLocks noChangeArrowheads="1"/>
            </p:cNvSpPr>
            <p:nvPr/>
          </p:nvSpPr>
          <p:spPr bwMode="ltGray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5" name="Oval 130"/>
            <p:cNvSpPr>
              <a:spLocks noChangeArrowheads="1"/>
            </p:cNvSpPr>
            <p:nvPr/>
          </p:nvSpPr>
          <p:spPr bwMode="ltGray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6" name="Oval 131"/>
            <p:cNvSpPr>
              <a:spLocks noChangeArrowheads="1"/>
            </p:cNvSpPr>
            <p:nvPr/>
          </p:nvSpPr>
          <p:spPr bwMode="ltGray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7" name="Oval 132"/>
            <p:cNvSpPr>
              <a:spLocks noChangeArrowheads="1"/>
            </p:cNvSpPr>
            <p:nvPr/>
          </p:nvSpPr>
          <p:spPr bwMode="ltGray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8" name="Oval 133"/>
            <p:cNvSpPr>
              <a:spLocks noChangeArrowheads="1"/>
            </p:cNvSpPr>
            <p:nvPr/>
          </p:nvSpPr>
          <p:spPr bwMode="ltGray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99" name="Oval 134"/>
            <p:cNvSpPr>
              <a:spLocks noChangeArrowheads="1"/>
            </p:cNvSpPr>
            <p:nvPr/>
          </p:nvSpPr>
          <p:spPr bwMode="ltGray">
            <a:xfrm>
              <a:off x="598" y="2959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0" name="Oval 135"/>
            <p:cNvSpPr>
              <a:spLocks noChangeArrowheads="1"/>
            </p:cNvSpPr>
            <p:nvPr/>
          </p:nvSpPr>
          <p:spPr bwMode="ltGray">
            <a:xfrm>
              <a:off x="567" y="2959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1" name="Oval 136"/>
            <p:cNvSpPr>
              <a:spLocks noChangeArrowheads="1"/>
            </p:cNvSpPr>
            <p:nvPr/>
          </p:nvSpPr>
          <p:spPr bwMode="ltGray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2" name="Oval 137"/>
            <p:cNvSpPr>
              <a:spLocks noChangeArrowheads="1"/>
            </p:cNvSpPr>
            <p:nvPr/>
          </p:nvSpPr>
          <p:spPr bwMode="ltGray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3" name="Oval 138" descr="boom"/>
            <p:cNvSpPr>
              <a:spLocks noChangeArrowheads="1"/>
            </p:cNvSpPr>
            <p:nvPr/>
          </p:nvSpPr>
          <p:spPr bwMode="ltGray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10" cstate="print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4" name="Oval 139"/>
            <p:cNvSpPr>
              <a:spLocks noChangeArrowheads="1"/>
            </p:cNvSpPr>
            <p:nvPr/>
          </p:nvSpPr>
          <p:spPr bwMode="ltGray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5" name="Oval 140"/>
            <p:cNvSpPr>
              <a:spLocks noChangeArrowheads="1"/>
            </p:cNvSpPr>
            <p:nvPr/>
          </p:nvSpPr>
          <p:spPr bwMode="ltGray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06" name="Oval 141"/>
            <p:cNvSpPr>
              <a:spLocks noChangeArrowheads="1"/>
            </p:cNvSpPr>
            <p:nvPr/>
          </p:nvSpPr>
          <p:spPr bwMode="ltGray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</p:grpSp>
      <p:pic>
        <p:nvPicPr>
          <p:cNvPr id="107" name="Picture 172"/>
          <p:cNvPicPr preferRelativeResize="0">
            <a:picLocks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716084" y="319088"/>
            <a:ext cx="21463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king Draft Text" hidden="1"/>
          <p:cNvSpPr txBox="1">
            <a:spLocks noChangeArrowheads="1"/>
          </p:cNvSpPr>
          <p:nvPr/>
        </p:nvSpPr>
        <p:spPr bwMode="gray">
          <a:xfrm>
            <a:off x="3328988" y="1369087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1" dirty="0">
                <a:solidFill>
                  <a:srgbClr val="003896"/>
                </a:solidFill>
                <a:latin typeface="Arial"/>
                <a:cs typeface="Arial" charset="0"/>
              </a:rPr>
              <a:t>WORKING DRAFT</a:t>
            </a: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gray">
          <a:xfrm>
            <a:off x="3328988" y="1527822"/>
            <a:ext cx="327012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3896"/>
                </a:solidFill>
                <a:latin typeface="Arial"/>
                <a:cs typeface="Arial" charset="0"/>
              </a:rPr>
              <a:t>Last Modified 2013/07/30 09:55 AM South Africa Standard Time</a:t>
            </a: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gray">
          <a:xfrm>
            <a:off x="3328988" y="1688178"/>
            <a:ext cx="294952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3896"/>
                </a:solidFill>
                <a:latin typeface="Arial"/>
                <a:cs typeface="Arial" charset="0"/>
              </a:rPr>
              <a:t>Printed 2013/07/08 07:19 PM South Africa Standard Time</a:t>
            </a:r>
          </a:p>
        </p:txBody>
      </p:sp>
      <p:grpSp>
        <p:nvGrpSpPr>
          <p:cNvPr id="8" name="McK Title Elements" hidden="1"/>
          <p:cNvGrpSpPr>
            <a:grpSpLocks/>
          </p:cNvGrpSpPr>
          <p:nvPr/>
        </p:nvGrpSpPr>
        <p:grpSpPr bwMode="gray">
          <a:xfrm>
            <a:off x="3328988" y="5106013"/>
            <a:ext cx="5036085" cy="494023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3328988" y="2283910"/>
            <a:ext cx="5285324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328988" y="3945341"/>
            <a:ext cx="5285324" cy="219820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12" name="doc id"/>
          <p:cNvSpPr>
            <a:spLocks noChangeArrowheads="1"/>
          </p:cNvSpPr>
          <p:nvPr userDrawn="1"/>
        </p:nvSpPr>
        <p:spPr bwMode="gray">
          <a:xfrm>
            <a:off x="8853354" y="37255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defTabSz="913526"/>
            <a:endParaRPr lang="en-US" sz="8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1732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9589183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1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59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B6C5-440C-41B4-B3D4-AA089CAFB58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2726290"/>
      </p:ext>
    </p:extLst>
  </p:cSld>
  <p:clrMapOvr>
    <a:masterClrMapping/>
  </p:clrMapOvr>
  <p:transition spd="slow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8821580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46685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3175"/>
            <a:ext cx="9150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ZA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ZA" noProof="0"/>
          </a:p>
        </p:txBody>
      </p:sp>
    </p:spTree>
    <p:extLst>
      <p:ext uri="{BB962C8B-B14F-4D97-AF65-F5344CB8AC3E}">
        <p14:creationId xmlns:p14="http://schemas.microsoft.com/office/powerpoint/2010/main" val="877516332"/>
      </p:ext>
    </p:extLst>
  </p:cSld>
  <p:clrMapOvr>
    <a:masterClrMapping/>
  </p:clrMapOvr>
  <p:transition spd="slow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C4E4-F781-410B-AD6C-1AF225F5EE3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1181614"/>
      </p:ext>
    </p:extLst>
  </p:cSld>
  <p:clrMapOvr>
    <a:masterClrMapping/>
  </p:clrMapOvr>
  <p:transition spd="slow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4095-EEFA-46AF-BC6B-98C1269B547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11425248"/>
      </p:ext>
    </p:extLst>
  </p:cSld>
  <p:clrMapOvr>
    <a:masterClrMapping/>
  </p:clrMapOvr>
  <p:transition spd="slow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F7F9-0A64-439D-BDE5-981E9CB70A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82232995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16906-6D15-4023-97D0-5DBC5183686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70366544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07EEC-A0ED-468E-ADF8-15CC7F28A5E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4536552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8F96-887E-4C04-8EB6-3A91172BC02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72493254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44AE-FD6C-4354-A28D-BC243C7847C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3944056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tags" Target="../tags/tag25.xml"/><Relationship Id="rId18" Type="http://schemas.openxmlformats.org/officeDocument/2006/relationships/tags" Target="../tags/tag30.xml"/><Relationship Id="rId26" Type="http://schemas.openxmlformats.org/officeDocument/2006/relationships/image" Target="../media/image22.jpeg"/><Relationship Id="rId3" Type="http://schemas.openxmlformats.org/officeDocument/2006/relationships/slideLayout" Target="../slideLayouts/slideLayout86.xml"/><Relationship Id="rId21" Type="http://schemas.openxmlformats.org/officeDocument/2006/relationships/tags" Target="../tags/tag33.xml"/><Relationship Id="rId7" Type="http://schemas.openxmlformats.org/officeDocument/2006/relationships/tags" Target="../tags/tag19.xml"/><Relationship Id="rId12" Type="http://schemas.openxmlformats.org/officeDocument/2006/relationships/tags" Target="../tags/tag24.xml"/><Relationship Id="rId17" Type="http://schemas.openxmlformats.org/officeDocument/2006/relationships/tags" Target="../tags/tag29.xml"/><Relationship Id="rId25" Type="http://schemas.openxmlformats.org/officeDocument/2006/relationships/image" Target="../media/image21.jpeg"/><Relationship Id="rId2" Type="http://schemas.openxmlformats.org/officeDocument/2006/relationships/slideLayout" Target="../slideLayouts/slideLayout85.xml"/><Relationship Id="rId16" Type="http://schemas.openxmlformats.org/officeDocument/2006/relationships/tags" Target="../tags/tag28.xml"/><Relationship Id="rId20" Type="http://schemas.openxmlformats.org/officeDocument/2006/relationships/tags" Target="../tags/tag32.xml"/><Relationship Id="rId1" Type="http://schemas.openxmlformats.org/officeDocument/2006/relationships/slideLayout" Target="../slideLayouts/slideLayout84.xml"/><Relationship Id="rId6" Type="http://schemas.openxmlformats.org/officeDocument/2006/relationships/vmlDrawing" Target="../drawings/vmlDrawing4.vml"/><Relationship Id="rId11" Type="http://schemas.openxmlformats.org/officeDocument/2006/relationships/tags" Target="../tags/tag23.xml"/><Relationship Id="rId24" Type="http://schemas.openxmlformats.org/officeDocument/2006/relationships/image" Target="../media/image20.emf"/><Relationship Id="rId5" Type="http://schemas.openxmlformats.org/officeDocument/2006/relationships/theme" Target="../theme/theme10.xml"/><Relationship Id="rId15" Type="http://schemas.openxmlformats.org/officeDocument/2006/relationships/tags" Target="../tags/tag27.xml"/><Relationship Id="rId23" Type="http://schemas.openxmlformats.org/officeDocument/2006/relationships/oleObject" Target="../embeddings/oleObject4.bin"/><Relationship Id="rId10" Type="http://schemas.openxmlformats.org/officeDocument/2006/relationships/tags" Target="../tags/tag22.xml"/><Relationship Id="rId19" Type="http://schemas.openxmlformats.org/officeDocument/2006/relationships/tags" Target="../tags/tag31.xml"/><Relationship Id="rId4" Type="http://schemas.openxmlformats.org/officeDocument/2006/relationships/slideLayout" Target="../slideLayouts/slideLayout87.xml"/><Relationship Id="rId9" Type="http://schemas.openxmlformats.org/officeDocument/2006/relationships/tags" Target="../tags/tag21.xml"/><Relationship Id="rId14" Type="http://schemas.openxmlformats.org/officeDocument/2006/relationships/tags" Target="../tags/tag26.xml"/><Relationship Id="rId22" Type="http://schemas.openxmlformats.org/officeDocument/2006/relationships/tags" Target="../tags/tag3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tags" Target="../tags/tag43.xml"/><Relationship Id="rId18" Type="http://schemas.openxmlformats.org/officeDocument/2006/relationships/tags" Target="../tags/tag48.xml"/><Relationship Id="rId26" Type="http://schemas.openxmlformats.org/officeDocument/2006/relationships/image" Target="../media/image22.jpeg"/><Relationship Id="rId3" Type="http://schemas.openxmlformats.org/officeDocument/2006/relationships/slideLayout" Target="../slideLayouts/slideLayout90.xml"/><Relationship Id="rId21" Type="http://schemas.openxmlformats.org/officeDocument/2006/relationships/tags" Target="../tags/tag51.xml"/><Relationship Id="rId7" Type="http://schemas.openxmlformats.org/officeDocument/2006/relationships/tags" Target="../tags/tag37.xml"/><Relationship Id="rId12" Type="http://schemas.openxmlformats.org/officeDocument/2006/relationships/tags" Target="../tags/tag42.xml"/><Relationship Id="rId17" Type="http://schemas.openxmlformats.org/officeDocument/2006/relationships/tags" Target="../tags/tag47.xml"/><Relationship Id="rId25" Type="http://schemas.openxmlformats.org/officeDocument/2006/relationships/image" Target="../media/image21.jpeg"/><Relationship Id="rId2" Type="http://schemas.openxmlformats.org/officeDocument/2006/relationships/slideLayout" Target="../slideLayouts/slideLayout89.xml"/><Relationship Id="rId16" Type="http://schemas.openxmlformats.org/officeDocument/2006/relationships/tags" Target="../tags/tag46.xml"/><Relationship Id="rId20" Type="http://schemas.openxmlformats.org/officeDocument/2006/relationships/tags" Target="../tags/tag50.xml"/><Relationship Id="rId1" Type="http://schemas.openxmlformats.org/officeDocument/2006/relationships/slideLayout" Target="../slideLayouts/slideLayout88.xml"/><Relationship Id="rId6" Type="http://schemas.openxmlformats.org/officeDocument/2006/relationships/vmlDrawing" Target="../drawings/vmlDrawing7.vml"/><Relationship Id="rId11" Type="http://schemas.openxmlformats.org/officeDocument/2006/relationships/tags" Target="../tags/tag41.xml"/><Relationship Id="rId24" Type="http://schemas.openxmlformats.org/officeDocument/2006/relationships/image" Target="../media/image20.emf"/><Relationship Id="rId5" Type="http://schemas.openxmlformats.org/officeDocument/2006/relationships/theme" Target="../theme/theme11.xml"/><Relationship Id="rId15" Type="http://schemas.openxmlformats.org/officeDocument/2006/relationships/tags" Target="../tags/tag45.xml"/><Relationship Id="rId23" Type="http://schemas.openxmlformats.org/officeDocument/2006/relationships/oleObject" Target="../embeddings/oleObject7.bin"/><Relationship Id="rId10" Type="http://schemas.openxmlformats.org/officeDocument/2006/relationships/tags" Target="../tags/tag40.xml"/><Relationship Id="rId19" Type="http://schemas.openxmlformats.org/officeDocument/2006/relationships/tags" Target="../tags/tag49.xml"/><Relationship Id="rId4" Type="http://schemas.openxmlformats.org/officeDocument/2006/relationships/slideLayout" Target="../slideLayouts/slideLayout91.xml"/><Relationship Id="rId9" Type="http://schemas.openxmlformats.org/officeDocument/2006/relationships/tags" Target="../tags/tag39.xml"/><Relationship Id="rId14" Type="http://schemas.openxmlformats.org/officeDocument/2006/relationships/tags" Target="../tags/tag44.xml"/><Relationship Id="rId22" Type="http://schemas.openxmlformats.org/officeDocument/2006/relationships/tags" Target="../tags/tag5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5" Type="http://schemas.openxmlformats.org/officeDocument/2006/relationships/image" Target="../media/image31.jpeg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8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18.xml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3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image" Target="../media/image1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18" Type="http://schemas.openxmlformats.org/officeDocument/2006/relationships/tags" Target="../tags/tag66.xml"/><Relationship Id="rId26" Type="http://schemas.openxmlformats.org/officeDocument/2006/relationships/image" Target="../media/image22.jpeg"/><Relationship Id="rId3" Type="http://schemas.openxmlformats.org/officeDocument/2006/relationships/slideLayout" Target="../slideLayouts/slideLayout145.xml"/><Relationship Id="rId21" Type="http://schemas.openxmlformats.org/officeDocument/2006/relationships/tags" Target="../tags/tag69.xml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17" Type="http://schemas.openxmlformats.org/officeDocument/2006/relationships/tags" Target="../tags/tag65.xml"/><Relationship Id="rId25" Type="http://schemas.openxmlformats.org/officeDocument/2006/relationships/image" Target="../media/image21.jpeg"/><Relationship Id="rId2" Type="http://schemas.openxmlformats.org/officeDocument/2006/relationships/slideLayout" Target="../slideLayouts/slideLayout144.xml"/><Relationship Id="rId16" Type="http://schemas.openxmlformats.org/officeDocument/2006/relationships/tags" Target="../tags/tag64.xml"/><Relationship Id="rId20" Type="http://schemas.openxmlformats.org/officeDocument/2006/relationships/tags" Target="../tags/tag68.xml"/><Relationship Id="rId1" Type="http://schemas.openxmlformats.org/officeDocument/2006/relationships/slideLayout" Target="../slideLayouts/slideLayout143.xml"/><Relationship Id="rId6" Type="http://schemas.openxmlformats.org/officeDocument/2006/relationships/vmlDrawing" Target="../drawings/vmlDrawing10.vml"/><Relationship Id="rId11" Type="http://schemas.openxmlformats.org/officeDocument/2006/relationships/tags" Target="../tags/tag59.xml"/><Relationship Id="rId24" Type="http://schemas.openxmlformats.org/officeDocument/2006/relationships/image" Target="../media/image20.emf"/><Relationship Id="rId5" Type="http://schemas.openxmlformats.org/officeDocument/2006/relationships/theme" Target="../theme/theme16.xml"/><Relationship Id="rId15" Type="http://schemas.openxmlformats.org/officeDocument/2006/relationships/tags" Target="../tags/tag63.xml"/><Relationship Id="rId23" Type="http://schemas.openxmlformats.org/officeDocument/2006/relationships/oleObject" Target="../embeddings/oleObject10.bin"/><Relationship Id="rId10" Type="http://schemas.openxmlformats.org/officeDocument/2006/relationships/tags" Target="../tags/tag58.xml"/><Relationship Id="rId19" Type="http://schemas.openxmlformats.org/officeDocument/2006/relationships/tags" Target="../tags/tag67.xml"/><Relationship Id="rId4" Type="http://schemas.openxmlformats.org/officeDocument/2006/relationships/slideLayout" Target="../slideLayouts/slideLayout146.xml"/><Relationship Id="rId9" Type="http://schemas.openxmlformats.org/officeDocument/2006/relationships/tags" Target="../tags/tag57.xml"/><Relationship Id="rId14" Type="http://schemas.openxmlformats.org/officeDocument/2006/relationships/tags" Target="../tags/tag62.xml"/><Relationship Id="rId22" Type="http://schemas.openxmlformats.org/officeDocument/2006/relationships/tags" Target="../tags/tag70.xml"/></Relationships>
</file>

<file path=ppt/slideMasters/_rels/slideMaster17.xml.rels><?xml version="1.0" encoding="UTF-8" standalone="yes"?>
<Relationships xmlns="http://schemas.openxmlformats.org/package/2006/relationships"><Relationship Id="rId13" Type="http://schemas.openxmlformats.org/officeDocument/2006/relationships/theme" Target="../theme/theme17.xml"/><Relationship Id="rId18" Type="http://schemas.openxmlformats.org/officeDocument/2006/relationships/tags" Target="../tags/tag76.xml"/><Relationship Id="rId26" Type="http://schemas.openxmlformats.org/officeDocument/2006/relationships/tags" Target="../tags/tag84.xml"/><Relationship Id="rId3" Type="http://schemas.openxmlformats.org/officeDocument/2006/relationships/slideLayout" Target="../slideLayouts/slideLayout149.xml"/><Relationship Id="rId21" Type="http://schemas.openxmlformats.org/officeDocument/2006/relationships/tags" Target="../tags/tag7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17" Type="http://schemas.openxmlformats.org/officeDocument/2006/relationships/tags" Target="../tags/tag75.xml"/><Relationship Id="rId25" Type="http://schemas.openxmlformats.org/officeDocument/2006/relationships/tags" Target="../tags/tag83.xml"/><Relationship Id="rId33" Type="http://schemas.openxmlformats.org/officeDocument/2006/relationships/image" Target="../media/image38.png"/><Relationship Id="rId2" Type="http://schemas.openxmlformats.org/officeDocument/2006/relationships/slideLayout" Target="../slideLayouts/slideLayout148.xml"/><Relationship Id="rId16" Type="http://schemas.openxmlformats.org/officeDocument/2006/relationships/tags" Target="../tags/tag74.xml"/><Relationship Id="rId20" Type="http://schemas.openxmlformats.org/officeDocument/2006/relationships/tags" Target="../tags/tag78.xml"/><Relationship Id="rId29" Type="http://schemas.openxmlformats.org/officeDocument/2006/relationships/tags" Target="../tags/tag87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24" Type="http://schemas.openxmlformats.org/officeDocument/2006/relationships/tags" Target="../tags/tag82.xml"/><Relationship Id="rId32" Type="http://schemas.openxmlformats.org/officeDocument/2006/relationships/image" Target="../media/image37.png"/><Relationship Id="rId5" Type="http://schemas.openxmlformats.org/officeDocument/2006/relationships/slideLayout" Target="../slideLayouts/slideLayout151.xml"/><Relationship Id="rId15" Type="http://schemas.openxmlformats.org/officeDocument/2006/relationships/tags" Target="../tags/tag73.xml"/><Relationship Id="rId23" Type="http://schemas.openxmlformats.org/officeDocument/2006/relationships/tags" Target="../tags/tag81.xml"/><Relationship Id="rId28" Type="http://schemas.openxmlformats.org/officeDocument/2006/relationships/tags" Target="../tags/tag86.xml"/><Relationship Id="rId10" Type="http://schemas.openxmlformats.org/officeDocument/2006/relationships/slideLayout" Target="../slideLayouts/slideLayout156.xml"/><Relationship Id="rId19" Type="http://schemas.openxmlformats.org/officeDocument/2006/relationships/tags" Target="../tags/tag77.xml"/><Relationship Id="rId31" Type="http://schemas.openxmlformats.org/officeDocument/2006/relationships/oleObject" Target="../embeddings/oleObject13.bin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vmlDrawing" Target="../drawings/vmlDrawing13.vml"/><Relationship Id="rId22" Type="http://schemas.openxmlformats.org/officeDocument/2006/relationships/tags" Target="../tags/tag80.xml"/><Relationship Id="rId27" Type="http://schemas.openxmlformats.org/officeDocument/2006/relationships/tags" Target="../tags/tag85.xml"/><Relationship Id="rId30" Type="http://schemas.openxmlformats.org/officeDocument/2006/relationships/tags" Target="../tags/tag88.xml"/><Relationship Id="rId8" Type="http://schemas.openxmlformats.org/officeDocument/2006/relationships/slideLayout" Target="../slideLayouts/slideLayout154.xml"/></Relationships>
</file>

<file path=ppt/slideMasters/_rels/slideMaster18.xml.rels><?xml version="1.0" encoding="UTF-8" standalone="yes"?>
<Relationships xmlns="http://schemas.openxmlformats.org/package/2006/relationships"><Relationship Id="rId13" Type="http://schemas.openxmlformats.org/officeDocument/2006/relationships/theme" Target="../theme/theme18.xml"/><Relationship Id="rId18" Type="http://schemas.openxmlformats.org/officeDocument/2006/relationships/tags" Target="../tags/tag93.xml"/><Relationship Id="rId26" Type="http://schemas.openxmlformats.org/officeDocument/2006/relationships/tags" Target="../tags/tag101.xml"/><Relationship Id="rId3" Type="http://schemas.openxmlformats.org/officeDocument/2006/relationships/slideLayout" Target="../slideLayouts/slideLayout161.xml"/><Relationship Id="rId21" Type="http://schemas.openxmlformats.org/officeDocument/2006/relationships/tags" Target="../tags/tag96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17" Type="http://schemas.openxmlformats.org/officeDocument/2006/relationships/tags" Target="../tags/tag92.xml"/><Relationship Id="rId25" Type="http://schemas.openxmlformats.org/officeDocument/2006/relationships/tags" Target="../tags/tag100.xml"/><Relationship Id="rId33" Type="http://schemas.openxmlformats.org/officeDocument/2006/relationships/image" Target="../media/image38.png"/><Relationship Id="rId2" Type="http://schemas.openxmlformats.org/officeDocument/2006/relationships/slideLayout" Target="../slideLayouts/slideLayout160.xml"/><Relationship Id="rId16" Type="http://schemas.openxmlformats.org/officeDocument/2006/relationships/tags" Target="../tags/tag91.xml"/><Relationship Id="rId20" Type="http://schemas.openxmlformats.org/officeDocument/2006/relationships/tags" Target="../tags/tag95.xml"/><Relationship Id="rId29" Type="http://schemas.openxmlformats.org/officeDocument/2006/relationships/tags" Target="../tags/tag104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24" Type="http://schemas.openxmlformats.org/officeDocument/2006/relationships/tags" Target="../tags/tag99.xml"/><Relationship Id="rId32" Type="http://schemas.openxmlformats.org/officeDocument/2006/relationships/image" Target="../media/image37.png"/><Relationship Id="rId5" Type="http://schemas.openxmlformats.org/officeDocument/2006/relationships/slideLayout" Target="../slideLayouts/slideLayout163.xml"/><Relationship Id="rId15" Type="http://schemas.openxmlformats.org/officeDocument/2006/relationships/tags" Target="../tags/tag90.xml"/><Relationship Id="rId23" Type="http://schemas.openxmlformats.org/officeDocument/2006/relationships/tags" Target="../tags/tag98.xml"/><Relationship Id="rId28" Type="http://schemas.openxmlformats.org/officeDocument/2006/relationships/tags" Target="../tags/tag103.xml"/><Relationship Id="rId10" Type="http://schemas.openxmlformats.org/officeDocument/2006/relationships/slideLayout" Target="../slideLayouts/slideLayout168.xml"/><Relationship Id="rId19" Type="http://schemas.openxmlformats.org/officeDocument/2006/relationships/tags" Target="../tags/tag94.xml"/><Relationship Id="rId31" Type="http://schemas.openxmlformats.org/officeDocument/2006/relationships/oleObject" Target="../embeddings/oleObject15.bin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vmlDrawing" Target="../drawings/vmlDrawing15.vml"/><Relationship Id="rId22" Type="http://schemas.openxmlformats.org/officeDocument/2006/relationships/tags" Target="../tags/tag97.xml"/><Relationship Id="rId27" Type="http://schemas.openxmlformats.org/officeDocument/2006/relationships/tags" Target="../tags/tag102.xml"/><Relationship Id="rId30" Type="http://schemas.openxmlformats.org/officeDocument/2006/relationships/tags" Target="../tags/tag105.xml"/><Relationship Id="rId8" Type="http://schemas.openxmlformats.org/officeDocument/2006/relationships/slideLayout" Target="../slideLayouts/slideLayout166.xml"/></Relationships>
</file>

<file path=ppt/slideMasters/_rels/slideMaster19.xml.rels><?xml version="1.0" encoding="UTF-8" standalone="yes"?>
<Relationships xmlns="http://schemas.openxmlformats.org/package/2006/relationships"><Relationship Id="rId13" Type="http://schemas.openxmlformats.org/officeDocument/2006/relationships/theme" Target="../theme/theme19.xml"/><Relationship Id="rId18" Type="http://schemas.openxmlformats.org/officeDocument/2006/relationships/tags" Target="../tags/tag110.xml"/><Relationship Id="rId26" Type="http://schemas.openxmlformats.org/officeDocument/2006/relationships/tags" Target="../tags/tag118.xml"/><Relationship Id="rId3" Type="http://schemas.openxmlformats.org/officeDocument/2006/relationships/slideLayout" Target="../slideLayouts/slideLayout173.xml"/><Relationship Id="rId21" Type="http://schemas.openxmlformats.org/officeDocument/2006/relationships/tags" Target="../tags/tag113.xml"/><Relationship Id="rId7" Type="http://schemas.openxmlformats.org/officeDocument/2006/relationships/slideLayout" Target="../slideLayouts/slideLayout177.xml"/><Relationship Id="rId12" Type="http://schemas.openxmlformats.org/officeDocument/2006/relationships/slideLayout" Target="../slideLayouts/slideLayout182.xml"/><Relationship Id="rId17" Type="http://schemas.openxmlformats.org/officeDocument/2006/relationships/tags" Target="../tags/tag109.xml"/><Relationship Id="rId25" Type="http://schemas.openxmlformats.org/officeDocument/2006/relationships/tags" Target="../tags/tag117.xml"/><Relationship Id="rId33" Type="http://schemas.openxmlformats.org/officeDocument/2006/relationships/image" Target="../media/image38.png"/><Relationship Id="rId2" Type="http://schemas.openxmlformats.org/officeDocument/2006/relationships/slideLayout" Target="../slideLayouts/slideLayout172.xml"/><Relationship Id="rId16" Type="http://schemas.openxmlformats.org/officeDocument/2006/relationships/tags" Target="../tags/tag108.xml"/><Relationship Id="rId20" Type="http://schemas.openxmlformats.org/officeDocument/2006/relationships/tags" Target="../tags/tag112.xml"/><Relationship Id="rId29" Type="http://schemas.openxmlformats.org/officeDocument/2006/relationships/tags" Target="../tags/tag121.xml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slideLayout" Target="../slideLayouts/slideLayout181.xml"/><Relationship Id="rId24" Type="http://schemas.openxmlformats.org/officeDocument/2006/relationships/tags" Target="../tags/tag116.xml"/><Relationship Id="rId32" Type="http://schemas.openxmlformats.org/officeDocument/2006/relationships/image" Target="../media/image37.png"/><Relationship Id="rId5" Type="http://schemas.openxmlformats.org/officeDocument/2006/relationships/slideLayout" Target="../slideLayouts/slideLayout175.xml"/><Relationship Id="rId15" Type="http://schemas.openxmlformats.org/officeDocument/2006/relationships/tags" Target="../tags/tag107.xml"/><Relationship Id="rId23" Type="http://schemas.openxmlformats.org/officeDocument/2006/relationships/tags" Target="../tags/tag115.xml"/><Relationship Id="rId28" Type="http://schemas.openxmlformats.org/officeDocument/2006/relationships/tags" Target="../tags/tag120.xml"/><Relationship Id="rId10" Type="http://schemas.openxmlformats.org/officeDocument/2006/relationships/slideLayout" Target="../slideLayouts/slideLayout180.xml"/><Relationship Id="rId19" Type="http://schemas.openxmlformats.org/officeDocument/2006/relationships/tags" Target="../tags/tag111.xml"/><Relationship Id="rId31" Type="http://schemas.openxmlformats.org/officeDocument/2006/relationships/oleObject" Target="../embeddings/oleObject17.bin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Relationship Id="rId14" Type="http://schemas.openxmlformats.org/officeDocument/2006/relationships/vmlDrawing" Target="../drawings/vmlDrawing17.vml"/><Relationship Id="rId22" Type="http://schemas.openxmlformats.org/officeDocument/2006/relationships/tags" Target="../tags/tag114.xml"/><Relationship Id="rId27" Type="http://schemas.openxmlformats.org/officeDocument/2006/relationships/tags" Target="../tags/tag119.xml"/><Relationship Id="rId30" Type="http://schemas.openxmlformats.org/officeDocument/2006/relationships/tags" Target="../tags/tag122.xml"/><Relationship Id="rId8" Type="http://schemas.openxmlformats.org/officeDocument/2006/relationships/slideLayout" Target="../slideLayouts/slideLayout17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52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9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64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5.xml"/><Relationship Id="rId9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tags" Target="../tags/tag7.xml"/><Relationship Id="rId18" Type="http://schemas.openxmlformats.org/officeDocument/2006/relationships/tags" Target="../tags/tag12.xml"/><Relationship Id="rId26" Type="http://schemas.openxmlformats.org/officeDocument/2006/relationships/image" Target="../media/image22.jpeg"/><Relationship Id="rId3" Type="http://schemas.openxmlformats.org/officeDocument/2006/relationships/slideLayout" Target="../slideLayouts/slideLayout82.xml"/><Relationship Id="rId21" Type="http://schemas.openxmlformats.org/officeDocument/2006/relationships/tags" Target="../tags/tag15.xml"/><Relationship Id="rId7" Type="http://schemas.openxmlformats.org/officeDocument/2006/relationships/tags" Target="../tags/tag1.xml"/><Relationship Id="rId12" Type="http://schemas.openxmlformats.org/officeDocument/2006/relationships/tags" Target="../tags/tag6.xml"/><Relationship Id="rId17" Type="http://schemas.openxmlformats.org/officeDocument/2006/relationships/tags" Target="../tags/tag11.xml"/><Relationship Id="rId25" Type="http://schemas.openxmlformats.org/officeDocument/2006/relationships/image" Target="../media/image21.jpeg"/><Relationship Id="rId2" Type="http://schemas.openxmlformats.org/officeDocument/2006/relationships/slideLayout" Target="../slideLayouts/slideLayout81.xml"/><Relationship Id="rId16" Type="http://schemas.openxmlformats.org/officeDocument/2006/relationships/tags" Target="../tags/tag10.xml"/><Relationship Id="rId20" Type="http://schemas.openxmlformats.org/officeDocument/2006/relationships/tags" Target="../tags/tag14.xml"/><Relationship Id="rId1" Type="http://schemas.openxmlformats.org/officeDocument/2006/relationships/slideLayout" Target="../slideLayouts/slideLayout80.xml"/><Relationship Id="rId6" Type="http://schemas.openxmlformats.org/officeDocument/2006/relationships/vmlDrawing" Target="../drawings/vmlDrawing1.vml"/><Relationship Id="rId11" Type="http://schemas.openxmlformats.org/officeDocument/2006/relationships/tags" Target="../tags/tag5.xml"/><Relationship Id="rId24" Type="http://schemas.openxmlformats.org/officeDocument/2006/relationships/image" Target="../media/image20.emf"/><Relationship Id="rId5" Type="http://schemas.openxmlformats.org/officeDocument/2006/relationships/theme" Target="../theme/theme9.xml"/><Relationship Id="rId15" Type="http://schemas.openxmlformats.org/officeDocument/2006/relationships/tags" Target="../tags/tag9.xml"/><Relationship Id="rId23" Type="http://schemas.openxmlformats.org/officeDocument/2006/relationships/oleObject" Target="../embeddings/oleObject1.bin"/><Relationship Id="rId10" Type="http://schemas.openxmlformats.org/officeDocument/2006/relationships/tags" Target="../tags/tag4.xml"/><Relationship Id="rId19" Type="http://schemas.openxmlformats.org/officeDocument/2006/relationships/tags" Target="../tags/tag13.xml"/><Relationship Id="rId4" Type="http://schemas.openxmlformats.org/officeDocument/2006/relationships/slideLayout" Target="../slideLayouts/slideLayout83.xml"/><Relationship Id="rId9" Type="http://schemas.openxmlformats.org/officeDocument/2006/relationships/tags" Target="../tags/tag3.xml"/><Relationship Id="rId14" Type="http://schemas.openxmlformats.org/officeDocument/2006/relationships/tags" Target="../tags/tag8.xml"/><Relationship Id="rId22" Type="http://schemas.openxmlformats.org/officeDocument/2006/relationships/tags" Target="../tags/tag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DC3857F-9583-4E56-966F-33583FFFC6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1994527715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8" name="think-cell Slide" r:id="rId23" imgW="360" imgH="360" progId="TCLayout.ActiveDocument.1">
                  <p:embed/>
                </p:oleObj>
              </mc:Choice>
              <mc:Fallback>
                <p:oleObj name="think-cell Slide" r:id="rId23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doc id"/>
          <p:cNvSpPr>
            <a:spLocks noChangeArrowheads="1"/>
          </p:cNvSpPr>
          <p:nvPr/>
        </p:nvSpPr>
        <p:spPr bwMode="gray">
          <a:xfrm>
            <a:off x="8853354" y="37255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defTabSz="913526"/>
            <a:endParaRPr lang="en-US" sz="8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gray">
          <a:xfrm rot="5400000">
            <a:off x="7978676" y="1980946"/>
            <a:ext cx="21881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  <a:cs typeface="Arial" charset="0"/>
              </a:rPr>
              <a:t>Last Modified 2013/07/30 09:55 AM South Africa Standard Time</a:t>
            </a:r>
            <a:endParaRPr lang="en-US" dirty="0">
              <a:solidFill>
                <a:srgbClr val="003896"/>
              </a:solidFill>
              <a:latin typeface="Arial"/>
              <a:cs typeface="Arial" charset="0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gray">
          <a:xfrm rot="5400000">
            <a:off x="8086079" y="4198926"/>
            <a:ext cx="197329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  <a:cs typeface="Arial" charset="0"/>
              </a:rPr>
              <a:t>Printed 2013/07/08 07:19 PM South Africa Standard Time</a:t>
            </a:r>
            <a:endParaRPr lang="en-US" dirty="0">
              <a:solidFill>
                <a:srgbClr val="003896"/>
              </a:solidFill>
              <a:latin typeface="Arial"/>
              <a:cs typeface="Arial" charset="0"/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1482155" y="2685377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  <a:cs typeface="Arial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gray">
          <a:xfrm>
            <a:off x="122238" y="6403895"/>
            <a:ext cx="8555037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gray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gray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/>
              <a:r>
                <a:rPr lang="en-US" sz="1000" dirty="0">
                  <a:solidFill>
                    <a:srgbClr val="003896"/>
                  </a:solidFill>
                  <a:latin typeface="Arial"/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dirty="0">
                  <a:solidFill>
                    <a:srgbClr val="003896"/>
                  </a:solidFill>
                  <a:latin typeface="Arial"/>
                  <a:cs typeface="Arial" charset="0"/>
                </a:rPr>
                <a:t>Title</a:t>
              </a:r>
            </a:p>
            <a:p>
              <a:r>
                <a:rPr lang="en-US" sz="1600" dirty="0">
                  <a:solidFill>
                    <a:srgbClr val="808080"/>
                  </a:solidFill>
                  <a:latin typeface="Arial"/>
                  <a:cs typeface="Arial" charset="0"/>
                </a:rPr>
                <a:t>Unit of measure</a:t>
              </a:r>
            </a:p>
          </p:txBody>
        </p:sp>
      </p:grpSp>
      <p:sp>
        <p:nvSpPr>
          <p:cNvPr id="22" name="Slide Number"/>
          <p:cNvSpPr txBox="1">
            <a:spLocks/>
          </p:cNvSpPr>
          <p:nvPr/>
        </p:nvSpPr>
        <p:spPr bwMode="gray">
          <a:xfrm>
            <a:off x="8906228" y="6611154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/>
            <a:fld id="{42C328C1-A84F-4A39-A664-DBA00541A8C6}" type="slidenum">
              <a:rPr lang="en-US" b="1" smtClean="0">
                <a:solidFill>
                  <a:srgbClr val="83725B"/>
                </a:solidFill>
                <a:cs typeface="Arial" charset="0"/>
              </a:rPr>
              <a:pPr algn="r"/>
              <a:t>‹#›</a:t>
            </a:fld>
            <a:endParaRPr lang="en-US" b="1" dirty="0">
              <a:solidFill>
                <a:srgbClr val="83725B"/>
              </a:solidFill>
              <a:cs typeface="Arial" charset="0"/>
            </a:endParaRPr>
          </a:p>
        </p:txBody>
      </p:sp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094594" y="1048052"/>
            <a:ext cx="758825" cy="995363"/>
            <a:chOff x="4936" y="176"/>
            <a:chExt cx="478" cy="627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786619" y="1048052"/>
            <a:ext cx="1066800" cy="728663"/>
            <a:chOff x="4750" y="176"/>
            <a:chExt cx="672" cy="459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794557" y="1048052"/>
            <a:ext cx="1058862" cy="209550"/>
            <a:chOff x="7681913" y="285750"/>
            <a:chExt cx="1058862" cy="209550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81913" y="285750"/>
              <a:ext cx="1058862" cy="20955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  <a:cs typeface="Arial" charset="0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81913" y="285750"/>
              <a:ext cx="0" cy="20955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81913" y="495300"/>
              <a:ext cx="1058862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27919" y="1048052"/>
            <a:ext cx="825500" cy="1306516"/>
            <a:chOff x="6655594" y="273840"/>
            <a:chExt cx="82550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7" name="Arc 39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6976269" y="286540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6976269" y="561178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6976269" y="835817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6976269" y="1107280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6976269" y="1383505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485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260045286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9" name="think-cell Slide" r:id="rId23" imgW="360" imgH="360" progId="TCLayout.ActiveDocument.1">
                  <p:embed/>
                </p:oleObj>
              </mc:Choice>
              <mc:Fallback>
                <p:oleObj name="think-cell Slide" r:id="rId23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doc id"/>
          <p:cNvSpPr>
            <a:spLocks noChangeArrowheads="1"/>
          </p:cNvSpPr>
          <p:nvPr/>
        </p:nvSpPr>
        <p:spPr bwMode="gray">
          <a:xfrm>
            <a:off x="8853354" y="37255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defTabSz="913526"/>
            <a:endParaRPr lang="en-US" sz="8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gray">
          <a:xfrm rot="5400000">
            <a:off x="7978676" y="1980946"/>
            <a:ext cx="21881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  <a:cs typeface="Arial" charset="0"/>
              </a:rPr>
              <a:t>Last Modified 2013/07/30 09:55 AM South Africa Standard Time</a:t>
            </a:r>
            <a:endParaRPr lang="en-US" dirty="0">
              <a:solidFill>
                <a:srgbClr val="003896"/>
              </a:solidFill>
              <a:latin typeface="Arial"/>
              <a:cs typeface="Arial" charset="0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gray">
          <a:xfrm rot="5400000">
            <a:off x="8086079" y="4198926"/>
            <a:ext cx="197329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  <a:cs typeface="Arial" charset="0"/>
              </a:rPr>
              <a:t>Printed 2013/07/08 07:19 PM South Africa Standard Time</a:t>
            </a:r>
            <a:endParaRPr lang="en-US" dirty="0">
              <a:solidFill>
                <a:srgbClr val="003896"/>
              </a:solidFill>
              <a:latin typeface="Arial"/>
              <a:cs typeface="Arial" charset="0"/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1482155" y="2685377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  <a:cs typeface="Arial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gray">
          <a:xfrm>
            <a:off x="122238" y="6403895"/>
            <a:ext cx="8555037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gray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gray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/>
              <a:r>
                <a:rPr lang="en-US" sz="1000" dirty="0">
                  <a:solidFill>
                    <a:srgbClr val="003896"/>
                  </a:solidFill>
                  <a:latin typeface="Arial"/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dirty="0">
                  <a:solidFill>
                    <a:srgbClr val="003896"/>
                  </a:solidFill>
                  <a:latin typeface="Arial"/>
                  <a:cs typeface="Arial" charset="0"/>
                </a:rPr>
                <a:t>Title</a:t>
              </a:r>
            </a:p>
            <a:p>
              <a:r>
                <a:rPr lang="en-US" sz="1600" dirty="0">
                  <a:solidFill>
                    <a:srgbClr val="808080"/>
                  </a:solidFill>
                  <a:latin typeface="Arial"/>
                  <a:cs typeface="Arial" charset="0"/>
                </a:rPr>
                <a:t>Unit of measure</a:t>
              </a:r>
            </a:p>
          </p:txBody>
        </p:sp>
      </p:grpSp>
      <p:sp>
        <p:nvSpPr>
          <p:cNvPr id="22" name="Slide Number"/>
          <p:cNvSpPr txBox="1">
            <a:spLocks/>
          </p:cNvSpPr>
          <p:nvPr/>
        </p:nvSpPr>
        <p:spPr bwMode="gray">
          <a:xfrm>
            <a:off x="8906228" y="6611154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/>
            <a:fld id="{42C328C1-A84F-4A39-A664-DBA00541A8C6}" type="slidenum">
              <a:rPr lang="en-US" b="1" smtClean="0">
                <a:solidFill>
                  <a:srgbClr val="83725B"/>
                </a:solidFill>
                <a:cs typeface="Arial" charset="0"/>
              </a:rPr>
              <a:pPr algn="r"/>
              <a:t>‹#›</a:t>
            </a:fld>
            <a:endParaRPr lang="en-US" b="1" dirty="0">
              <a:solidFill>
                <a:srgbClr val="83725B"/>
              </a:solidFill>
              <a:cs typeface="Arial" charset="0"/>
            </a:endParaRPr>
          </a:p>
        </p:txBody>
      </p:sp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094594" y="1048052"/>
            <a:ext cx="758825" cy="995363"/>
            <a:chOff x="4936" y="176"/>
            <a:chExt cx="478" cy="627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786619" y="1048052"/>
            <a:ext cx="1066800" cy="728663"/>
            <a:chOff x="4750" y="176"/>
            <a:chExt cx="672" cy="459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794557" y="1048052"/>
            <a:ext cx="1058862" cy="209550"/>
            <a:chOff x="7681913" y="285750"/>
            <a:chExt cx="1058862" cy="209550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81913" y="285750"/>
              <a:ext cx="1058862" cy="20955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  <a:cs typeface="Arial" charset="0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81913" y="285750"/>
              <a:ext cx="0" cy="20955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81913" y="495300"/>
              <a:ext cx="1058862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27919" y="1048052"/>
            <a:ext cx="825500" cy="1306516"/>
            <a:chOff x="6655594" y="273840"/>
            <a:chExt cx="82550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7" name="Arc 39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6976269" y="286540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6976269" y="561178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6976269" y="835817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6976269" y="1107280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6976269" y="1383505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9470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4E21055-C674-480F-81F8-D72A8ECB56CE}" type="slidenum">
              <a:rPr lang="en-ZA"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8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  <p:sldLayoutId id="2147483943" r:id="rId12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8327A623-1410-4DD1-893F-60DF87C69EA6}" type="datetime1">
              <a:rPr lang="en-ZA">
                <a:latin typeface="Arial" charset="0"/>
                <a:cs typeface="Arial" charset="0"/>
              </a:rPr>
              <a:pPr>
                <a:defRPr/>
              </a:pPr>
              <a:t>2022/09/26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3329A3E-8D2E-4CC1-A3DB-7F2DCBF11D68}" type="slidenum">
              <a:rPr lang="en-ZA"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81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DF12E1F-BD0F-4655-8665-AD9E566BE76E}" type="datetime7">
              <a:rPr lang="en-ZA">
                <a:latin typeface="Arial" charset="0"/>
                <a:cs typeface="Arial" charset="0"/>
              </a:rPr>
              <a:pPr>
                <a:defRPr/>
              </a:pPr>
              <a:t>Sep-22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r>
              <a:rPr lang="en-GB" dirty="0">
                <a:latin typeface="Arial" charset="0"/>
                <a:cs typeface="Arial" charset="0"/>
              </a:rPr>
              <a:t>16 Feb 2017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C3A34C57-065C-499A-84D4-8F360BB4593F}" type="slidenum">
              <a:rPr lang="en-ZA"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144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  <p:sldLayoutId id="2147483971" r:id="rId13"/>
    <p:sldLayoutId id="2147483972" r:id="rId1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2EBF07DC-0430-4878-9CC1-EADD303C646F}" type="datetime1">
              <a:rPr lang="en-US">
                <a:latin typeface="Arial" charset="0"/>
                <a:cs typeface="Arial" charset="0"/>
              </a:rPr>
              <a:pPr>
                <a:defRPr/>
              </a:pPr>
              <a:t>9/26/2022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D7A3262-DBE3-4817-A5CC-BABB68C4D563}" type="slidenum">
              <a:rPr lang="en-ZA"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06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</p:sldLayoutIdLst>
  <p:transition spd="slow">
    <p:fade/>
  </p:transition>
  <p:hf sldNum="0" hd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19199151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80" name="think-cell Slide" r:id="rId23" imgW="360" imgH="360" progId="TCLayout.ActiveDocument.1">
                  <p:embed/>
                </p:oleObj>
              </mc:Choice>
              <mc:Fallback>
                <p:oleObj name="think-cell Slide" r:id="rId23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doc id"/>
          <p:cNvSpPr>
            <a:spLocks noChangeArrowheads="1"/>
          </p:cNvSpPr>
          <p:nvPr/>
        </p:nvSpPr>
        <p:spPr bwMode="gray">
          <a:xfrm>
            <a:off x="8853354" y="37255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defTabSz="913526"/>
            <a:endParaRPr lang="en-US" sz="8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gray">
          <a:xfrm rot="5400000">
            <a:off x="7978676" y="1980946"/>
            <a:ext cx="21881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  <a:cs typeface="Arial" charset="0"/>
              </a:rPr>
              <a:t>Last Modified 2013/07/30 09:55 AM South Africa Standard Time</a:t>
            </a:r>
            <a:endParaRPr lang="en-US" dirty="0">
              <a:solidFill>
                <a:srgbClr val="003896"/>
              </a:solidFill>
              <a:latin typeface="Arial"/>
              <a:cs typeface="Arial" charset="0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gray">
          <a:xfrm rot="5400000">
            <a:off x="8086079" y="4198926"/>
            <a:ext cx="197329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  <a:cs typeface="Arial" charset="0"/>
              </a:rPr>
              <a:t>Printed 2013/07/08 07:19 PM South Africa Standard Time</a:t>
            </a:r>
            <a:endParaRPr lang="en-US" dirty="0">
              <a:solidFill>
                <a:srgbClr val="003896"/>
              </a:solidFill>
              <a:latin typeface="Arial"/>
              <a:cs typeface="Arial" charset="0"/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1482155" y="2685377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  <a:cs typeface="Arial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gray">
          <a:xfrm>
            <a:off x="122238" y="6403895"/>
            <a:ext cx="8555037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gray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gray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/>
              <a:r>
                <a:rPr lang="en-US" sz="1000" dirty="0">
                  <a:solidFill>
                    <a:srgbClr val="003896"/>
                  </a:solidFill>
                  <a:latin typeface="Arial"/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dirty="0">
                  <a:solidFill>
                    <a:srgbClr val="003896"/>
                  </a:solidFill>
                  <a:latin typeface="Arial"/>
                  <a:cs typeface="Arial" charset="0"/>
                </a:rPr>
                <a:t>Title</a:t>
              </a:r>
            </a:p>
            <a:p>
              <a:r>
                <a:rPr lang="en-US" sz="1600" dirty="0">
                  <a:solidFill>
                    <a:srgbClr val="808080"/>
                  </a:solidFill>
                  <a:latin typeface="Arial"/>
                  <a:cs typeface="Arial" charset="0"/>
                </a:rPr>
                <a:t>Unit of measure</a:t>
              </a:r>
            </a:p>
          </p:txBody>
        </p:sp>
      </p:grpSp>
      <p:sp>
        <p:nvSpPr>
          <p:cNvPr id="22" name="Slide Number"/>
          <p:cNvSpPr txBox="1">
            <a:spLocks/>
          </p:cNvSpPr>
          <p:nvPr/>
        </p:nvSpPr>
        <p:spPr bwMode="gray">
          <a:xfrm>
            <a:off x="8906228" y="6611154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/>
            <a:fld id="{42C328C1-A84F-4A39-A664-DBA00541A8C6}" type="slidenum">
              <a:rPr lang="en-US" b="1" smtClean="0">
                <a:solidFill>
                  <a:srgbClr val="83725B"/>
                </a:solidFill>
                <a:cs typeface="Arial" charset="0"/>
              </a:rPr>
              <a:pPr algn="r"/>
              <a:t>‹#›</a:t>
            </a:fld>
            <a:endParaRPr lang="en-US" b="1" dirty="0">
              <a:solidFill>
                <a:srgbClr val="83725B"/>
              </a:solidFill>
              <a:cs typeface="Arial" charset="0"/>
            </a:endParaRPr>
          </a:p>
        </p:txBody>
      </p:sp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094594" y="1048052"/>
            <a:ext cx="758825" cy="995363"/>
            <a:chOff x="4936" y="176"/>
            <a:chExt cx="478" cy="627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786619" y="1048052"/>
            <a:ext cx="1066800" cy="728663"/>
            <a:chOff x="4750" y="176"/>
            <a:chExt cx="672" cy="459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794557" y="1048052"/>
            <a:ext cx="1058862" cy="209550"/>
            <a:chOff x="7681913" y="285750"/>
            <a:chExt cx="1058862" cy="209550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81913" y="285750"/>
              <a:ext cx="1058862" cy="20955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  <a:cs typeface="Arial" charset="0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81913" y="285750"/>
              <a:ext cx="0" cy="20955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81913" y="495300"/>
              <a:ext cx="1058862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27919" y="1048052"/>
            <a:ext cx="825500" cy="1306516"/>
            <a:chOff x="6655594" y="273840"/>
            <a:chExt cx="82550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7" name="Arc 39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6976269" y="286540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6976269" y="561178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6976269" y="835817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6976269" y="1107280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6976269" y="1383505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699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" name="Rectangle 143" hidden="1"/>
          <p:cNvGraphicFramePr>
            <a:graphicFrameLocks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369430650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69" name="think-cell Slide" r:id="rId31" imgW="0" imgH="0" progId="TCLayout.ActiveDocument.1">
                  <p:embed/>
                </p:oleObj>
              </mc:Choice>
              <mc:Fallback>
                <p:oleObj name="think-cell Slide" r:id="rId31" imgW="0" imgH="0" progId="TCLayout.ActiveDocument.1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66" name="Picture 142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McK 1. Slide Placeholder"/>
          <p:cNvSpPr>
            <a:spLocks noGrp="1" noChangeArrowheads="1"/>
          </p:cNvSpPr>
          <p:nvPr>
            <p:ph type="title"/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890713"/>
            <a:ext cx="67849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/>
              <a:t>Text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05A2C67A-B86E-494B-9B97-8C0B87E2E3EF}" type="slidenum">
              <a:rPr lang="en-ZA">
                <a:latin typeface="Arial" charset="0"/>
                <a:cs typeface="Arial" charset="0"/>
              </a:rPr>
              <a:pPr/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74" name="McK 2. Unit of measure" hidden="1"/>
          <p:cNvSpPr txBox="1">
            <a:spLocks noChangeArrowheads="1"/>
          </p:cNvSpPr>
          <p:nvPr/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ZA" sz="1600" b="1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279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/>
            <a:lstStyle>
              <a:lvl1pPr marL="104775" indent="-1047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10318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217613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40493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79228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ZA" sz="100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609600" indent="-609600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85813" indent="-14287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936625" indent="-14922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073150" indent="-134938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223963" indent="-14922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6811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1383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5955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0527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ZA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80" name="LegendBoxes" hidden="1"/>
          <p:cNvGrpSpPr>
            <a:grpSpLocks/>
          </p:cNvGrpSpPr>
          <p:nvPr/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Legend4</a:t>
              </a:r>
            </a:p>
          </p:txBody>
        </p:sp>
      </p:grpSp>
      <p:grpSp>
        <p:nvGrpSpPr>
          <p:cNvPr id="1089" name="LegendLines" hidden="1"/>
          <p:cNvGrpSpPr>
            <a:grpSpLocks/>
          </p:cNvGrpSpPr>
          <p:nvPr/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</p:grpSp>
      <p:grpSp>
        <p:nvGrpSpPr>
          <p:cNvPr id="1096" name="LegendMoons" hidden="1"/>
          <p:cNvGrpSpPr>
            <a:grpSpLocks/>
          </p:cNvGrpSpPr>
          <p:nvPr/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97" name="MoonLegend1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29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30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0" name="MoonLegend2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3" name="MoonLegend3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6" name="MoonLegend4" hidden="1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9" name="MoonLegend5" hidden="1"/>
            <p:cNvGrpSpPr>
              <a:grpSpLocks noChangeAspect="1"/>
            </p:cNvGrpSpPr>
            <p:nvPr>
              <p:custDataLst>
                <p:tags r:id="rId20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Legend5</a:t>
              </a:r>
            </a:p>
          </p:txBody>
        </p:sp>
      </p:grpSp>
      <p:grpSp>
        <p:nvGrpSpPr>
          <p:cNvPr id="1135" name="Sticker" hidden="1"/>
          <p:cNvGrpSpPr>
            <a:grpSpLocks/>
          </p:cNvGrpSpPr>
          <p:nvPr/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118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193675" indent="-19208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457200" indent="-26193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614363" indent="-1555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746125" indent="-1301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2033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16605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1177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25749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>
                <a:buClr>
                  <a:srgbClr val="83725B"/>
                </a:buClr>
              </a:pPr>
              <a:r>
                <a:rPr lang="en-ZA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120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12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cs-CZ" sz="80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126" name="ACET" hidden="1"/>
          <p:cNvGrpSpPr>
            <a:grpSpLocks/>
          </p:cNvGrpSpPr>
          <p:nvPr/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127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ZA" sz="1600" b="1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Title</a:t>
              </a:r>
            </a:p>
            <a:p>
              <a:r>
                <a:rPr lang="en-ZA" sz="1600" dirty="0">
                  <a:solidFill>
                    <a:srgbClr val="808080"/>
                  </a:solidFill>
                  <a:latin typeface="Arial" charset="0"/>
                  <a:cs typeface="Arial" charset="0"/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/>
        </p:nvSpPr>
        <p:spPr bwMode="auto">
          <a:xfrm rot="5400000">
            <a:off x="7984863" y="1932918"/>
            <a:ext cx="21881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600" dirty="0">
                <a:solidFill>
                  <a:srgbClr val="003896"/>
                </a:solidFill>
                <a:latin typeface="Arial" charset="0"/>
                <a:cs typeface="Arial" charset="0"/>
              </a:rPr>
              <a:t>Last Modified 2015-11-14 04:05 AM South Africa Standard Time</a:t>
            </a:r>
            <a:endParaRPr lang="en-ZA" sz="1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1130" name="Printed" hidden="1"/>
          <p:cNvSpPr txBox="1">
            <a:spLocks noChangeArrowheads="1"/>
          </p:cNvSpPr>
          <p:nvPr/>
        </p:nvSpPr>
        <p:spPr bwMode="auto">
          <a:xfrm rot="5400000">
            <a:off x="8092264" y="4461540"/>
            <a:ext cx="197329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600" dirty="0">
                <a:solidFill>
                  <a:srgbClr val="003896"/>
                </a:solidFill>
                <a:latin typeface="Arial" charset="0"/>
                <a:cs typeface="Arial" charset="0"/>
              </a:rPr>
              <a:t>Printed 2015/01/15 07:39 AM South Africa Standard Time</a:t>
            </a:r>
            <a:endParaRPr lang="en-ZA" sz="1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pic>
        <p:nvPicPr>
          <p:cNvPr id="1164" name="Picture 140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03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</p:sldLayoutIdLst>
  <p:transition spd="slow">
    <p:fade/>
  </p:transition>
  <p:hf hdr="0" ftr="0" dt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fontAlgn="base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fontAlgn="base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fontAlgn="base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" name="Rectangle 143" hidden="1"/>
          <p:cNvGraphicFramePr>
            <a:graphicFrameLocks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80242091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4" name="think-cell Slide" r:id="rId31" imgW="0" imgH="0" progId="TCLayout.ActiveDocument.1">
                  <p:embed/>
                </p:oleObj>
              </mc:Choice>
              <mc:Fallback>
                <p:oleObj name="think-cell Slide" r:id="rId31" imgW="0" imgH="0" progId="TCLayout.ActiveDocument.1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66" name="Picture 142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McK 1. Slide Placeholder"/>
          <p:cNvSpPr>
            <a:spLocks noGrp="1" noChangeArrowheads="1"/>
          </p:cNvSpPr>
          <p:nvPr>
            <p:ph type="title"/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890713"/>
            <a:ext cx="67849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/>
              <a:t>Text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05A2C67A-B86E-494B-9B97-8C0B87E2E3EF}" type="slidenum">
              <a:rPr lang="en-ZA">
                <a:latin typeface="Arial" charset="0"/>
                <a:cs typeface="Arial" charset="0"/>
              </a:rPr>
              <a:pPr/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74" name="McK 2. Unit of measure" hidden="1"/>
          <p:cNvSpPr txBox="1">
            <a:spLocks noChangeArrowheads="1"/>
          </p:cNvSpPr>
          <p:nvPr/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ZA" sz="1600" b="1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279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/>
            <a:lstStyle>
              <a:lvl1pPr marL="104775" indent="-1047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10318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217613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40493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79228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ZA" sz="100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609600" indent="-609600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85813" indent="-14287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936625" indent="-14922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073150" indent="-134938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223963" indent="-14922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6811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1383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5955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0527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ZA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80" name="LegendBoxes" hidden="1"/>
          <p:cNvGrpSpPr>
            <a:grpSpLocks/>
          </p:cNvGrpSpPr>
          <p:nvPr/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Legend4</a:t>
              </a:r>
            </a:p>
          </p:txBody>
        </p:sp>
      </p:grpSp>
      <p:grpSp>
        <p:nvGrpSpPr>
          <p:cNvPr id="1089" name="LegendLines" hidden="1"/>
          <p:cNvGrpSpPr>
            <a:grpSpLocks/>
          </p:cNvGrpSpPr>
          <p:nvPr/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</p:grpSp>
      <p:grpSp>
        <p:nvGrpSpPr>
          <p:cNvPr id="1096" name="LegendMoons" hidden="1"/>
          <p:cNvGrpSpPr>
            <a:grpSpLocks/>
          </p:cNvGrpSpPr>
          <p:nvPr/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97" name="MoonLegend1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29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30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0" name="MoonLegend2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3" name="MoonLegend3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6" name="MoonLegend4" hidden="1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9" name="MoonLegend5" hidden="1"/>
            <p:cNvGrpSpPr>
              <a:grpSpLocks noChangeAspect="1"/>
            </p:cNvGrpSpPr>
            <p:nvPr>
              <p:custDataLst>
                <p:tags r:id="rId20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Legend5</a:t>
              </a:r>
            </a:p>
          </p:txBody>
        </p:sp>
      </p:grpSp>
      <p:grpSp>
        <p:nvGrpSpPr>
          <p:cNvPr id="1135" name="Sticker" hidden="1"/>
          <p:cNvGrpSpPr>
            <a:grpSpLocks/>
          </p:cNvGrpSpPr>
          <p:nvPr/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118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193675" indent="-19208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457200" indent="-26193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614363" indent="-1555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746125" indent="-1301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2033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16605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1177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25749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>
                <a:buClr>
                  <a:srgbClr val="83725B"/>
                </a:buClr>
              </a:pPr>
              <a:r>
                <a:rPr lang="en-ZA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120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12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cs-CZ" sz="80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126" name="ACET" hidden="1"/>
          <p:cNvGrpSpPr>
            <a:grpSpLocks/>
          </p:cNvGrpSpPr>
          <p:nvPr/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127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ZA" sz="1600" b="1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Title</a:t>
              </a:r>
            </a:p>
            <a:p>
              <a:r>
                <a:rPr lang="en-ZA" sz="1600" dirty="0">
                  <a:solidFill>
                    <a:srgbClr val="808080"/>
                  </a:solidFill>
                  <a:latin typeface="Arial" charset="0"/>
                  <a:cs typeface="Arial" charset="0"/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/>
        </p:nvSpPr>
        <p:spPr bwMode="auto">
          <a:xfrm rot="5400000">
            <a:off x="7984863" y="1932918"/>
            <a:ext cx="21881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600" dirty="0">
                <a:solidFill>
                  <a:srgbClr val="003896"/>
                </a:solidFill>
                <a:latin typeface="Arial" charset="0"/>
                <a:cs typeface="Arial" charset="0"/>
              </a:rPr>
              <a:t>Last Modified 2015-11-14 04:05 AM South Africa Standard Time</a:t>
            </a:r>
            <a:endParaRPr lang="en-ZA" sz="1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1130" name="Printed" hidden="1"/>
          <p:cNvSpPr txBox="1">
            <a:spLocks noChangeArrowheads="1"/>
          </p:cNvSpPr>
          <p:nvPr/>
        </p:nvSpPr>
        <p:spPr bwMode="auto">
          <a:xfrm rot="5400000">
            <a:off x="8092264" y="4461540"/>
            <a:ext cx="197329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600" dirty="0">
                <a:solidFill>
                  <a:srgbClr val="003896"/>
                </a:solidFill>
                <a:latin typeface="Arial" charset="0"/>
                <a:cs typeface="Arial" charset="0"/>
              </a:rPr>
              <a:t>Printed 2015/01/15 07:39 AM South Africa Standard Time</a:t>
            </a:r>
            <a:endParaRPr lang="en-ZA" sz="1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pic>
        <p:nvPicPr>
          <p:cNvPr id="1164" name="Picture 140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998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  <p:sldLayoutId id="2147484017" r:id="rId12"/>
  </p:sldLayoutIdLst>
  <p:transition spd="slow">
    <p:fade/>
  </p:transition>
  <p:hf hdr="0" ftr="0" dt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fontAlgn="base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fontAlgn="base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fontAlgn="base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" name="Rectangle 143" hidden="1"/>
          <p:cNvGraphicFramePr>
            <a:graphicFrameLocks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310246929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42" name="think-cell Slide" r:id="rId31" imgW="0" imgH="0" progId="TCLayout.ActiveDocument.1">
                  <p:embed/>
                </p:oleObj>
              </mc:Choice>
              <mc:Fallback>
                <p:oleObj name="think-cell Slide" r:id="rId31" imgW="0" imgH="0" progId="TCLayout.ActiveDocument.1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66" name="Picture 142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McK 1. Slide Placeholder"/>
          <p:cNvSpPr>
            <a:spLocks noGrp="1" noChangeArrowheads="1"/>
          </p:cNvSpPr>
          <p:nvPr>
            <p:ph type="title"/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890713"/>
            <a:ext cx="67849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/>
              <a:t>Text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05A2C67A-B86E-494B-9B97-8C0B87E2E3EF}" type="slidenum">
              <a:rPr lang="en-ZA">
                <a:latin typeface="Arial" charset="0"/>
                <a:cs typeface="Arial" charset="0"/>
              </a:rPr>
              <a:pPr/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74" name="McK 2. Unit of measure" hidden="1"/>
          <p:cNvSpPr txBox="1">
            <a:spLocks noChangeArrowheads="1"/>
          </p:cNvSpPr>
          <p:nvPr/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ZA" sz="1600" b="1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279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/>
            <a:lstStyle>
              <a:lvl1pPr marL="104775" indent="-1047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10318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217613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40493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79228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ZA" sz="100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609600" indent="-609600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85813" indent="-14287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936625" indent="-14922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073150" indent="-134938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223963" indent="-14922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6811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1383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5955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0527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ZA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80" name="LegendBoxes" hidden="1"/>
          <p:cNvGrpSpPr>
            <a:grpSpLocks/>
          </p:cNvGrpSpPr>
          <p:nvPr/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Legend4</a:t>
              </a:r>
            </a:p>
          </p:txBody>
        </p:sp>
      </p:grpSp>
      <p:grpSp>
        <p:nvGrpSpPr>
          <p:cNvPr id="1089" name="LegendLines" hidden="1"/>
          <p:cNvGrpSpPr>
            <a:grpSpLocks/>
          </p:cNvGrpSpPr>
          <p:nvPr/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</p:grpSp>
      <p:grpSp>
        <p:nvGrpSpPr>
          <p:cNvPr id="1096" name="LegendMoons" hidden="1"/>
          <p:cNvGrpSpPr>
            <a:grpSpLocks/>
          </p:cNvGrpSpPr>
          <p:nvPr/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97" name="MoonLegend1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29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30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0" name="MoonLegend2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3" name="MoonLegend3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6" name="MoonLegend4" hidden="1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9" name="MoonLegend5" hidden="1"/>
            <p:cNvGrpSpPr>
              <a:grpSpLocks noChangeAspect="1"/>
            </p:cNvGrpSpPr>
            <p:nvPr>
              <p:custDataLst>
                <p:tags r:id="rId20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Legend5</a:t>
              </a:r>
            </a:p>
          </p:txBody>
        </p:sp>
      </p:grpSp>
      <p:grpSp>
        <p:nvGrpSpPr>
          <p:cNvPr id="1135" name="Sticker" hidden="1"/>
          <p:cNvGrpSpPr>
            <a:grpSpLocks/>
          </p:cNvGrpSpPr>
          <p:nvPr/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118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193675" indent="-19208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457200" indent="-26193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614363" indent="-1555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746125" indent="-1301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2033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16605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1177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25749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>
                <a:buClr>
                  <a:srgbClr val="83725B"/>
                </a:buClr>
              </a:pPr>
              <a:r>
                <a:rPr lang="en-ZA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120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12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cs-CZ" sz="80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126" name="ACET" hidden="1"/>
          <p:cNvGrpSpPr>
            <a:grpSpLocks/>
          </p:cNvGrpSpPr>
          <p:nvPr/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127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ZA" sz="1600" b="1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Title</a:t>
              </a:r>
            </a:p>
            <a:p>
              <a:r>
                <a:rPr lang="en-ZA" sz="1600" dirty="0">
                  <a:solidFill>
                    <a:srgbClr val="808080"/>
                  </a:solidFill>
                  <a:latin typeface="Arial" charset="0"/>
                  <a:cs typeface="Arial" charset="0"/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/>
        </p:nvSpPr>
        <p:spPr bwMode="auto">
          <a:xfrm rot="5400000">
            <a:off x="7984863" y="1932918"/>
            <a:ext cx="21881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600" dirty="0">
                <a:solidFill>
                  <a:srgbClr val="003896"/>
                </a:solidFill>
                <a:latin typeface="Arial" charset="0"/>
                <a:cs typeface="Arial" charset="0"/>
              </a:rPr>
              <a:t>Last Modified 2015-11-14 04:05 AM South Africa Standard Time</a:t>
            </a:r>
            <a:endParaRPr lang="en-ZA" sz="1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1130" name="Printed" hidden="1"/>
          <p:cNvSpPr txBox="1">
            <a:spLocks noChangeArrowheads="1"/>
          </p:cNvSpPr>
          <p:nvPr/>
        </p:nvSpPr>
        <p:spPr bwMode="auto">
          <a:xfrm rot="5400000">
            <a:off x="8092264" y="4461540"/>
            <a:ext cx="197329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600" dirty="0">
                <a:solidFill>
                  <a:srgbClr val="003896"/>
                </a:solidFill>
                <a:latin typeface="Arial" charset="0"/>
                <a:cs typeface="Arial" charset="0"/>
              </a:rPr>
              <a:t>Printed 2015/01/15 07:39 AM South Africa Standard Time</a:t>
            </a:r>
            <a:endParaRPr lang="en-ZA" sz="1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pic>
        <p:nvPicPr>
          <p:cNvPr id="1164" name="Picture 140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90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  <p:sldLayoutId id="2147484030" r:id="rId12"/>
  </p:sldLayoutIdLst>
  <p:transition spd="slow">
    <p:fade/>
  </p:transition>
  <p:hf hdr="0" ftr="0" dt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fontAlgn="base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fontAlgn="base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fontAlgn="base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9E6B0434-19C4-4348-B8EB-9A21AE3C41B2}" type="datetime1">
              <a:rPr lang="en-US">
                <a:latin typeface="Arial" charset="0"/>
                <a:cs typeface="Arial" charset="0"/>
              </a:rPr>
              <a:pPr>
                <a:defRPr/>
              </a:pPr>
              <a:t>9/26/2022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5E28387B-60B1-4567-9ED6-DAED12CC4FE8}" type="slidenum">
              <a:rPr lang="en-ZA"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37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transition spd="slow">
    <p:fade/>
  </p:transition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8651A2F-4EF2-48A1-B39B-1CF73AACBF2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3735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91711C0A-0CC8-4CB1-A43B-A16BBAF15BC1}" type="datetime1">
              <a:rPr lang="en-US">
                <a:latin typeface="Arial" charset="0"/>
                <a:cs typeface="Arial" charset="0"/>
              </a:rPr>
              <a:pPr>
                <a:defRPr/>
              </a:pPr>
              <a:t>9/26/2022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C0BBAA41-150D-48E3-ACE7-548BC15F3AF8}" type="slidenum">
              <a:rPr lang="en-ZA"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  <p:pic>
        <p:nvPicPr>
          <p:cNvPr id="4104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5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</p:sldLayoutIdLst>
  <p:transition spd="slow">
    <p:fade/>
  </p:transition>
  <p:hf sldNum="0"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ltGray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ltGray">
          <a:xfrm>
            <a:off x="436563" y="1263650"/>
            <a:ext cx="837882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ltGray">
          <a:xfrm>
            <a:off x="8458200" y="6448753"/>
            <a:ext cx="381000" cy="21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518999CD-5374-4C93-AC27-430A35ED8F01}" type="slidenum">
              <a:rPr lang="en-ZA" smtClean="0">
                <a:latin typeface="Arial"/>
                <a:cs typeface="Arial"/>
              </a:rPr>
              <a:pPr>
                <a:defRPr/>
              </a:pPr>
              <a:t>‹#›</a:t>
            </a:fld>
            <a:endParaRPr lang="en-ZA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 bwMode="ltGray">
          <a:xfrm>
            <a:off x="395288" y="6535738"/>
            <a:ext cx="4537075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ZA" sz="1050" i="1" dirty="0">
                <a:solidFill>
                  <a:srgbClr val="DDDDDD">
                    <a:lumMod val="50000"/>
                  </a:srgbClr>
                </a:solidFill>
                <a:latin typeface="Arial"/>
                <a:cs typeface="Arial"/>
              </a:rPr>
              <a:t>Generation Division</a:t>
            </a:r>
            <a:endParaRPr lang="en-ZA" sz="1050" dirty="0">
              <a:solidFill>
                <a:srgbClr val="00389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983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</p:sldLayoutIdLst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ＭＳ Ｐゴシック" charset="0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ltGray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ltGray">
          <a:xfrm>
            <a:off x="436563" y="1263650"/>
            <a:ext cx="837882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ltGray">
          <a:xfrm>
            <a:off x="8458200" y="6448753"/>
            <a:ext cx="381000" cy="21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518999CD-5374-4C93-AC27-430A35ED8F01}" type="slidenum">
              <a:rPr lang="en-ZA" smtClean="0">
                <a:latin typeface="Arial"/>
                <a:cs typeface="Arial"/>
              </a:rPr>
              <a:pPr>
                <a:defRPr/>
              </a:pPr>
              <a:t>‹#›</a:t>
            </a:fld>
            <a:endParaRPr lang="en-ZA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 bwMode="ltGray">
          <a:xfrm>
            <a:off x="395288" y="6535738"/>
            <a:ext cx="4537075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ZA" sz="1050" i="1" dirty="0">
                <a:solidFill>
                  <a:srgbClr val="DDDDDD">
                    <a:lumMod val="50000"/>
                  </a:srgbClr>
                </a:solidFill>
                <a:latin typeface="Arial"/>
                <a:cs typeface="Arial"/>
              </a:rPr>
              <a:t>Generation Division</a:t>
            </a:r>
            <a:endParaRPr lang="en-ZA" sz="1050" dirty="0">
              <a:solidFill>
                <a:srgbClr val="00389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3897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</p:sldLayoutIdLst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ＭＳ Ｐゴシック" charset="0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ltGray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ltGray">
          <a:xfrm>
            <a:off x="436563" y="1263650"/>
            <a:ext cx="837882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ltGray">
          <a:xfrm>
            <a:off x="8458200" y="6448753"/>
            <a:ext cx="381000" cy="21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518999CD-5374-4C93-AC27-430A35ED8F01}" type="slidenum">
              <a:rPr lang="en-ZA" smtClean="0">
                <a:latin typeface="Arial"/>
                <a:cs typeface="Arial"/>
              </a:rPr>
              <a:pPr>
                <a:defRPr/>
              </a:pPr>
              <a:t>‹#›</a:t>
            </a:fld>
            <a:endParaRPr lang="en-ZA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 bwMode="ltGray">
          <a:xfrm>
            <a:off x="395288" y="6535738"/>
            <a:ext cx="4537075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ZA" sz="1050" i="1" dirty="0">
                <a:solidFill>
                  <a:srgbClr val="DDDDDD">
                    <a:lumMod val="50000"/>
                  </a:srgbClr>
                </a:solidFill>
                <a:latin typeface="Arial"/>
                <a:cs typeface="Arial"/>
              </a:rPr>
              <a:t>Generation Division</a:t>
            </a:r>
            <a:endParaRPr lang="en-ZA" sz="1050" dirty="0">
              <a:solidFill>
                <a:srgbClr val="00389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989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</p:sldLayoutIdLst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ＭＳ Ｐゴシック" charset="0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ea typeface="Arial" charset="0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10BE6E8-39D9-40FE-991C-C59E7E514731}" type="slidenum">
              <a:rPr lang="en-ZA"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87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889087722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" name="think-cell Slide" r:id="rId23" imgW="360" imgH="360" progId="TCLayout.ActiveDocument.1">
                  <p:embed/>
                </p:oleObj>
              </mc:Choice>
              <mc:Fallback>
                <p:oleObj name="think-cell Slide" r:id="rId23" imgW="360" imgH="36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42"/>
          <p:cNvPicPr preferRelativeResize="0">
            <a:picLocks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40"/>
          <p:cNvPicPr preferRelativeResize="0">
            <a:picLocks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doc id"/>
          <p:cNvSpPr>
            <a:spLocks noChangeArrowheads="1"/>
          </p:cNvSpPr>
          <p:nvPr/>
        </p:nvSpPr>
        <p:spPr bwMode="gray">
          <a:xfrm>
            <a:off x="8853354" y="37255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defTabSz="913526"/>
            <a:endParaRPr lang="en-US" sz="8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/>
        </p:nvSpPr>
        <p:spPr bwMode="gray">
          <a:xfrm rot="5400000">
            <a:off x="7978676" y="1980946"/>
            <a:ext cx="21881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  <a:cs typeface="Arial" charset="0"/>
              </a:rPr>
              <a:t>Last Modified 2013/07/30 09:55 AM South Africa Standard Time</a:t>
            </a:r>
            <a:endParaRPr lang="en-US" dirty="0">
              <a:solidFill>
                <a:srgbClr val="003896"/>
              </a:solidFill>
              <a:latin typeface="Arial"/>
              <a:cs typeface="Arial" charset="0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gray">
          <a:xfrm rot="5400000">
            <a:off x="8086079" y="4198926"/>
            <a:ext cx="197329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  <a:cs typeface="Arial" charset="0"/>
              </a:rPr>
              <a:t>Printed 2013/07/08 07:19 PM South Africa Standard Time</a:t>
            </a:r>
            <a:endParaRPr lang="en-US" dirty="0">
              <a:solidFill>
                <a:srgbClr val="003896"/>
              </a:solidFill>
              <a:latin typeface="Arial"/>
              <a:cs typeface="Arial" charset="0"/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1482155" y="2685377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2238" y="300315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2238" y="27536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  <a:cs typeface="Arial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2238" y="993681"/>
            <a:ext cx="4479388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charset="0"/>
              </a:rPr>
              <a:t>Unit of measure</a:t>
            </a:r>
          </a:p>
        </p:txBody>
      </p:sp>
      <p:grpSp>
        <p:nvGrpSpPr>
          <p:cNvPr id="12" name="McK Slide Elements" hidden="1"/>
          <p:cNvGrpSpPr>
            <a:grpSpLocks/>
          </p:cNvGrpSpPr>
          <p:nvPr/>
        </p:nvGrpSpPr>
        <p:grpSpPr bwMode="gray">
          <a:xfrm>
            <a:off x="122238" y="6403895"/>
            <a:ext cx="8555037" cy="361206"/>
            <a:chOff x="75" y="3927"/>
            <a:chExt cx="5385" cy="223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gray">
            <a:xfrm>
              <a:off x="75" y="3927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 anchorCtr="0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charset="0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gray">
            <a:xfrm>
              <a:off x="75" y="4055"/>
              <a:ext cx="5385" cy="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 anchorCtr="0">
              <a:spAutoFit/>
            </a:bodyPr>
            <a:lstStyle/>
            <a:p>
              <a:pPr marL="609600" indent="-609600" defTabSz="913526"/>
              <a:r>
                <a:rPr lang="en-US" sz="1000" dirty="0">
                  <a:solidFill>
                    <a:srgbClr val="003896"/>
                  </a:solidFill>
                  <a:latin typeface="Arial"/>
                  <a:cs typeface="Arial" charset="0"/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203723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dirty="0">
                  <a:solidFill>
                    <a:srgbClr val="003896"/>
                  </a:solidFill>
                  <a:latin typeface="Arial"/>
                  <a:cs typeface="Arial" charset="0"/>
                </a:rPr>
                <a:t>Title</a:t>
              </a:r>
            </a:p>
            <a:p>
              <a:r>
                <a:rPr lang="en-US" sz="1600" dirty="0">
                  <a:solidFill>
                    <a:srgbClr val="808080"/>
                  </a:solidFill>
                  <a:latin typeface="Arial"/>
                  <a:cs typeface="Arial" charset="0"/>
                </a:rPr>
                <a:t>Unit of measure</a:t>
              </a:r>
            </a:p>
          </p:txBody>
        </p:sp>
      </p:grpSp>
      <p:sp>
        <p:nvSpPr>
          <p:cNvPr id="22" name="Slide Number"/>
          <p:cNvSpPr txBox="1">
            <a:spLocks/>
          </p:cNvSpPr>
          <p:nvPr/>
        </p:nvSpPr>
        <p:spPr bwMode="gray">
          <a:xfrm>
            <a:off x="8906228" y="6611154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/>
            <a:fld id="{42C328C1-A84F-4A39-A664-DBA00541A8C6}" type="slidenum">
              <a:rPr lang="en-US" b="1" smtClean="0">
                <a:solidFill>
                  <a:srgbClr val="83725B"/>
                </a:solidFill>
                <a:cs typeface="Arial" charset="0"/>
              </a:rPr>
              <a:pPr algn="r"/>
              <a:t>‹#›</a:t>
            </a:fld>
            <a:endParaRPr lang="en-US" b="1" dirty="0">
              <a:solidFill>
                <a:srgbClr val="83725B"/>
              </a:solidFill>
              <a:cs typeface="Arial" charset="0"/>
            </a:endParaRPr>
          </a:p>
        </p:txBody>
      </p:sp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094594" y="1048052"/>
            <a:ext cx="758825" cy="995363"/>
            <a:chOff x="4936" y="176"/>
            <a:chExt cx="478" cy="627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786619" y="1048052"/>
            <a:ext cx="1066800" cy="728663"/>
            <a:chOff x="4750" y="176"/>
            <a:chExt cx="672" cy="459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1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794557" y="1048052"/>
            <a:ext cx="1058862" cy="209550"/>
            <a:chOff x="7681913" y="285750"/>
            <a:chExt cx="1058862" cy="209550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81913" y="285750"/>
              <a:ext cx="1058862" cy="20955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  <a:cs typeface="Arial" charset="0"/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81913" y="285750"/>
              <a:ext cx="0" cy="20955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81913" y="495300"/>
              <a:ext cx="1058862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27919" y="1048052"/>
            <a:ext cx="825500" cy="1306516"/>
            <a:chOff x="6655594" y="273840"/>
            <a:chExt cx="82550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7" name="Arc 39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6976269" y="286540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6976269" y="561178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6976269" y="835817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6976269" y="1107280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6976269" y="1383505"/>
              <a:ext cx="504825" cy="182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charset="0"/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 dirty="0">
                  <a:solidFill>
                    <a:srgbClr val="003896"/>
                  </a:solidFill>
                  <a:latin typeface="Arial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802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rgbClr val="83725B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4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kom.co.za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19459" name="Group 162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951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16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pic>
          <p:nvPicPr>
            <p:cNvPr id="1951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60" name="Group 155"/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9510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11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12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13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14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19464" name="Group 156"/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9507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08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09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  <p:grpSp>
        <p:nvGrpSpPr>
          <p:cNvPr id="19465" name="Group 146"/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9499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00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01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02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03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04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05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506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  <p:sp>
        <p:nvSpPr>
          <p:cNvPr id="19466" name="Oval 118"/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600" dirty="0"/>
          </a:p>
        </p:txBody>
      </p:sp>
      <p:grpSp>
        <p:nvGrpSpPr>
          <p:cNvPr id="19467" name="Group 145"/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9496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97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98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  <p:grpSp>
        <p:nvGrpSpPr>
          <p:cNvPr id="19468" name="Group 157"/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9490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91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92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93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94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95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  <p:sp>
        <p:nvSpPr>
          <p:cNvPr id="19469" name="Oval 128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000" dirty="0">
              <a:solidFill>
                <a:srgbClr val="C0C0C0"/>
              </a:solidFill>
            </a:endParaRPr>
          </a:p>
        </p:txBody>
      </p:sp>
      <p:grpSp>
        <p:nvGrpSpPr>
          <p:cNvPr id="19470" name="Group 158"/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9487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88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89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  <p:grpSp>
        <p:nvGrpSpPr>
          <p:cNvPr id="19471" name="Group 159"/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9481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82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83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84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85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86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  <p:sp>
        <p:nvSpPr>
          <p:cNvPr id="2" name="Oval 138"/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dirty="0">
              <a:solidFill>
                <a:srgbClr val="C0C0C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9475" name="Group 160"/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9478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79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9480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  <p:sp>
        <p:nvSpPr>
          <p:cNvPr id="194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82925" y="1062039"/>
            <a:ext cx="5338836" cy="1774800"/>
          </a:xfrm>
        </p:spPr>
        <p:txBody>
          <a:bodyPr>
            <a:noAutofit/>
          </a:bodyPr>
          <a:lstStyle/>
          <a:p>
            <a:r>
              <a:rPr lang="en-ZA" altLang="en-US" b="1" kern="1200" dirty="0">
                <a:latin typeface="Arial" charset="0"/>
                <a:cs typeface="Arial" charset="0"/>
              </a:rPr>
              <a:t/>
            </a:r>
            <a:br>
              <a:rPr lang="en-ZA" altLang="en-US" b="1" kern="1200" dirty="0">
                <a:latin typeface="Arial" charset="0"/>
                <a:cs typeface="Arial" charset="0"/>
              </a:rPr>
            </a:br>
            <a:r>
              <a:rPr lang="en-ZA" altLang="en-US" kern="1200" dirty="0">
                <a:latin typeface="Arial" charset="0"/>
                <a:cs typeface="Arial" charset="0"/>
              </a:rPr>
              <a:t/>
            </a:r>
            <a:br>
              <a:rPr lang="en-ZA" altLang="en-US" kern="1200" dirty="0">
                <a:latin typeface="Arial" charset="0"/>
                <a:cs typeface="Arial" charset="0"/>
              </a:rPr>
            </a:br>
            <a:r>
              <a:rPr lang="en-ZA" sz="2200" b="1" dirty="0"/>
              <a:t/>
            </a:r>
            <a:br>
              <a:rPr lang="en-ZA" sz="2200" b="1" dirty="0"/>
            </a:br>
            <a:r>
              <a:rPr lang="en-ZA" sz="2200" b="1" dirty="0"/>
              <a:t/>
            </a:r>
            <a:br>
              <a:rPr lang="en-ZA" sz="2200" b="1" dirty="0"/>
            </a:br>
            <a:r>
              <a:rPr lang="en-ZA" sz="2200" b="1" dirty="0"/>
              <a:t/>
            </a:r>
            <a:br>
              <a:rPr lang="en-ZA" sz="2200" b="1" dirty="0"/>
            </a:br>
            <a:r>
              <a:rPr lang="en-ZA" sz="2200" b="1" dirty="0"/>
              <a:t/>
            </a:r>
            <a:br>
              <a:rPr lang="en-ZA" sz="2200" b="1" dirty="0"/>
            </a:br>
            <a:r>
              <a:rPr lang="en-ZA" sz="2200" b="1" dirty="0"/>
              <a:t/>
            </a:r>
            <a:br>
              <a:rPr lang="en-ZA" sz="2200" b="1" dirty="0"/>
            </a:br>
            <a:r>
              <a:rPr lang="en-ZA" sz="1800" b="1" dirty="0">
                <a:ea typeface="Calibri"/>
              </a:rPr>
              <a:t/>
            </a:r>
            <a:br>
              <a:rPr lang="en-ZA" sz="1800" b="1" dirty="0">
                <a:ea typeface="Calibri"/>
              </a:rPr>
            </a:br>
            <a:r>
              <a:rPr lang="en-ZA" sz="1800" b="1" dirty="0">
                <a:ea typeface="Calibri"/>
              </a:rPr>
              <a:t/>
            </a:r>
            <a:br>
              <a:rPr lang="en-ZA" sz="1800" b="1" dirty="0">
                <a:ea typeface="Calibri"/>
              </a:rPr>
            </a:br>
            <a:r>
              <a:rPr lang="en-ZA" sz="1800" b="1" dirty="0">
                <a:ea typeface="Calibri"/>
              </a:rPr>
              <a:t/>
            </a:r>
            <a:br>
              <a:rPr lang="en-ZA" sz="1800" b="1" dirty="0">
                <a:ea typeface="Calibri"/>
              </a:rPr>
            </a:br>
            <a:r>
              <a:rPr lang="en-ZA" sz="1800" b="1" dirty="0">
                <a:ea typeface="Calibri"/>
              </a:rPr>
              <a:t>ENQUIRY NO:  </a:t>
            </a:r>
            <a:r>
              <a:rPr lang="en-ZA" sz="1800" b="1" dirty="0" smtClean="0">
                <a:ea typeface="Calibri"/>
              </a:rPr>
              <a:t>MWP1597TX</a:t>
            </a:r>
            <a:r>
              <a:rPr lang="en-ZA" sz="1800" b="1" dirty="0">
                <a:ea typeface="Calibri"/>
              </a:rPr>
              <a:t/>
            </a:r>
            <a:br>
              <a:rPr lang="en-ZA" sz="1800" b="1" dirty="0">
                <a:ea typeface="Calibri"/>
              </a:rPr>
            </a:br>
            <a:r>
              <a:rPr lang="en-ZA" sz="1800" b="1" dirty="0">
                <a:ea typeface="Calibri"/>
              </a:rPr>
              <a:t> </a:t>
            </a:r>
            <a:br>
              <a:rPr lang="en-ZA" sz="1800" b="1" dirty="0">
                <a:ea typeface="Calibri"/>
              </a:rPr>
            </a:br>
            <a:r>
              <a:rPr lang="en-ZA" sz="1800" b="1" dirty="0">
                <a:ea typeface="Calibri"/>
              </a:rPr>
              <a:t>NON-COMPULSORY CLARIFICATION MEETING FOR:</a:t>
            </a:r>
            <a:r>
              <a:rPr lang="en-ZA" sz="2000" b="1" dirty="0">
                <a:ea typeface="Calibri"/>
              </a:rPr>
              <a:t/>
            </a:r>
            <a:br>
              <a:rPr lang="en-ZA" sz="2000" b="1" dirty="0">
                <a:ea typeface="Calibri"/>
              </a:rPr>
            </a:br>
            <a:r>
              <a:rPr lang="en-ZA" sz="2000" b="1" dirty="0">
                <a:ea typeface="Calibri"/>
              </a:rPr>
              <a:t/>
            </a:r>
            <a:br>
              <a:rPr lang="en-ZA" sz="2000" b="1" dirty="0">
                <a:ea typeface="Calibri"/>
              </a:rPr>
            </a:br>
            <a:endParaRPr lang="en-US" altLang="en-US" sz="2800" b="1" dirty="0"/>
          </a:p>
        </p:txBody>
      </p:sp>
      <p:sp>
        <p:nvSpPr>
          <p:cNvPr id="194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4975" y="2420887"/>
            <a:ext cx="5661025" cy="2952329"/>
          </a:xfrm>
        </p:spPr>
        <p:txBody>
          <a:bodyPr/>
          <a:lstStyle/>
          <a:p>
            <a:pPr algn="just"/>
            <a:r>
              <a:rPr lang="en-ZA" b="1" dirty="0"/>
              <a:t>PROVISION FOR TRANSMISSION SECURITY </a:t>
            </a:r>
            <a:r>
              <a:rPr lang="en-ZA" b="1" dirty="0" smtClean="0"/>
              <a:t>INTELLIGENCE AND </a:t>
            </a:r>
            <a:r>
              <a:rPr lang="en-ZA" b="1" dirty="0"/>
              <a:t>INVESTIGATIONS CONTRACT ON AN AS AND WHEN REQUIRED FOR A PERIOD OF TWO YEARS</a:t>
            </a:r>
            <a:endParaRPr lang="en-ZA" dirty="0"/>
          </a:p>
          <a:p>
            <a:pPr algn="just"/>
            <a:endParaRPr lang="en-US" altLang="en-US" b="1" dirty="0">
              <a:solidFill>
                <a:srgbClr val="003896"/>
              </a:solidFill>
              <a:latin typeface="+mj-lt"/>
              <a:ea typeface="Calibri"/>
              <a:cs typeface="+mj-cs"/>
            </a:endParaRPr>
          </a:p>
          <a:p>
            <a:pPr algn="just"/>
            <a:r>
              <a:rPr lang="en-US" altLang="en-US" b="1" dirty="0">
                <a:solidFill>
                  <a:srgbClr val="003896"/>
                </a:solidFill>
                <a:latin typeface="+mj-lt"/>
                <a:ea typeface="Calibri"/>
                <a:cs typeface="+mj-cs"/>
              </a:rPr>
              <a:t>COMPILED BY: TSHIFHIWA MODAU</a:t>
            </a:r>
            <a:endParaRPr lang="en-US" altLang="en-US" dirty="0"/>
          </a:p>
          <a:p>
            <a:pPr eaLnBrk="1" hangingPunct="1"/>
            <a:r>
              <a:rPr lang="en-US" altLang="en-US" sz="2000" b="1" dirty="0">
                <a:solidFill>
                  <a:srgbClr val="003896"/>
                </a:solidFill>
                <a:latin typeface="+mj-lt"/>
                <a:ea typeface="Calibri"/>
                <a:cs typeface="+mj-cs"/>
              </a:rPr>
              <a:t>DATE : </a:t>
            </a:r>
            <a:r>
              <a:rPr lang="en-US" altLang="en-US" sz="2000" b="1" dirty="0" smtClean="0">
                <a:solidFill>
                  <a:srgbClr val="003896"/>
                </a:solidFill>
                <a:latin typeface="+mj-lt"/>
                <a:ea typeface="Calibri"/>
                <a:cs typeface="+mj-cs"/>
              </a:rPr>
              <a:t>26 September </a:t>
            </a:r>
            <a:r>
              <a:rPr lang="en-US" altLang="en-US" sz="2000" b="1" dirty="0">
                <a:solidFill>
                  <a:srgbClr val="003896"/>
                </a:solidFill>
                <a:latin typeface="+mj-lt"/>
                <a:ea typeface="Calibri"/>
                <a:cs typeface="+mj-cs"/>
              </a:rPr>
              <a:t>2022 AT </a:t>
            </a:r>
            <a:r>
              <a:rPr lang="en-US" altLang="en-US" sz="2000" b="1" dirty="0" smtClean="0">
                <a:solidFill>
                  <a:srgbClr val="003896"/>
                </a:solidFill>
                <a:latin typeface="+mj-lt"/>
                <a:ea typeface="Calibri"/>
                <a:cs typeface="+mj-cs"/>
              </a:rPr>
              <a:t>10:00AM</a:t>
            </a:r>
            <a:endParaRPr lang="en-US" altLang="en-US" sz="2000" b="1" dirty="0">
              <a:solidFill>
                <a:srgbClr val="003896"/>
              </a:solidFill>
              <a:latin typeface="+mj-lt"/>
              <a:ea typeface="Calibri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9159640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Functionality Evaluation </a:t>
            </a:r>
            <a:endParaRPr lang="en-ZA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0236352"/>
              </p:ext>
            </p:extLst>
          </p:nvPr>
        </p:nvGraphicFramePr>
        <p:xfrm>
          <a:off x="251520" y="1124745"/>
          <a:ext cx="8568952" cy="51893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6596">
                  <a:extLst>
                    <a:ext uri="{9D8B030D-6E8A-4147-A177-3AD203B41FA5}">
                      <a16:colId xmlns:a16="http://schemas.microsoft.com/office/drawing/2014/main" val="4072050059"/>
                    </a:ext>
                  </a:extLst>
                </a:gridCol>
                <a:gridCol w="3159828">
                  <a:extLst>
                    <a:ext uri="{9D8B030D-6E8A-4147-A177-3AD203B41FA5}">
                      <a16:colId xmlns:a16="http://schemas.microsoft.com/office/drawing/2014/main" val="2051242418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404404851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68125796"/>
                    </a:ext>
                  </a:extLst>
                </a:gridCol>
              </a:tblGrid>
              <a:tr h="2552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 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 dirty="0">
                          <a:effectLst/>
                        </a:rPr>
                        <a:t>FUCNTIONAL EVALUATION CRITERIA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 dirty="0">
                          <a:effectLst/>
                        </a:rPr>
                        <a:t> </a:t>
                      </a:r>
                      <a:endParaRPr lang="en-ZA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 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1533320353"/>
                  </a:ext>
                </a:extLst>
              </a:tr>
              <a:tr h="2153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 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CRITERIA 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DESCRIPTION OF CRITERIA 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WEIGHT 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3619553034"/>
                  </a:ext>
                </a:extLst>
              </a:tr>
              <a:tr h="1798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1. 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Experience 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 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30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3289427934"/>
                  </a:ext>
                </a:extLst>
              </a:tr>
              <a:tr h="9534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1.1 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National Foot print. Footprint in the province where the services are to be rendered. To ensure services can be delivered with the desired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infrastructure in place.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 dirty="0">
                          <a:effectLst/>
                        </a:rPr>
                        <a:t>Proof of ownership of building or municipality account, water and lights account not older than 90 days or valid lease Agreement (signed by 2 or more contracting parties with witness signatures). Dates must be valid at time of tendering.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 dirty="0">
                          <a:effectLst/>
                        </a:rPr>
                        <a:t>6-9 provinces- 15 Points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 dirty="0">
                          <a:effectLst/>
                        </a:rPr>
                        <a:t>3-5 Provinces -10 Points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 dirty="0">
                          <a:effectLst/>
                        </a:rPr>
                        <a:t>1-2 Provinces - 2 Points</a:t>
                      </a:r>
                      <a:endParaRPr lang="en-ZA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15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2619603875"/>
                  </a:ext>
                </a:extLst>
              </a:tr>
              <a:tr h="7254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1.2 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The supplier should provide evidence of at least 3 successful organised crime investigations and successful prosecutions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Reports to entail not sensitive information but detailed enough to show scope of work tendered for, not older than 24 months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3 reference letters = 10 points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2 reference = 5 points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 letter = 1 marks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No reference = 0 points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10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362678386"/>
                  </a:ext>
                </a:extLst>
              </a:tr>
              <a:tr h="4254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1.3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Proof of current (active) organised references not older than 18 Months. 3 references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Signed letter from head of security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3 references – 5 points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2 references – 3 points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 reference – 1 point 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5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1626810588"/>
                  </a:ext>
                </a:extLst>
              </a:tr>
              <a:tr h="212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2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Capacity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 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 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25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462007777"/>
                  </a:ext>
                </a:extLst>
              </a:tr>
              <a:tr h="5182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2.1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The team should have a collective minimum of 25 years related experience. Provide condensed CV’s of each team member.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 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5 cv’s with minimum of 5 years’ experience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5 cv’s meeting criteria – 10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3 cv’s – 5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 cv - 1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 10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2056697813"/>
                  </a:ext>
                </a:extLst>
              </a:tr>
              <a:tr h="3190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2.3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Air Support manned (helicopter or drone) with thermal image capability (high capability Pan, Tilt, Zoom)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Ownership with proof of photos 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ZA" sz="700">
                          <a:effectLst/>
                        </a:rPr>
                        <a:t>Helicopter – 5 points 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ZA" sz="700">
                          <a:effectLst/>
                        </a:rPr>
                        <a:t>Drone – 5 points 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10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333669889"/>
                  </a:ext>
                </a:extLst>
              </a:tr>
              <a:tr h="3109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2.4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Demonstrable access to legal team (in-house or outsourced) to assist with prosecutions at own costs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Proof of legal team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Submission of cv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5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1229149407"/>
                  </a:ext>
                </a:extLst>
              </a:tr>
              <a:tr h="212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3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Technology and Equipment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 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 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10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2698147211"/>
                  </a:ext>
                </a:extLst>
              </a:tr>
              <a:tr h="4145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3.1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Transport – the supplier should have at least 2 vehicles with off-road capabilities, per team (proof must be provided)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Proof of log book, photos (will be verified on site)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ZA" sz="700">
                          <a:effectLst/>
                        </a:rPr>
                        <a:t>2 vehicles – 5 points 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ZA" sz="700">
                          <a:effectLst/>
                        </a:rPr>
                        <a:t>1 vehicle – 2 points 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5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822709107"/>
                  </a:ext>
                </a:extLst>
              </a:tr>
              <a:tr h="3190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3.2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Thermal Detection Night Vision Equipment (1 set per team)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Proof of ownership with photos 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ZA" sz="700">
                          <a:effectLst/>
                        </a:rPr>
                        <a:t>2 sets – 5 points 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ZA" sz="700">
                          <a:effectLst/>
                        </a:rPr>
                        <a:t>1 set – 2 points 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5</a:t>
                      </a:r>
                      <a:endParaRPr lang="en-ZA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3550038937"/>
                  </a:ext>
                </a:extLst>
              </a:tr>
              <a:tr h="1223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A" sz="700">
                          <a:effectLst/>
                        </a:rPr>
                        <a:t> </a:t>
                      </a:r>
                      <a:endParaRPr lang="en-ZA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 dirty="0">
                          <a:effectLst/>
                        </a:rPr>
                        <a:t> </a:t>
                      </a:r>
                      <a:endParaRPr lang="en-ZA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 dirty="0">
                          <a:effectLst/>
                        </a:rPr>
                        <a:t>Total</a:t>
                      </a:r>
                      <a:endParaRPr lang="en-ZA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ZA" sz="700" dirty="0">
                          <a:effectLst/>
                        </a:rPr>
                        <a:t>65</a:t>
                      </a:r>
                      <a:endParaRPr lang="en-ZA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524" marR="42524" marT="0" marB="0"/>
                </a:tc>
                <a:extLst>
                  <a:ext uri="{0D108BD9-81ED-4DB2-BD59-A6C34878D82A}">
                    <a16:rowId xmlns:a16="http://schemas.microsoft.com/office/drawing/2014/main" val="309094878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Date: 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10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563924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447171"/>
          </a:xfrm>
        </p:spPr>
        <p:txBody>
          <a:bodyPr/>
          <a:lstStyle/>
          <a:p>
            <a:r>
              <a:rPr lang="en-US" dirty="0" smtClean="0"/>
              <a:t>On-site evaluation criteria: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ZA" sz="1400" b="1" dirty="0" smtClean="0"/>
              <a:t>Tenders </a:t>
            </a:r>
            <a:r>
              <a:rPr lang="en-ZA" sz="1400" b="1" dirty="0"/>
              <a:t>who do not meet the threshold of 75% will be disqualified and not be evaluated further</a:t>
            </a:r>
            <a:endParaRPr lang="en-ZA" sz="1400" dirty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11</a:t>
            </a:fld>
            <a:endParaRPr lang="en-Z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52736"/>
            <a:ext cx="8889923" cy="499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3140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750" y="1095015"/>
            <a:ext cx="8378825" cy="5762985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SHE </a:t>
            </a:r>
            <a:r>
              <a:rPr lang="en-US" sz="1800" dirty="0"/>
              <a:t>Requirement: OHS Tender Returnables and SHE File check sheet .</a:t>
            </a:r>
          </a:p>
          <a:p>
            <a:pPr marL="0" indent="0">
              <a:buNone/>
            </a:pPr>
            <a:r>
              <a:rPr lang="en-US" sz="1800" b="1" dirty="0"/>
              <a:t>Note: Suppliers are expected upon tender submission to immediately start working on the SHE File Checklist. The requirement is that 3 days after contract award the SHE file must be must submitted to the designated SHE Department.</a:t>
            </a:r>
          </a:p>
          <a:p>
            <a:pPr marL="0" indent="0">
              <a:buNone/>
            </a:pPr>
            <a:r>
              <a:rPr lang="en-US" sz="1800" b="1" dirty="0" smtClean="0"/>
              <a:t>SHEQ Requirements</a:t>
            </a:r>
          </a:p>
          <a:p>
            <a:pPr marL="0" indent="0">
              <a:buNone/>
            </a:pPr>
            <a:r>
              <a:rPr lang="en-US" sz="1800" dirty="0" smtClean="0"/>
              <a:t>Safety Requirements- ATTACH DOCS</a:t>
            </a:r>
          </a:p>
          <a:p>
            <a:pPr marL="0" indent="0">
              <a:buNone/>
            </a:pPr>
            <a:r>
              <a:rPr lang="en-US" sz="1800" dirty="0" smtClean="0"/>
              <a:t>Environmental Requirements- ATTACH DOCS</a:t>
            </a:r>
          </a:p>
          <a:p>
            <a:pPr marL="0" indent="0">
              <a:buNone/>
            </a:pPr>
            <a:r>
              <a:rPr lang="en-US" sz="1800" dirty="0" smtClean="0"/>
              <a:t>Quality Requirements- ATTACH DOCS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Audited financial statements</a:t>
            </a:r>
          </a:p>
          <a:p>
            <a:endParaRPr lang="en-US" sz="1800" dirty="0"/>
          </a:p>
          <a:p>
            <a:endParaRPr lang="en-US" b="1" dirty="0"/>
          </a:p>
          <a:p>
            <a:endParaRPr lang="en-US" dirty="0"/>
          </a:p>
          <a:p>
            <a:pPr marL="0" indent="0">
              <a:buNone/>
            </a:pPr>
            <a:r>
              <a:rPr lang="en-ZA" dirty="0"/>
              <a:t>  </a:t>
            </a:r>
          </a:p>
          <a:p>
            <a:endParaRPr lang="en-US" dirty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12</a:t>
            </a:fld>
            <a:endParaRPr lang="en-Z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Calibri" panose="020F0502020204030204" pitchFamily="34" charset="0"/>
                <a:cs typeface="Times New Roman" panose="02020603050405020304" pitchFamily="18" charset="0"/>
              </a:rPr>
              <a:t>SHEQ including Financial Requirements</a:t>
            </a:r>
            <a:endParaRPr lang="en-ZA" alt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9246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QUESTIONS</a:t>
            </a:r>
            <a:endParaRPr lang="en-ZA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8999CD-5374-4C93-AC27-430A35ED8F01}" type="slidenum">
              <a:rPr lang="en-Z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9952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ZA" b="1" dirty="0"/>
              <a:t>Welcome and Introduction				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ZA" dirty="0"/>
              <a:t>Safety and Evacuation Procedure	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ZA" dirty="0"/>
              <a:t>Declaration of Interest			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>
                <a:ea typeface="Times New Roman"/>
              </a:rPr>
              <a:t>Purpose of meeting                                     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/>
              <a:t>Commercial Requirements		            	</a:t>
            </a:r>
            <a:r>
              <a:rPr lang="en-US" dirty="0">
                <a:ea typeface="Times New Roman"/>
              </a:rPr>
              <a:t> 		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ZA" dirty="0"/>
              <a:t>Scope of work  and Technical background</a:t>
            </a:r>
            <a:endParaRPr lang="en-US" dirty="0">
              <a:ea typeface="Times New Roman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>
                <a:ea typeface="Times New Roman"/>
              </a:rPr>
              <a:t>SHEQ Requirements			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ZA" dirty="0"/>
              <a:t>	</a:t>
            </a:r>
            <a:endParaRPr lang="en-US" dirty="0">
              <a:ea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C4E4-F781-410B-AD6C-1AF225F5EE3D}" type="slidenum">
              <a:rPr lang="en-ZA" smtClean="0"/>
              <a:pPr>
                <a:defRPr/>
              </a:pPr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06865226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3</a:t>
            </a:fld>
            <a:endParaRPr lang="en-ZA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36563" y="24955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altLang="en-US"/>
              <a:t>Session Objectives</a:t>
            </a:r>
          </a:p>
        </p:txBody>
      </p:sp>
      <p:sp>
        <p:nvSpPr>
          <p:cNvPr id="9" name="Pentagon 8"/>
          <p:cNvSpPr/>
          <p:nvPr/>
        </p:nvSpPr>
        <p:spPr>
          <a:xfrm>
            <a:off x="573088" y="1625600"/>
            <a:ext cx="1951037" cy="5746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ZA" b="1" dirty="0"/>
              <a:t>Session Objectives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86891" y="1632856"/>
            <a:ext cx="5580834" cy="33899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indent="-1778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ZA" dirty="0"/>
              <a:t>The session will focus on addressing questions on the invitation to tender  content and process to better support the submission of comprehensive tenders by: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ZA" dirty="0"/>
              <a:t>Providing pro-active responses to the clarification questions </a:t>
            </a:r>
          </a:p>
        </p:txBody>
      </p:sp>
    </p:spTree>
    <p:extLst>
      <p:ext uri="{BB962C8B-B14F-4D97-AF65-F5344CB8AC3E}">
        <p14:creationId xmlns:p14="http://schemas.microsoft.com/office/powerpoint/2010/main" val="617214934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altLang="en-US" dirty="0"/>
              <a:t>Session Objectives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124744"/>
            <a:ext cx="8378825" cy="5733256"/>
          </a:xfrm>
        </p:spPr>
        <p:txBody>
          <a:bodyPr/>
          <a:lstStyle/>
          <a:p>
            <a:pPr lvl="0">
              <a:spcBef>
                <a:spcPts val="1200"/>
              </a:spcBef>
              <a:defRPr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tender is available on Eskom’s tender bulletin (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www.eskom.co.za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and National Treasury website (</a:t>
            </a:r>
            <a:r>
              <a:rPr lang="en-ZA" sz="1800" dirty="0">
                <a:latin typeface="Arial" panose="020B0604020202020204" pitchFamily="34" charset="0"/>
                <a:cs typeface="Arial" panose="020B0604020202020204" pitchFamily="34" charset="0"/>
              </a:rPr>
              <a:t>http://www.etenders.gov.za)</a:t>
            </a:r>
            <a:r>
              <a:rPr lang="en-ZA" sz="18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and is </a:t>
            </a: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TENDER NO: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MWP1597TX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ZA" sz="1800" b="1" dirty="0"/>
              <a:t>PROVISION FOR TRANSMISSION SECURITY INTELLIGENCE AND INVESTIGATIONS CONTRACT ON AN AS AND WHEN REQUIRED FOR A PERIOD OF TWO YEARS</a:t>
            </a:r>
            <a:endParaRPr lang="en-ZA" sz="1800" dirty="0"/>
          </a:p>
          <a:p>
            <a:pPr lvl="0">
              <a:spcBef>
                <a:spcPts val="1200"/>
              </a:spcBef>
              <a:defRPr/>
            </a:pPr>
            <a:endParaRPr lang="en-ZA" sz="1800" dirty="0"/>
          </a:p>
          <a:p>
            <a:pPr algn="just">
              <a:spcBef>
                <a:spcPts val="1200"/>
              </a:spcBef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Tender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closes: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October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r>
              <a:rPr lang="en-US" sz="18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at 10h00am</a:t>
            </a:r>
          </a:p>
          <a:p>
            <a:pPr lvl="0">
              <a:spcBef>
                <a:spcPts val="1200"/>
              </a:spcBef>
              <a:defRPr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Response Format </a:t>
            </a:r>
          </a:p>
          <a:p>
            <a:pPr marL="457200" lvl="0" algn="just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defRPr/>
            </a:pPr>
            <a:r>
              <a:rPr lang="en-US" sz="18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The tenderer shall submit an </a:t>
            </a:r>
            <a:r>
              <a:rPr lang="en-US" sz="18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original</a:t>
            </a:r>
            <a:r>
              <a:rPr lang="en-US" sz="1800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tender</a:t>
            </a:r>
            <a:r>
              <a:rPr lang="en-US" sz="18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plus </a:t>
            </a:r>
            <a:r>
              <a:rPr lang="en-US" sz="18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one</a:t>
            </a:r>
            <a:r>
              <a:rPr lang="en-US" sz="1800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8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(1) </a:t>
            </a:r>
            <a:r>
              <a:rPr lang="en-US" sz="1800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hard</a:t>
            </a:r>
            <a:r>
              <a:rPr lang="en-US" sz="18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en-US" sz="1800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copy </a:t>
            </a:r>
            <a:r>
              <a:rPr lang="en-US" sz="18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of the original tender. </a:t>
            </a:r>
            <a:endParaRPr lang="en-ZA" sz="1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457200" lvl="0" algn="just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Commercial ,Technical and SHEQ files/folders</a:t>
            </a:r>
            <a:endParaRPr lang="en-Z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b="1" dirty="0"/>
              <a:t>NB:LATE TENDERS WILL NOT BE ACCEPTABLE </a:t>
            </a:r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9552" y="6375876"/>
            <a:ext cx="1738313" cy="26828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0590259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Tender Procedure: Communication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5</a:t>
            </a:fld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124744"/>
            <a:ext cx="8378825" cy="5328444"/>
          </a:xfrm>
        </p:spPr>
        <p:txBody>
          <a:bodyPr/>
          <a:lstStyle/>
          <a:p>
            <a:pPr lvl="0">
              <a:defRPr/>
            </a:pPr>
            <a:r>
              <a:rPr lang="en-GB" sz="1800" dirty="0"/>
              <a:t>Tenders that are submitted through email address will </a:t>
            </a:r>
            <a:r>
              <a:rPr lang="en-GB" sz="1800" b="1" dirty="0"/>
              <a:t>not be accepted</a:t>
            </a:r>
          </a:p>
          <a:p>
            <a:pPr lvl="0">
              <a:defRPr/>
            </a:pPr>
            <a:r>
              <a:rPr lang="en-GB" sz="1400" b="1" dirty="0"/>
              <a:t>ADDDRESS FOR DELIVERY OF TENDER DOCUMENTS</a:t>
            </a:r>
            <a:endParaRPr lang="en-ZA" dirty="0"/>
          </a:p>
          <a:p>
            <a:pPr marL="0" indent="0">
              <a:buNone/>
            </a:pPr>
            <a:r>
              <a:rPr lang="en-ZA" sz="1200" b="1" dirty="0"/>
              <a:t>      </a:t>
            </a:r>
            <a:r>
              <a:rPr lang="en-ZA" sz="1400" b="1" dirty="0"/>
              <a:t>ESKOM MEGAWATT PARK TENDER OFFICE </a:t>
            </a:r>
          </a:p>
          <a:p>
            <a:pPr marL="0" indent="0">
              <a:buNone/>
            </a:pPr>
            <a:r>
              <a:rPr lang="en-ZA" sz="1400" b="1" dirty="0"/>
              <a:t>     NORTHSIDE (RETAIL CENTRE) </a:t>
            </a:r>
          </a:p>
          <a:p>
            <a:pPr marL="0" indent="0">
              <a:buNone/>
            </a:pPr>
            <a:r>
              <a:rPr lang="en-ZA" sz="1400" b="1" dirty="0"/>
              <a:t>     1 MAXWELL DRIVE  SUNNINGHILL JOHANNESBURG </a:t>
            </a:r>
            <a:r>
              <a:rPr lang="en-ZA" dirty="0"/>
              <a:t>	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  <a:defRPr/>
            </a:pPr>
            <a:r>
              <a:rPr lang="en-US" sz="1800" dirty="0"/>
              <a:t>  One point of contact between Eskom’s Representative and the tenderer</a:t>
            </a:r>
          </a:p>
          <a:p>
            <a:pPr lvl="0">
              <a:buClr>
                <a:srgbClr val="00308F"/>
              </a:buClr>
              <a:defRPr/>
            </a:pPr>
            <a:r>
              <a:rPr lang="en-GB" sz="1800" dirty="0"/>
              <a:t>Email all communication / clarifications to: </a:t>
            </a:r>
            <a:r>
              <a:rPr lang="en-GB" sz="1800" u="sng" dirty="0"/>
              <a:t>modaut@eskom.co.za</a:t>
            </a:r>
          </a:p>
          <a:p>
            <a:pPr lvl="0">
              <a:buClr>
                <a:srgbClr val="00308F"/>
              </a:buClr>
              <a:defRPr/>
            </a:pPr>
            <a:r>
              <a:rPr lang="en-US" sz="1800" dirty="0"/>
              <a:t>The closing time for clarification of queries is </a:t>
            </a:r>
            <a:r>
              <a:rPr lang="en-US" sz="1800" b="1" dirty="0"/>
              <a:t>5 working days</a:t>
            </a:r>
            <a:r>
              <a:rPr lang="en-US" sz="1800" dirty="0"/>
              <a:t> before the deadline for tender submission. 	</a:t>
            </a:r>
          </a:p>
          <a:p>
            <a:pPr lvl="0">
              <a:buClr>
                <a:srgbClr val="00308F"/>
              </a:buClr>
              <a:defRPr/>
            </a:pPr>
            <a:r>
              <a:rPr lang="en-US" sz="1800" dirty="0"/>
              <a:t>All responses to clarifications will be consolidated and communicated through the bulletins</a:t>
            </a:r>
          </a:p>
        </p:txBody>
      </p:sp>
    </p:spTree>
    <p:extLst>
      <p:ext uri="{BB962C8B-B14F-4D97-AF65-F5344CB8AC3E}">
        <p14:creationId xmlns:p14="http://schemas.microsoft.com/office/powerpoint/2010/main" val="1821390780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297" y="928327"/>
            <a:ext cx="8378825" cy="592967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Basic compliance will be done on the following: </a:t>
            </a:r>
            <a:r>
              <a:rPr lang="en-US" sz="1800" b="1" dirty="0"/>
              <a:t>Tenders to submit: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dirty="0"/>
              <a:t>Submit one (1) original tender plus one (1) hard copy of the original tender to Eskom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dirty="0"/>
              <a:t>Submit a complete original tender with commercial, financial and technical information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dirty="0"/>
              <a:t>Submission of the mandatory commercial tender returnables as at stipulated deadlines.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dirty="0"/>
              <a:t>Central Supplier Database (CSD) number (MAA</a:t>
            </a:r>
            <a:r>
              <a:rPr lang="en-US" sz="1800" dirty="0" smtClean="0"/>
              <a:t>………)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Submit completed and signed all </a:t>
            </a:r>
            <a:r>
              <a:rPr lang="en-US" sz="1800" b="1" dirty="0"/>
              <a:t>ANNEXURES</a:t>
            </a:r>
            <a:r>
              <a:rPr lang="en-US" sz="1800" dirty="0"/>
              <a:t> pertaining to this enquiry as stated on </a:t>
            </a:r>
            <a:r>
              <a:rPr lang="en-US" sz="1800" b="1" dirty="0"/>
              <a:t>(Page </a:t>
            </a:r>
            <a:r>
              <a:rPr lang="en-US" sz="1800" b="1" dirty="0" smtClean="0"/>
              <a:t>3)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/>
              <a:t>Note: Non –responsive /Unacceptable tenders will be disqualified and all the responsive tenders will be evaluated further</a:t>
            </a:r>
          </a:p>
          <a:p>
            <a:pPr marL="0" indent="0">
              <a:buNone/>
            </a:pPr>
            <a:r>
              <a:rPr lang="en-US" sz="1800" b="1" dirty="0"/>
              <a:t>Note: </a:t>
            </a:r>
            <a:r>
              <a:rPr lang="en-US" sz="1800" dirty="0"/>
              <a:t>The tender validity period is </a:t>
            </a:r>
            <a:r>
              <a:rPr lang="en-US" sz="1800" b="1" dirty="0"/>
              <a:t>120 days from the closing date</a:t>
            </a:r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pPr marL="0" indent="0">
              <a:buNone/>
            </a:pPr>
            <a:r>
              <a:rPr lang="en-ZA" dirty="0"/>
              <a:t>  </a:t>
            </a:r>
          </a:p>
          <a:p>
            <a:endParaRPr lang="en-US" dirty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6</a:t>
            </a:fld>
            <a:endParaRPr lang="en-Z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Calibri" panose="020F0502020204030204" pitchFamily="34" charset="0"/>
                <a:cs typeface="Times New Roman" panose="02020603050405020304" pitchFamily="18" charset="0"/>
              </a:rPr>
              <a:t>Returnables</a:t>
            </a:r>
            <a:endParaRPr lang="en-ZA" altLang="en-US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560253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297" y="928327"/>
            <a:ext cx="8378825" cy="592967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SDL&amp;I </a:t>
            </a:r>
            <a:r>
              <a:rPr lang="en-US" b="1" dirty="0"/>
              <a:t>Pre-qualification criteria:</a:t>
            </a:r>
          </a:p>
          <a:p>
            <a:r>
              <a:rPr lang="en-US" sz="1800" b="1" dirty="0"/>
              <a:t>Not Applicable</a:t>
            </a:r>
          </a:p>
          <a:p>
            <a:pPr marL="0" indent="0">
              <a:buNone/>
            </a:pPr>
            <a:r>
              <a:rPr lang="en-US" sz="1800" b="1" dirty="0" smtClean="0"/>
              <a:t>Skills Development</a:t>
            </a:r>
          </a:p>
          <a:p>
            <a:pPr marL="0" indent="0">
              <a:buNone/>
            </a:pPr>
            <a:r>
              <a:rPr lang="en-US" sz="1600" b="1" dirty="0" smtClean="0"/>
              <a:t>Tenderers are requested to propose against the following training initiatives</a:t>
            </a:r>
            <a:endParaRPr lang="en-US" sz="1600" b="1" dirty="0"/>
          </a:p>
          <a:p>
            <a:endParaRPr lang="en-US" b="1" dirty="0"/>
          </a:p>
          <a:p>
            <a:endParaRPr lang="en-US" b="1" dirty="0"/>
          </a:p>
          <a:p>
            <a:endParaRPr lang="en-US" dirty="0" smtClean="0"/>
          </a:p>
          <a:p>
            <a:r>
              <a:rPr lang="en-US" sz="1800" dirty="0" smtClean="0"/>
              <a:t>Minimum sub-contracting requirements 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ZA" dirty="0"/>
              <a:t>  </a:t>
            </a:r>
          </a:p>
          <a:p>
            <a:endParaRPr lang="en-US" dirty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7</a:t>
            </a:fld>
            <a:endParaRPr lang="en-Z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Calibri" panose="020F0502020204030204" pitchFamily="34" charset="0"/>
                <a:cs typeface="Times New Roman" panose="02020603050405020304" pitchFamily="18" charset="0"/>
              </a:rPr>
              <a:t>SD&amp;L Requirement</a:t>
            </a:r>
            <a:endParaRPr lang="en-ZA" alt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829783"/>
              </p:ext>
            </p:extLst>
          </p:nvPr>
        </p:nvGraphicFramePr>
        <p:xfrm>
          <a:off x="574191" y="3068960"/>
          <a:ext cx="7008441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147">
                  <a:extLst>
                    <a:ext uri="{9D8B030D-6E8A-4147-A177-3AD203B41FA5}">
                      <a16:colId xmlns:a16="http://schemas.microsoft.com/office/drawing/2014/main" val="2685551201"/>
                    </a:ext>
                  </a:extLst>
                </a:gridCol>
                <a:gridCol w="2336147">
                  <a:extLst>
                    <a:ext uri="{9D8B030D-6E8A-4147-A177-3AD203B41FA5}">
                      <a16:colId xmlns:a16="http://schemas.microsoft.com/office/drawing/2014/main" val="3403366587"/>
                    </a:ext>
                  </a:extLst>
                </a:gridCol>
                <a:gridCol w="2336147">
                  <a:extLst>
                    <a:ext uri="{9D8B030D-6E8A-4147-A177-3AD203B41FA5}">
                      <a16:colId xmlns:a16="http://schemas.microsoft.com/office/drawing/2014/main" val="1609275078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Eskom’s initiative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Suppliers proposal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01926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Investigators</a:t>
                      </a:r>
                      <a:endParaRPr lang="en-Z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67236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937895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63476"/>
              </p:ext>
            </p:extLst>
          </p:nvPr>
        </p:nvGraphicFramePr>
        <p:xfrm>
          <a:off x="574190" y="5157192"/>
          <a:ext cx="704581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2905">
                  <a:extLst>
                    <a:ext uri="{9D8B030D-6E8A-4147-A177-3AD203B41FA5}">
                      <a16:colId xmlns:a16="http://schemas.microsoft.com/office/drawing/2014/main" val="2051628087"/>
                    </a:ext>
                  </a:extLst>
                </a:gridCol>
                <a:gridCol w="3522905">
                  <a:extLst>
                    <a:ext uri="{9D8B030D-6E8A-4147-A177-3AD203B41FA5}">
                      <a16:colId xmlns:a16="http://schemas.microsoft.com/office/drawing/2014/main" val="3816841026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81415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490873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Minimum %</a:t>
                      </a:r>
                      <a:r>
                        <a:rPr lang="en-US" baseline="0" dirty="0" smtClean="0"/>
                        <a:t> for sub-contracting is 30%</a:t>
                      </a:r>
                      <a:endParaRPr lang="en-Z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45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3162462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297" y="928327"/>
            <a:ext cx="8378825" cy="5929673"/>
          </a:xfrm>
        </p:spPr>
        <p:txBody>
          <a:bodyPr/>
          <a:lstStyle/>
          <a:p>
            <a:endParaRPr lang="en-US" dirty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8</a:t>
            </a:fld>
            <a:endParaRPr lang="en-Z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Calibri" panose="020F0502020204030204" pitchFamily="34" charset="0"/>
                <a:cs typeface="Times New Roman" panose="02020603050405020304" pitchFamily="18" charset="0"/>
              </a:rPr>
              <a:t>SD&amp;L </a:t>
            </a:r>
            <a:r>
              <a:rPr lang="en-US" alt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Requirement </a:t>
            </a:r>
            <a:r>
              <a:rPr lang="en-US" altLang="en-US" sz="1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continued</a:t>
            </a:r>
            <a:endParaRPr lang="en-ZA" altLang="en-US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5ACB4F-7070-4636-A086-CFEB79F41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9334"/>
            <a:ext cx="8845122" cy="141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988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297" y="928327"/>
            <a:ext cx="8378825" cy="592967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The </a:t>
            </a:r>
            <a:r>
              <a:rPr lang="en-US" sz="1800" dirty="0"/>
              <a:t>following gatekeepers are applicable:</a:t>
            </a:r>
          </a:p>
          <a:p>
            <a:endParaRPr lang="en-US" sz="1100" b="1" dirty="0"/>
          </a:p>
          <a:p>
            <a:endParaRPr lang="en-US" b="1" dirty="0"/>
          </a:p>
          <a:p>
            <a:endParaRPr lang="en-US" dirty="0"/>
          </a:p>
          <a:p>
            <a:pPr marL="0" indent="0">
              <a:buNone/>
            </a:pPr>
            <a:r>
              <a:rPr lang="en-ZA" dirty="0"/>
              <a:t>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1800" dirty="0" smtClean="0"/>
              <a:t>Supplier to satisfy all 6 mandatory requirements to be evaluated </a:t>
            </a:r>
            <a:r>
              <a:rPr lang="en-US" sz="1800" dirty="0" smtClean="0"/>
              <a:t>further</a:t>
            </a:r>
            <a:endParaRPr lang="en-ZA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26/09/2022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9</a:t>
            </a:fld>
            <a:endParaRPr lang="en-Z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Calibri" panose="020F0502020204030204" pitchFamily="34" charset="0"/>
                <a:cs typeface="Times New Roman" panose="02020603050405020304" pitchFamily="18" charset="0"/>
              </a:rPr>
              <a:t>TECHNICAL Requirements</a:t>
            </a:r>
            <a:endParaRPr lang="en-ZA" alt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819847"/>
              </p:ext>
            </p:extLst>
          </p:nvPr>
        </p:nvGraphicFramePr>
        <p:xfrm>
          <a:off x="436563" y="1700811"/>
          <a:ext cx="7735837" cy="24851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223">
                  <a:extLst>
                    <a:ext uri="{9D8B030D-6E8A-4147-A177-3AD203B41FA5}">
                      <a16:colId xmlns:a16="http://schemas.microsoft.com/office/drawing/2014/main" val="3226551125"/>
                    </a:ext>
                  </a:extLst>
                </a:gridCol>
                <a:gridCol w="5088472">
                  <a:extLst>
                    <a:ext uri="{9D8B030D-6E8A-4147-A177-3AD203B41FA5}">
                      <a16:colId xmlns:a16="http://schemas.microsoft.com/office/drawing/2014/main" val="420825271"/>
                    </a:ext>
                  </a:extLst>
                </a:gridCol>
                <a:gridCol w="2322142">
                  <a:extLst>
                    <a:ext uri="{9D8B030D-6E8A-4147-A177-3AD203B41FA5}">
                      <a16:colId xmlns:a16="http://schemas.microsoft.com/office/drawing/2014/main" val="2345856891"/>
                    </a:ext>
                  </a:extLst>
                </a:gridCol>
              </a:tblGrid>
              <a:tr h="19876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MANDATORY REQUIREMENTS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Yes/No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500311"/>
                  </a:ext>
                </a:extLst>
              </a:tr>
              <a:tr h="4493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1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Valid copy of company’s PSIRA registration certificate as a Security Service Provider 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 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486545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2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Valid copy of company owners/director’s PSIRA registration Certificate. 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 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2632859"/>
                  </a:ext>
                </a:extLst>
              </a:tr>
              <a:tr h="35486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3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Valid PSIRA Letter of Good Standing</a:t>
                      </a:r>
                      <a:endParaRPr lang="en-ZA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 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9300333"/>
                  </a:ext>
                </a:extLst>
              </a:tr>
              <a:tr h="3570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4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Valid Private Provident fund compliance letter 13a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 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9130241"/>
                  </a:ext>
                </a:extLst>
              </a:tr>
              <a:tr h="3570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5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Valid UIF compliance certificate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 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4092806"/>
                  </a:ext>
                </a:extLst>
              </a:tr>
              <a:tr h="40805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>
                          <a:effectLst/>
                        </a:rPr>
                        <a:t>6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Public Liability Insurance Letter R10 Million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</a:rPr>
                        <a:t> </a:t>
                      </a:r>
                      <a:endParaRPr lang="en-ZA" sz="1100" dirty="0" smtClean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808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7518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>
            <a:alpha val="67000"/>
          </a:schemeClr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5_Eskom_CF_ESK087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A29584"/>
        </a:lt2>
        <a:accent1>
          <a:srgbClr val="C1B8AD"/>
        </a:accent1>
        <a:accent2>
          <a:srgbClr val="7F9BCA"/>
        </a:accent2>
        <a:accent3>
          <a:srgbClr val="C97A00"/>
        </a:accent3>
        <a:accent4>
          <a:srgbClr val="003896"/>
        </a:accent4>
        <a:accent5>
          <a:srgbClr val="FF6600"/>
        </a:accent5>
        <a:accent6>
          <a:srgbClr val="808080"/>
        </a:accent6>
        <a:hlink>
          <a:srgbClr val="C97A00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Eskom_CF_ESK087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A29584"/>
        </a:lt2>
        <a:accent1>
          <a:srgbClr val="C1B8AD"/>
        </a:accent1>
        <a:accent2>
          <a:srgbClr val="7F9BCA"/>
        </a:accent2>
        <a:accent3>
          <a:srgbClr val="C97A00"/>
        </a:accent3>
        <a:accent4>
          <a:srgbClr val="003896"/>
        </a:accent4>
        <a:accent5>
          <a:srgbClr val="FF6600"/>
        </a:accent5>
        <a:accent6>
          <a:srgbClr val="808080"/>
        </a:accent6>
        <a:hlink>
          <a:srgbClr val="C97A00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Presentation template 1 - with visuals included 2017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Presentation template 2 - without visuals 2017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_Eskom_CF_ESK087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A29584"/>
        </a:lt2>
        <a:accent1>
          <a:srgbClr val="C1B8AD"/>
        </a:accent1>
        <a:accent2>
          <a:srgbClr val="7F9BCA"/>
        </a:accent2>
        <a:accent3>
          <a:srgbClr val="C97A00"/>
        </a:accent3>
        <a:accent4>
          <a:srgbClr val="003896"/>
        </a:accent4>
        <a:accent5>
          <a:srgbClr val="FF6600"/>
        </a:accent5>
        <a:accent6>
          <a:srgbClr val="808080"/>
        </a:accent6>
        <a:hlink>
          <a:srgbClr val="C97A00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CC3300"/>
        </a:accent3>
        <a:accent4>
          <a:srgbClr val="996600"/>
        </a:accent4>
        <a:accent5>
          <a:srgbClr val="FF6600"/>
        </a:accent5>
        <a:accent6>
          <a:srgbClr val="80808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3333CC"/>
        </a:accent3>
        <a:accent4>
          <a:srgbClr val="AF67FF"/>
        </a:accent4>
        <a:accent5>
          <a:srgbClr val="FF6600"/>
        </a:accent5>
        <a:accent6>
          <a:srgbClr val="808080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0066CC"/>
        </a:accent3>
        <a:accent4>
          <a:srgbClr val="00A80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5050"/>
        </a:accent3>
        <a:accent4>
          <a:srgbClr val="FF9900"/>
        </a:accent4>
        <a:accent5>
          <a:srgbClr val="FF6600"/>
        </a:accent5>
        <a:accent6>
          <a:srgbClr val="808080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00FFFF"/>
        </a:accent3>
        <a:accent4>
          <a:srgbClr val="00FF00"/>
        </a:accent4>
        <a:accent5>
          <a:srgbClr val="FF6600"/>
        </a:accent5>
        <a:accent6>
          <a:srgbClr val="808080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99"/>
        </a:accent3>
        <a:accent4>
          <a:srgbClr val="D3A219"/>
        </a:accent4>
        <a:accent5>
          <a:srgbClr val="FF6600"/>
        </a:accent5>
        <a:accent6>
          <a:srgbClr val="80808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66CCFF"/>
        </a:accent3>
        <a:accent4>
          <a:srgbClr val="FFE701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66CCFF"/>
        </a:accent3>
        <a:accent4>
          <a:srgbClr val="F0E500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CC66"/>
        </a:accent3>
        <a:accent4>
          <a:srgbClr val="E9DCB9"/>
        </a:accent4>
        <a:accent5>
          <a:srgbClr val="FF6600"/>
        </a:accent5>
        <a:accent6>
          <a:srgbClr val="808080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99CCFF"/>
        </a:accent3>
        <a:accent4>
          <a:srgbClr val="FFFF99"/>
        </a:accent4>
        <a:accent5>
          <a:srgbClr val="FF6600"/>
        </a:accent5>
        <a:accent6>
          <a:srgbClr val="808080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CB400"/>
        </a:accent3>
        <a:accent4>
          <a:srgbClr val="8C9EA0"/>
        </a:accent4>
        <a:accent5>
          <a:srgbClr val="FF6600"/>
        </a:accent5>
        <a:accent6>
          <a:srgbClr val="808080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858705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2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CC3300"/>
        </a:accent3>
        <a:accent4>
          <a:srgbClr val="996600"/>
        </a:accent4>
        <a:accent5>
          <a:srgbClr val="FF6600"/>
        </a:accent5>
        <a:accent6>
          <a:srgbClr val="80808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3333CC"/>
        </a:accent3>
        <a:accent4>
          <a:srgbClr val="AF67FF"/>
        </a:accent4>
        <a:accent5>
          <a:srgbClr val="FF6600"/>
        </a:accent5>
        <a:accent6>
          <a:srgbClr val="808080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0066CC"/>
        </a:accent3>
        <a:accent4>
          <a:srgbClr val="00A80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5050"/>
        </a:accent3>
        <a:accent4>
          <a:srgbClr val="FF9900"/>
        </a:accent4>
        <a:accent5>
          <a:srgbClr val="FF6600"/>
        </a:accent5>
        <a:accent6>
          <a:srgbClr val="808080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00FFFF"/>
        </a:accent3>
        <a:accent4>
          <a:srgbClr val="00FF00"/>
        </a:accent4>
        <a:accent5>
          <a:srgbClr val="FF6600"/>
        </a:accent5>
        <a:accent6>
          <a:srgbClr val="808080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99"/>
        </a:accent3>
        <a:accent4>
          <a:srgbClr val="D3A219"/>
        </a:accent4>
        <a:accent5>
          <a:srgbClr val="FF6600"/>
        </a:accent5>
        <a:accent6>
          <a:srgbClr val="80808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66CCFF"/>
        </a:accent3>
        <a:accent4>
          <a:srgbClr val="FFE701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66CCFF"/>
        </a:accent3>
        <a:accent4>
          <a:srgbClr val="F0E500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CC66"/>
        </a:accent3>
        <a:accent4>
          <a:srgbClr val="E9DCB9"/>
        </a:accent4>
        <a:accent5>
          <a:srgbClr val="FF6600"/>
        </a:accent5>
        <a:accent6>
          <a:srgbClr val="808080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99CCFF"/>
        </a:accent3>
        <a:accent4>
          <a:srgbClr val="FFFF99"/>
        </a:accent4>
        <a:accent5>
          <a:srgbClr val="FF6600"/>
        </a:accent5>
        <a:accent6>
          <a:srgbClr val="808080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CB400"/>
        </a:accent3>
        <a:accent4>
          <a:srgbClr val="8C9EA0"/>
        </a:accent4>
        <a:accent5>
          <a:srgbClr val="FF6600"/>
        </a:accent5>
        <a:accent6>
          <a:srgbClr val="808080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858705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3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CC3300"/>
        </a:accent3>
        <a:accent4>
          <a:srgbClr val="996600"/>
        </a:accent4>
        <a:accent5>
          <a:srgbClr val="FF6600"/>
        </a:accent5>
        <a:accent6>
          <a:srgbClr val="80808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3333CC"/>
        </a:accent3>
        <a:accent4>
          <a:srgbClr val="AF67FF"/>
        </a:accent4>
        <a:accent5>
          <a:srgbClr val="FF6600"/>
        </a:accent5>
        <a:accent6>
          <a:srgbClr val="808080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0066CC"/>
        </a:accent3>
        <a:accent4>
          <a:srgbClr val="00A80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5050"/>
        </a:accent3>
        <a:accent4>
          <a:srgbClr val="FF9900"/>
        </a:accent4>
        <a:accent5>
          <a:srgbClr val="FF6600"/>
        </a:accent5>
        <a:accent6>
          <a:srgbClr val="808080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00FFFF"/>
        </a:accent3>
        <a:accent4>
          <a:srgbClr val="00FF00"/>
        </a:accent4>
        <a:accent5>
          <a:srgbClr val="FF6600"/>
        </a:accent5>
        <a:accent6>
          <a:srgbClr val="808080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99"/>
        </a:accent3>
        <a:accent4>
          <a:srgbClr val="D3A219"/>
        </a:accent4>
        <a:accent5>
          <a:srgbClr val="FF6600"/>
        </a:accent5>
        <a:accent6>
          <a:srgbClr val="80808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66CCFF"/>
        </a:accent3>
        <a:accent4>
          <a:srgbClr val="FFE701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66CCFF"/>
        </a:accent3>
        <a:accent4>
          <a:srgbClr val="F0E500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CC66"/>
        </a:accent3>
        <a:accent4>
          <a:srgbClr val="E9DCB9"/>
        </a:accent4>
        <a:accent5>
          <a:srgbClr val="FF6600"/>
        </a:accent5>
        <a:accent6>
          <a:srgbClr val="808080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99CCFF"/>
        </a:accent3>
        <a:accent4>
          <a:srgbClr val="FFFF99"/>
        </a:accent4>
        <a:accent5>
          <a:srgbClr val="FF6600"/>
        </a:accent5>
        <a:accent6>
          <a:srgbClr val="808080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CB400"/>
        </a:accent3>
        <a:accent4>
          <a:srgbClr val="8C9EA0"/>
        </a:accent4>
        <a:accent5>
          <a:srgbClr val="FF6600"/>
        </a:accent5>
        <a:accent6>
          <a:srgbClr val="808080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858705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766752">
            <a:lumMod val="20000"/>
            <a:lumOff val="80000"/>
          </a:srgbClr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284400" marR="0" indent="-284400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Wingdings" panose="05000000000000000000" pitchFamily="2" charset="2"/>
          <a:buChar char="§"/>
          <a:tabLst/>
          <a:defRPr kumimoji="0" sz="1600" b="0" i="0" u="none" strike="noStrike" kern="0" cap="none" spc="0" normalizeH="0" baseline="0" noProof="0" dirty="0" smtClean="0">
            <a:ln>
              <a:noFill/>
            </a:ln>
            <a:solidFill>
              <a:srgbClr val="003896"/>
            </a:solidFill>
            <a:effectLst/>
            <a:uLnTx/>
            <a:uFillTx/>
          </a:defRPr>
        </a:defPPr>
      </a:lstStyle>
    </a:sp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Eskom_CF_ESK087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A29584"/>
        </a:lt2>
        <a:accent1>
          <a:srgbClr val="C1B8AD"/>
        </a:accent1>
        <a:accent2>
          <a:srgbClr val="7F9BCA"/>
        </a:accent2>
        <a:accent3>
          <a:srgbClr val="C97A00"/>
        </a:accent3>
        <a:accent4>
          <a:srgbClr val="003896"/>
        </a:accent4>
        <a:accent5>
          <a:srgbClr val="FF6600"/>
        </a:accent5>
        <a:accent6>
          <a:srgbClr val="808080"/>
        </a:accent6>
        <a:hlink>
          <a:srgbClr val="C97A00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36256</TotalTime>
  <Words>1094</Words>
  <Application>Microsoft Office PowerPoint</Application>
  <PresentationFormat>On-screen Show (4:3)</PresentationFormat>
  <Paragraphs>238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37" baseType="lpstr">
      <vt:lpstr>ＭＳ Ｐゴシック</vt:lpstr>
      <vt:lpstr>Arial</vt:lpstr>
      <vt:lpstr>Calibri</vt:lpstr>
      <vt:lpstr>Times New Roman</vt:lpstr>
      <vt:lpstr>Default Design</vt:lpstr>
      <vt:lpstr>2_Default Design</vt:lpstr>
      <vt:lpstr>5_Default Design</vt:lpstr>
      <vt:lpstr>3_Default Design</vt:lpstr>
      <vt:lpstr>4_Default Design</vt:lpstr>
      <vt:lpstr>7_Default Design</vt:lpstr>
      <vt:lpstr>9_Default Design</vt:lpstr>
      <vt:lpstr>1_Default Design</vt:lpstr>
      <vt:lpstr>1_Eskom_CF_ESK087</vt:lpstr>
      <vt:lpstr>5_Eskom_CF_ESK087</vt:lpstr>
      <vt:lpstr>2_Eskom_CF_ESK087</vt:lpstr>
      <vt:lpstr>Presentation template 1 - with visuals included 2017</vt:lpstr>
      <vt:lpstr>Presentation template 2 - without visuals 2017</vt:lpstr>
      <vt:lpstr>12_Default Design</vt:lpstr>
      <vt:lpstr>13_Default Design</vt:lpstr>
      <vt:lpstr>3_Eskom_CF_ESK087</vt:lpstr>
      <vt:lpstr>1_Eskom template</vt:lpstr>
      <vt:lpstr>2_Eskom template</vt:lpstr>
      <vt:lpstr>3_Eskom template</vt:lpstr>
      <vt:lpstr>think-cell Slide</vt:lpstr>
      <vt:lpstr>          ENQUIRY NO:  MWP1597TX   NON-COMPULSORY CLARIFICATION MEETING FOR:  </vt:lpstr>
      <vt:lpstr>Agenda</vt:lpstr>
      <vt:lpstr>Session Objectives</vt:lpstr>
      <vt:lpstr>Session Objectives</vt:lpstr>
      <vt:lpstr>Tender Procedure: Communication</vt:lpstr>
      <vt:lpstr>Returnables</vt:lpstr>
      <vt:lpstr>SD&amp;L Requirement</vt:lpstr>
      <vt:lpstr>SD&amp;L Requirement continued</vt:lpstr>
      <vt:lpstr>TECHNICAL Requirements</vt:lpstr>
      <vt:lpstr>Functionality Evaluation </vt:lpstr>
      <vt:lpstr>On-site evaluation criteria:</vt:lpstr>
      <vt:lpstr>SHEQ including Financial Requirements</vt:lpstr>
      <vt:lpstr>QUESTIONS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TCH bonisa</dc:creator>
  <cp:lastModifiedBy>Tshifhiwa Modau</cp:lastModifiedBy>
  <cp:revision>2220</cp:revision>
  <cp:lastPrinted>2019-11-05T06:37:42Z</cp:lastPrinted>
  <dcterms:created xsi:type="dcterms:W3CDTF">2009-06-02T18:15:51Z</dcterms:created>
  <dcterms:modified xsi:type="dcterms:W3CDTF">2022-09-26T20:14:14Z</dcterms:modified>
</cp:coreProperties>
</file>