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22118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309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7337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73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1.xml"/><Relationship Id="rId11" Type="http://schemas.openxmlformats.org/officeDocument/2006/relationships/image" Target="../media/image3.emf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229756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1567B-97FD-AE2E-C6B9-B0B8C1FAD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Contract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93A84-6D57-6041-E70B-539FEBDA6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contract details are:</a:t>
            </a:r>
          </a:p>
          <a:p>
            <a:r>
              <a:rPr lang="en-US" dirty="0"/>
              <a:t>Contract Type: NEC Professional Services Contract (PSC)</a:t>
            </a:r>
          </a:p>
          <a:p>
            <a:r>
              <a:rPr lang="en-US" dirty="0"/>
              <a:t>Contract duration: 5 years (60 months)</a:t>
            </a:r>
          </a:p>
          <a:p>
            <a:r>
              <a:rPr lang="en-US" dirty="0"/>
              <a:t>Main option clause: G (Term Contract)</a:t>
            </a:r>
          </a:p>
          <a:p>
            <a:r>
              <a:rPr lang="en-US" dirty="0"/>
              <a:t>Rate based </a:t>
            </a:r>
          </a:p>
          <a:p>
            <a:r>
              <a:rPr lang="en-US" dirty="0"/>
              <a:t>Managed by task order</a:t>
            </a:r>
          </a:p>
          <a:p>
            <a:r>
              <a:rPr lang="en-US" dirty="0"/>
              <a:t>Secondary clauses: 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r>
              <a:rPr lang="en-ZA" dirty="0"/>
              <a:t>Additional Conditions of Contract: Z Clauses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DF54B51-54B5-BD44-092A-85313D69F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089543"/>
              </p:ext>
            </p:extLst>
          </p:nvPr>
        </p:nvGraphicFramePr>
        <p:xfrm>
          <a:off x="683948" y="3498056"/>
          <a:ext cx="4152900" cy="2082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52900">
                  <a:extLst>
                    <a:ext uri="{9D8B030D-6E8A-4147-A177-3AD203B41FA5}">
                      <a16:colId xmlns:a16="http://schemas.microsoft.com/office/drawing/2014/main" val="15648636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  <a:tab pos="-457200" algn="l"/>
                          <a:tab pos="226695" algn="l"/>
                        </a:tabLst>
                      </a:pPr>
                      <a:r>
                        <a:rPr lang="en-GB" sz="1000" dirty="0">
                          <a:effectLst/>
                        </a:rPr>
                        <a:t>X1:		Price adjustment for inflation</a:t>
                      </a:r>
                      <a:endParaRPr lang="en-Z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31751464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  <a:tab pos="-457200" algn="l"/>
                          <a:tab pos="226695" algn="l"/>
                        </a:tabLst>
                      </a:pPr>
                      <a:r>
                        <a:rPr lang="en-GB" sz="1000">
                          <a:effectLst/>
                        </a:rPr>
                        <a:t>X2		Changes in the law</a:t>
                      </a:r>
                      <a:endParaRPr lang="en-Z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249971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  <a:tab pos="-457200" algn="l"/>
                          <a:tab pos="226695" algn="l"/>
                        </a:tabLst>
                      </a:pPr>
                      <a:r>
                        <a:rPr lang="en-GB" sz="1000">
                          <a:effectLst/>
                        </a:rPr>
                        <a:t>X7:		Delay damages</a:t>
                      </a:r>
                      <a:endParaRPr lang="en-ZA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28501516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</a:tabLst>
                      </a:pPr>
                      <a:r>
                        <a:rPr lang="en-GB" sz="1000" dirty="0">
                          <a:effectLst/>
                        </a:rPr>
                        <a:t>X9:	Transfer of rights</a:t>
                      </a:r>
                      <a:endParaRPr lang="en-Z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3691399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</a:tabLst>
                      </a:pPr>
                      <a:r>
                        <a:rPr lang="en-GB" sz="1000" dirty="0">
                          <a:effectLst/>
                        </a:rPr>
                        <a:t>X10	: Employer’s Agent</a:t>
                      </a:r>
                      <a:endParaRPr lang="en-Z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27299898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</a:tabLst>
                      </a:pPr>
                      <a:r>
                        <a:rPr lang="en-GB" sz="1000" dirty="0">
                          <a:effectLst/>
                        </a:rPr>
                        <a:t>X11:Termination by the Employer</a:t>
                      </a:r>
                      <a:endParaRPr lang="en-Z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19905944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tabLst>
                          <a:tab pos="226695" algn="l"/>
                          <a:tab pos="-457200" algn="l"/>
                          <a:tab pos="226695" algn="l"/>
                        </a:tabLst>
                      </a:pPr>
                      <a:r>
                        <a:rPr lang="en-GB" sz="1000" dirty="0">
                          <a:effectLst/>
                        </a:rPr>
                        <a:t>X13:Performance bond </a:t>
                      </a:r>
                      <a:endParaRPr lang="en-ZA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1112625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26695" marR="0" lvl="0" indent="-226695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6695" algn="l"/>
                        </a:tabLst>
                        <a:defRPr/>
                      </a:pPr>
                      <a:r>
                        <a:rPr lang="en-GB" sz="1000" dirty="0">
                          <a:effectLst/>
                        </a:rPr>
                        <a:t>X18:Limitation of liability</a:t>
                      </a:r>
                      <a:endParaRPr lang="en-ZA" sz="1000" b="1" dirty="0">
                        <a:effectLst/>
                        <a:latin typeface="Arial Bold" panose="020B07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975" marR="53975" marT="53975" marB="53975"/>
                </a:tc>
                <a:extLst>
                  <a:ext uri="{0D108BD9-81ED-4DB2-BD59-A6C34878D82A}">
                    <a16:rowId xmlns:a16="http://schemas.microsoft.com/office/drawing/2014/main" val="41648266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20926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97</Words>
  <Application>Microsoft Office PowerPoint</Application>
  <PresentationFormat>Widescreen</PresentationFormat>
  <Paragraphs>24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Bold</vt:lpstr>
      <vt:lpstr>Calibri</vt:lpstr>
      <vt:lpstr>Courier New</vt:lpstr>
      <vt:lpstr>Wingdings</vt:lpstr>
      <vt:lpstr>Content Slide Master</vt:lpstr>
      <vt:lpstr>think-cell Slide</vt:lpstr>
      <vt:lpstr>Contract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Contract</dc:title>
  <dc:creator>Aaron Mahadeo</dc:creator>
  <cp:lastModifiedBy>Keamogetswe Daniso</cp:lastModifiedBy>
  <cp:revision>2</cp:revision>
  <dcterms:created xsi:type="dcterms:W3CDTF">2025-11-25T05:16:18Z</dcterms:created>
  <dcterms:modified xsi:type="dcterms:W3CDTF">2025-11-27T08:36:27Z</dcterms:modified>
</cp:coreProperties>
</file>