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theme/theme5.xml" ContentType="application/vnd.openxmlformats-officedocument.theme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theme/theme7.xml" ContentType="application/vnd.openxmlformats-officedocument.theme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theme/theme8.xml" ContentType="application/vnd.openxmlformats-officedocument.theme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4298" r:id="rId2"/>
    <p:sldMasterId id="2147484314" r:id="rId3"/>
    <p:sldMasterId id="2147484327" r:id="rId4"/>
    <p:sldMasterId id="2147484342" r:id="rId5"/>
    <p:sldMasterId id="2147484355" r:id="rId6"/>
    <p:sldMasterId id="2147484367" r:id="rId7"/>
    <p:sldMasterId id="2147484379" r:id="rId8"/>
    <p:sldMasterId id="2147484392" r:id="rId9"/>
  </p:sldMasterIdLst>
  <p:notesMasterIdLst>
    <p:notesMasterId r:id="rId25"/>
  </p:notesMasterIdLst>
  <p:handoutMasterIdLst>
    <p:handoutMasterId r:id="rId26"/>
  </p:handoutMasterIdLst>
  <p:sldIdLst>
    <p:sldId id="291" r:id="rId10"/>
    <p:sldId id="341" r:id="rId11"/>
    <p:sldId id="342" r:id="rId12"/>
    <p:sldId id="345" r:id="rId13"/>
    <p:sldId id="344" r:id="rId14"/>
    <p:sldId id="288" r:id="rId15"/>
    <p:sldId id="338" r:id="rId16"/>
    <p:sldId id="1590" r:id="rId17"/>
    <p:sldId id="1591" r:id="rId18"/>
    <p:sldId id="1592" r:id="rId19"/>
    <p:sldId id="1555" r:id="rId20"/>
    <p:sldId id="1593" r:id="rId21"/>
    <p:sldId id="3731" r:id="rId22"/>
    <p:sldId id="293" r:id="rId23"/>
    <p:sldId id="1594" r:id="rId24"/>
  </p:sldIdLst>
  <p:sldSz cx="9144000" cy="6858000" type="screen4x3"/>
  <p:notesSz cx="9601200" cy="7315200"/>
  <p:defaultTextStyle>
    <a:defPPr>
      <a:defRPr lang="en-ZA"/>
    </a:defPPr>
    <a:lvl1pPr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253">
          <p15:clr>
            <a:srgbClr val="A4A3A4"/>
          </p15:clr>
        </p15:guide>
        <p15:guide id="2" orient="horz" pos="890">
          <p15:clr>
            <a:srgbClr val="A4A3A4"/>
          </p15:clr>
        </p15:guide>
        <p15:guide id="3" orient="horz" pos="3657">
          <p15:clr>
            <a:srgbClr val="A4A3A4"/>
          </p15:clr>
        </p15:guide>
        <p15:guide id="4" orient="horz" pos="1752">
          <p15:clr>
            <a:srgbClr val="A4A3A4"/>
          </p15:clr>
        </p15:guide>
        <p15:guide id="5" orient="horz" pos="4156">
          <p15:clr>
            <a:srgbClr val="A4A3A4"/>
          </p15:clr>
        </p15:guide>
        <p15:guide id="6" orient="horz" pos="3475">
          <p15:clr>
            <a:srgbClr val="A4A3A4"/>
          </p15:clr>
        </p15:guide>
        <p15:guide id="7" pos="5556">
          <p15:clr>
            <a:srgbClr val="A4A3A4"/>
          </p15:clr>
        </p15:guide>
        <p15:guide id="8" pos="5420">
          <p15:clr>
            <a:srgbClr val="A4A3A4"/>
          </p15:clr>
        </p15:guide>
        <p15:guide id="9" pos="340">
          <p15:clr>
            <a:srgbClr val="A4A3A4"/>
          </p15:clr>
        </p15:guide>
        <p15:guide id="10" pos="576">
          <p15:clr>
            <a:srgbClr val="A4A3A4"/>
          </p15:clr>
        </p15:guide>
        <p15:guide id="11" pos="4105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randon Naidoo" initials="BN" lastIdx="4" clrIdx="0"/>
  <p:cmAuthor id="1" name="Maudie Kesha" initials="MK" lastIdx="6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896"/>
    <a:srgbClr val="83725B"/>
    <a:srgbClr val="5F5F5F"/>
    <a:srgbClr val="C97A00"/>
    <a:srgbClr val="C00000"/>
    <a:srgbClr val="96330F"/>
    <a:srgbClr val="B2B2B2"/>
    <a:srgbClr val="C0C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2EA45DE-8C47-4A84-8753-C9725B2AB695}" v="2" dt="2022-08-16T08:13:29.05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666" autoAdjust="0"/>
    <p:restoredTop sz="93398" autoAdjust="0"/>
  </p:normalViewPr>
  <p:slideViewPr>
    <p:cSldViewPr snapToObjects="1" showGuides="1">
      <p:cViewPr varScale="1">
        <p:scale>
          <a:sx n="67" d="100"/>
          <a:sy n="67" d="100"/>
        </p:scale>
        <p:origin x="1716" y="72"/>
      </p:cViewPr>
      <p:guideLst>
        <p:guide orient="horz" pos="1253"/>
        <p:guide orient="horz" pos="890"/>
        <p:guide orient="horz" pos="3657"/>
        <p:guide orient="horz" pos="1752"/>
        <p:guide orient="horz" pos="4156"/>
        <p:guide orient="horz" pos="3475"/>
        <p:guide pos="5556"/>
        <p:guide pos="5420"/>
        <p:guide pos="340"/>
        <p:guide pos="576"/>
        <p:guide pos="410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microsoft.com/office/2015/10/relationships/revisionInfo" Target="revisionInfo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presProps" Target="presProps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91DB8BF-837C-417D-A267-CF7FC3496F02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E1C03C8-24D7-4F8F-97F5-ACDBEFF01007}">
      <dgm:prSet phldrT="[Text]"/>
      <dgm:spPr/>
      <dgm:t>
        <a:bodyPr/>
        <a:lstStyle/>
        <a:p>
          <a:r>
            <a:rPr lang="en-US" dirty="0"/>
            <a:t>ISO14001:2015 Environmental Management System </a:t>
          </a:r>
        </a:p>
      </dgm:t>
    </dgm:pt>
    <dgm:pt modelId="{FDE810C5-A190-4A26-9EE5-A8AF277C4FAA}" type="parTrans" cxnId="{6E6DE88E-586D-4E42-803A-33D5B0387A31}">
      <dgm:prSet/>
      <dgm:spPr/>
      <dgm:t>
        <a:bodyPr/>
        <a:lstStyle/>
        <a:p>
          <a:endParaRPr lang="en-US"/>
        </a:p>
      </dgm:t>
    </dgm:pt>
    <dgm:pt modelId="{EC53B448-812D-4C19-B8B6-91D5D28D9BD4}" type="sibTrans" cxnId="{6E6DE88E-586D-4E42-803A-33D5B0387A31}">
      <dgm:prSet/>
      <dgm:spPr/>
      <dgm:t>
        <a:bodyPr/>
        <a:lstStyle/>
        <a:p>
          <a:endParaRPr lang="en-US"/>
        </a:p>
      </dgm:t>
    </dgm:pt>
    <dgm:pt modelId="{6C97878E-3B99-420F-9B4F-44C3881AEE0A}">
      <dgm:prSet phldrT="[Text]"/>
      <dgm:spPr/>
      <dgm:t>
        <a:bodyPr/>
        <a:lstStyle/>
        <a:p>
          <a:r>
            <a:rPr lang="en-US" dirty="0"/>
            <a:t>Option 1: Management Systems Documentation</a:t>
          </a:r>
        </a:p>
      </dgm:t>
    </dgm:pt>
    <dgm:pt modelId="{6F8E0B80-1D4A-42FC-A6E9-3D936583B660}" type="parTrans" cxnId="{22EE3C76-67AA-4088-B8CA-AD04EE80B1D2}">
      <dgm:prSet/>
      <dgm:spPr/>
      <dgm:t>
        <a:bodyPr/>
        <a:lstStyle/>
        <a:p>
          <a:endParaRPr lang="en-US"/>
        </a:p>
      </dgm:t>
    </dgm:pt>
    <dgm:pt modelId="{2C37DE48-48EB-4839-A913-097CA4EC5CC2}" type="sibTrans" cxnId="{22EE3C76-67AA-4088-B8CA-AD04EE80B1D2}">
      <dgm:prSet/>
      <dgm:spPr/>
      <dgm:t>
        <a:bodyPr/>
        <a:lstStyle/>
        <a:p>
          <a:endParaRPr lang="en-US"/>
        </a:p>
      </dgm:t>
    </dgm:pt>
    <dgm:pt modelId="{410EA7C7-09EA-4224-96A7-9733E2A2E21C}">
      <dgm:prSet phldrT="[Text]"/>
      <dgm:spPr/>
      <dgm:t>
        <a:bodyPr/>
        <a:lstStyle/>
        <a:p>
          <a:r>
            <a:rPr lang="en-US" dirty="0"/>
            <a:t>Option 2: Certified Management Systems (Valid and relevant to the Scope)</a:t>
          </a:r>
        </a:p>
      </dgm:t>
    </dgm:pt>
    <dgm:pt modelId="{47172507-91E9-4EF0-9FF8-99C8113E4503}" type="parTrans" cxnId="{F6861C31-2A00-40C4-9059-4C679FCBF402}">
      <dgm:prSet/>
      <dgm:spPr/>
      <dgm:t>
        <a:bodyPr/>
        <a:lstStyle/>
        <a:p>
          <a:endParaRPr lang="en-US"/>
        </a:p>
      </dgm:t>
    </dgm:pt>
    <dgm:pt modelId="{64955566-D37E-49D0-9F6A-4FB9B04B4F00}" type="sibTrans" cxnId="{F6861C31-2A00-40C4-9059-4C679FCBF402}">
      <dgm:prSet/>
      <dgm:spPr/>
      <dgm:t>
        <a:bodyPr/>
        <a:lstStyle/>
        <a:p>
          <a:endParaRPr lang="en-US"/>
        </a:p>
      </dgm:t>
    </dgm:pt>
    <dgm:pt modelId="{472CDC10-F2B3-4EFC-9202-328CE3C896A8}">
      <dgm:prSet phldrT="[Text]"/>
      <dgm:spPr/>
      <dgm:t>
        <a:bodyPr/>
        <a:lstStyle/>
        <a:p>
          <a:r>
            <a:rPr lang="en-US" dirty="0"/>
            <a:t>Environmental Management Programme</a:t>
          </a:r>
        </a:p>
      </dgm:t>
    </dgm:pt>
    <dgm:pt modelId="{C0D54642-49C1-4FC8-8D6E-BFBA61E3E1D6}" type="parTrans" cxnId="{E8769A54-EB0B-46A0-8CBB-C5F2CC864E6C}">
      <dgm:prSet/>
      <dgm:spPr/>
      <dgm:t>
        <a:bodyPr/>
        <a:lstStyle/>
        <a:p>
          <a:endParaRPr lang="en-US"/>
        </a:p>
      </dgm:t>
    </dgm:pt>
    <dgm:pt modelId="{3065DD6E-CC2D-48D1-BA85-5AC0339EC377}" type="sibTrans" cxnId="{E8769A54-EB0B-46A0-8CBB-C5F2CC864E6C}">
      <dgm:prSet/>
      <dgm:spPr/>
      <dgm:t>
        <a:bodyPr/>
        <a:lstStyle/>
        <a:p>
          <a:endParaRPr lang="en-US"/>
        </a:p>
      </dgm:t>
    </dgm:pt>
    <dgm:pt modelId="{3FC452BF-93AB-40AB-B8AE-26F3453626EE}">
      <dgm:prSet phldrT="[Text]"/>
      <dgm:spPr/>
      <dgm:t>
        <a:bodyPr/>
        <a:lstStyle/>
        <a:p>
          <a:r>
            <a:rPr lang="en-US" dirty="0"/>
            <a:t>Determination of Scope significant impacts (e.g. Hazardous chemical  substances, access control, incidents management, awareness, vegetation, water management etc..</a:t>
          </a:r>
        </a:p>
      </dgm:t>
    </dgm:pt>
    <dgm:pt modelId="{A7D9C54C-3B94-45F1-9ABA-82A40CE4DB85}" type="parTrans" cxnId="{AF0FDA9B-8F40-4E00-BE3B-503C3ECE300A}">
      <dgm:prSet/>
      <dgm:spPr/>
      <dgm:t>
        <a:bodyPr/>
        <a:lstStyle/>
        <a:p>
          <a:endParaRPr lang="en-US"/>
        </a:p>
      </dgm:t>
    </dgm:pt>
    <dgm:pt modelId="{073E42D9-8799-4DBE-9A60-E756DA7E8C5C}" type="sibTrans" cxnId="{AF0FDA9B-8F40-4E00-BE3B-503C3ECE300A}">
      <dgm:prSet/>
      <dgm:spPr/>
      <dgm:t>
        <a:bodyPr/>
        <a:lstStyle/>
        <a:p>
          <a:endParaRPr lang="en-US"/>
        </a:p>
      </dgm:t>
    </dgm:pt>
    <dgm:pt modelId="{9307386E-AF62-4C3E-AE71-CEB5246CCFF3}">
      <dgm:prSet phldrT="[Text]"/>
      <dgm:spPr/>
      <dgm:t>
        <a:bodyPr/>
        <a:lstStyle/>
        <a:p>
          <a:r>
            <a:rPr lang="en-US" dirty="0"/>
            <a:t>Description of such impacts and measures to be implemented</a:t>
          </a:r>
        </a:p>
      </dgm:t>
    </dgm:pt>
    <dgm:pt modelId="{0E0BD3E4-562C-4C02-9231-9C2FEB217669}" type="parTrans" cxnId="{65EFB748-3E6A-4277-9411-77B34E566C0C}">
      <dgm:prSet/>
      <dgm:spPr/>
      <dgm:t>
        <a:bodyPr/>
        <a:lstStyle/>
        <a:p>
          <a:endParaRPr lang="en-US"/>
        </a:p>
      </dgm:t>
    </dgm:pt>
    <dgm:pt modelId="{570E77AE-D61B-430A-97C0-196BE9DF7551}" type="sibTrans" cxnId="{65EFB748-3E6A-4277-9411-77B34E566C0C}">
      <dgm:prSet/>
      <dgm:spPr/>
      <dgm:t>
        <a:bodyPr/>
        <a:lstStyle/>
        <a:p>
          <a:endParaRPr lang="en-US"/>
        </a:p>
      </dgm:t>
    </dgm:pt>
    <dgm:pt modelId="{93887E82-B219-49A0-9CD5-ED3FF2A92314}">
      <dgm:prSet phldrT="[Text]"/>
      <dgm:spPr/>
      <dgm:t>
        <a:bodyPr/>
        <a:lstStyle/>
        <a:p>
          <a:r>
            <a:rPr lang="en-US" dirty="0"/>
            <a:t>Waste Management Plan / Method Statement</a:t>
          </a:r>
        </a:p>
      </dgm:t>
    </dgm:pt>
    <dgm:pt modelId="{BEC40B10-BB3E-482A-8B1E-173907EFC67D}" type="parTrans" cxnId="{0C740CE9-D21D-43DE-8A49-609CF194C923}">
      <dgm:prSet/>
      <dgm:spPr/>
      <dgm:t>
        <a:bodyPr/>
        <a:lstStyle/>
        <a:p>
          <a:endParaRPr lang="en-US"/>
        </a:p>
      </dgm:t>
    </dgm:pt>
    <dgm:pt modelId="{96F492DA-336B-47D4-B167-C8E7C46C3D74}" type="sibTrans" cxnId="{0C740CE9-D21D-43DE-8A49-609CF194C923}">
      <dgm:prSet/>
      <dgm:spPr/>
      <dgm:t>
        <a:bodyPr/>
        <a:lstStyle/>
        <a:p>
          <a:endParaRPr lang="en-US"/>
        </a:p>
      </dgm:t>
    </dgm:pt>
    <dgm:pt modelId="{3C2C3D7D-A320-4B5A-B1BF-C4475CD7735C}">
      <dgm:prSet phldrT="[Text]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dirty="0"/>
            <a:t> Submitted plan</a:t>
          </a:r>
        </a:p>
      </dgm:t>
    </dgm:pt>
    <dgm:pt modelId="{9784E251-C7C2-4E13-947C-BF56CE73C19B}" type="parTrans" cxnId="{F9D0D2ED-BEC1-49FB-A08E-1C4B27D9AB36}">
      <dgm:prSet/>
      <dgm:spPr/>
      <dgm:t>
        <a:bodyPr/>
        <a:lstStyle/>
        <a:p>
          <a:endParaRPr lang="en-US"/>
        </a:p>
      </dgm:t>
    </dgm:pt>
    <dgm:pt modelId="{0C2C4825-3041-4F53-9AE7-4985F48CC97E}" type="sibTrans" cxnId="{F9D0D2ED-BEC1-49FB-A08E-1C4B27D9AB36}">
      <dgm:prSet/>
      <dgm:spPr/>
      <dgm:t>
        <a:bodyPr/>
        <a:lstStyle/>
        <a:p>
          <a:endParaRPr lang="en-US"/>
        </a:p>
      </dgm:t>
    </dgm:pt>
    <dgm:pt modelId="{5E57C1DC-6BDC-435B-8BBD-8DE226864124}">
      <dgm:prSet phldrT="[Text]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dirty="0"/>
            <a:t> Potential Waste Streams, Minimisation and Segregation of waste and measure to manage waste on site	</a:t>
          </a:r>
        </a:p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n-US" dirty="0"/>
        </a:p>
      </dgm:t>
    </dgm:pt>
    <dgm:pt modelId="{58B8611D-2728-4D29-B12F-96BDB439ED1E}" type="parTrans" cxnId="{CB005834-AF2D-404D-B0CD-7A052C44DA20}">
      <dgm:prSet/>
      <dgm:spPr/>
      <dgm:t>
        <a:bodyPr/>
        <a:lstStyle/>
        <a:p>
          <a:endParaRPr lang="en-US"/>
        </a:p>
      </dgm:t>
    </dgm:pt>
    <dgm:pt modelId="{B5FDA6F1-2A33-4496-BFE3-41753962EE85}" type="sibTrans" cxnId="{CB005834-AF2D-404D-B0CD-7A052C44DA20}">
      <dgm:prSet/>
      <dgm:spPr/>
      <dgm:t>
        <a:bodyPr/>
        <a:lstStyle/>
        <a:p>
          <a:endParaRPr lang="en-US"/>
        </a:p>
      </dgm:t>
    </dgm:pt>
    <dgm:pt modelId="{B4161495-1F75-4581-81B2-CBEF8097400F}">
      <dgm:prSet phldrT="[Text]"/>
      <dgm:spPr/>
      <dgm:t>
        <a:bodyPr/>
        <a:lstStyle/>
        <a:p>
          <a:pPr marR="0" eaLnBrk="1" fontAlgn="auto" latinLnBrk="0" hangingPunct="1">
            <a:buClrTx/>
            <a:buSzTx/>
            <a:buFontTx/>
            <a:tabLst/>
            <a:defRPr/>
          </a:pPr>
          <a:r>
            <a:rPr lang="en-US" dirty="0"/>
            <a:t> Environmental Bill of Quantities</a:t>
          </a:r>
        </a:p>
      </dgm:t>
    </dgm:pt>
    <dgm:pt modelId="{DE9F8577-8ADD-4F88-A0A6-91D795B86261}" type="parTrans" cxnId="{6B9B4D64-3891-4B9B-B076-FC1E11A4369C}">
      <dgm:prSet/>
      <dgm:spPr/>
      <dgm:t>
        <a:bodyPr/>
        <a:lstStyle/>
        <a:p>
          <a:endParaRPr lang="en-US"/>
        </a:p>
      </dgm:t>
    </dgm:pt>
    <dgm:pt modelId="{7836ED3F-544A-4B3F-9A77-95EE7BF14EB2}" type="sibTrans" cxnId="{6B9B4D64-3891-4B9B-B076-FC1E11A4369C}">
      <dgm:prSet/>
      <dgm:spPr/>
      <dgm:t>
        <a:bodyPr/>
        <a:lstStyle/>
        <a:p>
          <a:endParaRPr lang="en-US"/>
        </a:p>
      </dgm:t>
    </dgm:pt>
    <dgm:pt modelId="{4077611F-E815-421E-ABD7-9358B192DBD7}">
      <dgm:prSet phldrT="[Text]"/>
      <dgm:spPr/>
      <dgm:t>
        <a:bodyPr/>
        <a:lstStyle/>
        <a:p>
          <a:pPr marR="0" eaLnBrk="1" fontAlgn="auto" latinLnBrk="0" hangingPunct="1">
            <a:buClrTx/>
            <a:buSzTx/>
            <a:buFontTx/>
            <a:tabLst/>
            <a:defRPr/>
          </a:pPr>
          <a:r>
            <a:rPr lang="en-US" dirty="0"/>
            <a:t>Preferably separated</a:t>
          </a:r>
        </a:p>
      </dgm:t>
    </dgm:pt>
    <dgm:pt modelId="{54D16FC4-D9F5-4E3B-A013-E100B7A8E3A4}" type="parTrans" cxnId="{1DA7AC18-944D-4D05-A8A3-26713C9086B8}">
      <dgm:prSet/>
      <dgm:spPr/>
      <dgm:t>
        <a:bodyPr/>
        <a:lstStyle/>
        <a:p>
          <a:endParaRPr lang="en-US"/>
        </a:p>
      </dgm:t>
    </dgm:pt>
    <dgm:pt modelId="{EC4055E1-2821-408D-A56A-DFA0A43BFD21}" type="sibTrans" cxnId="{1DA7AC18-944D-4D05-A8A3-26713C9086B8}">
      <dgm:prSet/>
      <dgm:spPr/>
      <dgm:t>
        <a:bodyPr/>
        <a:lstStyle/>
        <a:p>
          <a:endParaRPr lang="en-US"/>
        </a:p>
      </dgm:t>
    </dgm:pt>
    <dgm:pt modelId="{91D85AE9-EF32-49F1-9706-10DD362E109D}">
      <dgm:prSet phldrT="[Text]"/>
      <dgm:spPr/>
      <dgm:t>
        <a:bodyPr/>
        <a:lstStyle/>
        <a:p>
          <a:pPr marR="0" eaLnBrk="1" fontAlgn="auto" latinLnBrk="0" hangingPunct="1">
            <a:buClrTx/>
            <a:buSzTx/>
            <a:buFontTx/>
            <a:tabLst/>
            <a:defRPr/>
          </a:pPr>
          <a:r>
            <a:rPr lang="en-US" dirty="0"/>
            <a:t>May include items line human resources, pollution management/control, waste management, land management	</a:t>
          </a:r>
        </a:p>
        <a:p>
          <a:pPr marR="0" eaLnBrk="1" fontAlgn="auto" latinLnBrk="0" hangingPunct="1">
            <a:buClrTx/>
            <a:buSzTx/>
            <a:buFontTx/>
            <a:tabLst/>
            <a:defRPr/>
          </a:pPr>
          <a:endParaRPr lang="en-US" dirty="0"/>
        </a:p>
      </dgm:t>
    </dgm:pt>
    <dgm:pt modelId="{F06F0864-06C5-465F-B76E-DE20D50EBF89}" type="parTrans" cxnId="{09871124-C868-493F-B00A-E43DB17F00AB}">
      <dgm:prSet/>
      <dgm:spPr/>
      <dgm:t>
        <a:bodyPr/>
        <a:lstStyle/>
        <a:p>
          <a:endParaRPr lang="en-US"/>
        </a:p>
      </dgm:t>
    </dgm:pt>
    <dgm:pt modelId="{5F24CCB0-123B-4C4D-A516-784D1AAE7133}" type="sibTrans" cxnId="{09871124-C868-493F-B00A-E43DB17F00AB}">
      <dgm:prSet/>
      <dgm:spPr/>
      <dgm:t>
        <a:bodyPr/>
        <a:lstStyle/>
        <a:p>
          <a:endParaRPr lang="en-US"/>
        </a:p>
      </dgm:t>
    </dgm:pt>
    <dgm:pt modelId="{C8DCAF25-9A87-47B7-BBC6-03C62BEB2885}" type="pres">
      <dgm:prSet presAssocID="{591DB8BF-837C-417D-A267-CF7FC3496F02}" presName="Name0" presStyleCnt="0">
        <dgm:presLayoutVars>
          <dgm:dir/>
          <dgm:animLvl val="lvl"/>
          <dgm:resizeHandles val="exact"/>
        </dgm:presLayoutVars>
      </dgm:prSet>
      <dgm:spPr/>
    </dgm:pt>
    <dgm:pt modelId="{A220942E-A1EA-4B74-BA2B-927676BF6564}" type="pres">
      <dgm:prSet presAssocID="{5E1C03C8-24D7-4F8F-97F5-ACDBEFF01007}" presName="linNode" presStyleCnt="0"/>
      <dgm:spPr/>
    </dgm:pt>
    <dgm:pt modelId="{F7CFC32D-5812-4357-9F55-07CBC7361501}" type="pres">
      <dgm:prSet presAssocID="{5E1C03C8-24D7-4F8F-97F5-ACDBEFF01007}" presName="parentText" presStyleLbl="node1" presStyleIdx="0" presStyleCnt="4">
        <dgm:presLayoutVars>
          <dgm:chMax val="1"/>
          <dgm:bulletEnabled val="1"/>
        </dgm:presLayoutVars>
      </dgm:prSet>
      <dgm:spPr/>
    </dgm:pt>
    <dgm:pt modelId="{C1BA44D3-080A-4E7B-8AAA-842B9FDB3C81}" type="pres">
      <dgm:prSet presAssocID="{5E1C03C8-24D7-4F8F-97F5-ACDBEFF01007}" presName="descendantText" presStyleLbl="alignAccFollowNode1" presStyleIdx="0" presStyleCnt="4">
        <dgm:presLayoutVars>
          <dgm:bulletEnabled val="1"/>
        </dgm:presLayoutVars>
      </dgm:prSet>
      <dgm:spPr/>
    </dgm:pt>
    <dgm:pt modelId="{9F09B2D8-DA38-43D7-83CF-EBB62CF2F523}" type="pres">
      <dgm:prSet presAssocID="{EC53B448-812D-4C19-B8B6-91D5D28D9BD4}" presName="sp" presStyleCnt="0"/>
      <dgm:spPr/>
    </dgm:pt>
    <dgm:pt modelId="{09D44136-990F-4D1E-817F-28E1FF7C5DE6}" type="pres">
      <dgm:prSet presAssocID="{472CDC10-F2B3-4EFC-9202-328CE3C896A8}" presName="linNode" presStyleCnt="0"/>
      <dgm:spPr/>
    </dgm:pt>
    <dgm:pt modelId="{E26E3172-D066-4610-9536-64DB737EC425}" type="pres">
      <dgm:prSet presAssocID="{472CDC10-F2B3-4EFC-9202-328CE3C896A8}" presName="parentText" presStyleLbl="node1" presStyleIdx="1" presStyleCnt="4">
        <dgm:presLayoutVars>
          <dgm:chMax val="1"/>
          <dgm:bulletEnabled val="1"/>
        </dgm:presLayoutVars>
      </dgm:prSet>
      <dgm:spPr/>
    </dgm:pt>
    <dgm:pt modelId="{7DC41A5D-9075-477A-81E7-4B2DAD58E207}" type="pres">
      <dgm:prSet presAssocID="{472CDC10-F2B3-4EFC-9202-328CE3C896A8}" presName="descendantText" presStyleLbl="alignAccFollowNode1" presStyleIdx="1" presStyleCnt="4">
        <dgm:presLayoutVars>
          <dgm:bulletEnabled val="1"/>
        </dgm:presLayoutVars>
      </dgm:prSet>
      <dgm:spPr/>
    </dgm:pt>
    <dgm:pt modelId="{15EE4718-0111-49D3-8C44-0434DA1D44DF}" type="pres">
      <dgm:prSet presAssocID="{3065DD6E-CC2D-48D1-BA85-5AC0339EC377}" presName="sp" presStyleCnt="0"/>
      <dgm:spPr/>
    </dgm:pt>
    <dgm:pt modelId="{24F830F8-2655-473F-9B17-5688FF44121F}" type="pres">
      <dgm:prSet presAssocID="{93887E82-B219-49A0-9CD5-ED3FF2A92314}" presName="linNode" presStyleCnt="0"/>
      <dgm:spPr/>
    </dgm:pt>
    <dgm:pt modelId="{EAB1DC16-7DC4-4873-8CF0-82C9ECED5F08}" type="pres">
      <dgm:prSet presAssocID="{93887E82-B219-49A0-9CD5-ED3FF2A92314}" presName="parentText" presStyleLbl="node1" presStyleIdx="2" presStyleCnt="4">
        <dgm:presLayoutVars>
          <dgm:chMax val="1"/>
          <dgm:bulletEnabled val="1"/>
        </dgm:presLayoutVars>
      </dgm:prSet>
      <dgm:spPr/>
    </dgm:pt>
    <dgm:pt modelId="{A59F35F9-7D63-4220-951B-0B1DCDFB4FD5}" type="pres">
      <dgm:prSet presAssocID="{93887E82-B219-49A0-9CD5-ED3FF2A92314}" presName="descendantText" presStyleLbl="alignAccFollowNode1" presStyleIdx="2" presStyleCnt="4">
        <dgm:presLayoutVars>
          <dgm:bulletEnabled val="1"/>
        </dgm:presLayoutVars>
      </dgm:prSet>
      <dgm:spPr/>
    </dgm:pt>
    <dgm:pt modelId="{BB050706-6E7E-4CCC-8AEE-3FD6ACD7B8F3}" type="pres">
      <dgm:prSet presAssocID="{96F492DA-336B-47D4-B167-C8E7C46C3D74}" presName="sp" presStyleCnt="0"/>
      <dgm:spPr/>
    </dgm:pt>
    <dgm:pt modelId="{99C10415-F016-4862-9BF2-7E28761F7EB9}" type="pres">
      <dgm:prSet presAssocID="{B4161495-1F75-4581-81B2-CBEF8097400F}" presName="linNode" presStyleCnt="0"/>
      <dgm:spPr/>
    </dgm:pt>
    <dgm:pt modelId="{D762EC26-4B6F-445D-8FA3-2D4B8540EDA2}" type="pres">
      <dgm:prSet presAssocID="{B4161495-1F75-4581-81B2-CBEF8097400F}" presName="parentText" presStyleLbl="node1" presStyleIdx="3" presStyleCnt="4">
        <dgm:presLayoutVars>
          <dgm:chMax val="1"/>
          <dgm:bulletEnabled val="1"/>
        </dgm:presLayoutVars>
      </dgm:prSet>
      <dgm:spPr/>
    </dgm:pt>
    <dgm:pt modelId="{7BF9B791-020E-4774-A3DD-6604B95365DC}" type="pres">
      <dgm:prSet presAssocID="{B4161495-1F75-4581-81B2-CBEF8097400F}" presName="descendantText" presStyleLbl="alignAccFollowNode1" presStyleIdx="3" presStyleCnt="4">
        <dgm:presLayoutVars>
          <dgm:bulletEnabled val="1"/>
        </dgm:presLayoutVars>
      </dgm:prSet>
      <dgm:spPr/>
    </dgm:pt>
  </dgm:ptLst>
  <dgm:cxnLst>
    <dgm:cxn modelId="{0228890D-6E47-47BB-8C1F-78F716DE330C}" type="presOf" srcId="{91D85AE9-EF32-49F1-9706-10DD362E109D}" destId="{7BF9B791-020E-4774-A3DD-6604B95365DC}" srcOrd="0" destOrd="1" presId="urn:microsoft.com/office/officeart/2005/8/layout/vList5"/>
    <dgm:cxn modelId="{BFA52611-907A-43F2-A627-9E5F966932E3}" type="presOf" srcId="{410EA7C7-09EA-4224-96A7-9733E2A2E21C}" destId="{C1BA44D3-080A-4E7B-8AAA-842B9FDB3C81}" srcOrd="0" destOrd="1" presId="urn:microsoft.com/office/officeart/2005/8/layout/vList5"/>
    <dgm:cxn modelId="{7623FD12-7B46-44E0-A4F8-565465342B92}" type="presOf" srcId="{472CDC10-F2B3-4EFC-9202-328CE3C896A8}" destId="{E26E3172-D066-4610-9536-64DB737EC425}" srcOrd="0" destOrd="0" presId="urn:microsoft.com/office/officeart/2005/8/layout/vList5"/>
    <dgm:cxn modelId="{C0219315-477E-4C91-BBAE-82BA621BD753}" type="presOf" srcId="{3FC452BF-93AB-40AB-B8AE-26F3453626EE}" destId="{7DC41A5D-9075-477A-81E7-4B2DAD58E207}" srcOrd="0" destOrd="0" presId="urn:microsoft.com/office/officeart/2005/8/layout/vList5"/>
    <dgm:cxn modelId="{E9186316-6ED0-4CFF-BE43-FFA9DF8CA1EF}" type="presOf" srcId="{93887E82-B219-49A0-9CD5-ED3FF2A92314}" destId="{EAB1DC16-7DC4-4873-8CF0-82C9ECED5F08}" srcOrd="0" destOrd="0" presId="urn:microsoft.com/office/officeart/2005/8/layout/vList5"/>
    <dgm:cxn modelId="{1DA7AC18-944D-4D05-A8A3-26713C9086B8}" srcId="{B4161495-1F75-4581-81B2-CBEF8097400F}" destId="{4077611F-E815-421E-ABD7-9358B192DBD7}" srcOrd="0" destOrd="0" parTransId="{54D16FC4-D9F5-4E3B-A013-E100B7A8E3A4}" sibTransId="{EC4055E1-2821-408D-A56A-DFA0A43BFD21}"/>
    <dgm:cxn modelId="{7EE4F71B-0D97-42B3-8F8B-006AC63E1A27}" type="presOf" srcId="{B4161495-1F75-4581-81B2-CBEF8097400F}" destId="{D762EC26-4B6F-445D-8FA3-2D4B8540EDA2}" srcOrd="0" destOrd="0" presId="urn:microsoft.com/office/officeart/2005/8/layout/vList5"/>
    <dgm:cxn modelId="{09871124-C868-493F-B00A-E43DB17F00AB}" srcId="{B4161495-1F75-4581-81B2-CBEF8097400F}" destId="{91D85AE9-EF32-49F1-9706-10DD362E109D}" srcOrd="1" destOrd="0" parTransId="{F06F0864-06C5-465F-B76E-DE20D50EBF89}" sibTransId="{5F24CCB0-123B-4C4D-A516-784D1AAE7133}"/>
    <dgm:cxn modelId="{F6861C31-2A00-40C4-9059-4C679FCBF402}" srcId="{5E1C03C8-24D7-4F8F-97F5-ACDBEFF01007}" destId="{410EA7C7-09EA-4224-96A7-9733E2A2E21C}" srcOrd="1" destOrd="0" parTransId="{47172507-91E9-4EF0-9FF8-99C8113E4503}" sibTransId="{64955566-D37E-49D0-9F6A-4FB9B04B4F00}"/>
    <dgm:cxn modelId="{CB005834-AF2D-404D-B0CD-7A052C44DA20}" srcId="{3C2C3D7D-A320-4B5A-B1BF-C4475CD7735C}" destId="{5E57C1DC-6BDC-435B-8BBD-8DE226864124}" srcOrd="0" destOrd="0" parTransId="{58B8611D-2728-4D29-B12F-96BDB439ED1E}" sibTransId="{B5FDA6F1-2A33-4496-BFE3-41753962EE85}"/>
    <dgm:cxn modelId="{6B9B4D64-3891-4B9B-B076-FC1E11A4369C}" srcId="{591DB8BF-837C-417D-A267-CF7FC3496F02}" destId="{B4161495-1F75-4581-81B2-CBEF8097400F}" srcOrd="3" destOrd="0" parTransId="{DE9F8577-8ADD-4F88-A0A6-91D795B86261}" sibTransId="{7836ED3F-544A-4B3F-9A77-95EE7BF14EB2}"/>
    <dgm:cxn modelId="{5FA78146-A97A-49E7-BCA3-16CDBA4CB649}" type="presOf" srcId="{3C2C3D7D-A320-4B5A-B1BF-C4475CD7735C}" destId="{A59F35F9-7D63-4220-951B-0B1DCDFB4FD5}" srcOrd="0" destOrd="0" presId="urn:microsoft.com/office/officeart/2005/8/layout/vList5"/>
    <dgm:cxn modelId="{65EFB748-3E6A-4277-9411-77B34E566C0C}" srcId="{472CDC10-F2B3-4EFC-9202-328CE3C896A8}" destId="{9307386E-AF62-4C3E-AE71-CEB5246CCFF3}" srcOrd="1" destOrd="0" parTransId="{0E0BD3E4-562C-4C02-9231-9C2FEB217669}" sibTransId="{570E77AE-D61B-430A-97C0-196BE9DF7551}"/>
    <dgm:cxn modelId="{E8769A54-EB0B-46A0-8CBB-C5F2CC864E6C}" srcId="{591DB8BF-837C-417D-A267-CF7FC3496F02}" destId="{472CDC10-F2B3-4EFC-9202-328CE3C896A8}" srcOrd="1" destOrd="0" parTransId="{C0D54642-49C1-4FC8-8D6E-BFBA61E3E1D6}" sibTransId="{3065DD6E-CC2D-48D1-BA85-5AC0339EC377}"/>
    <dgm:cxn modelId="{0B67B254-BC88-474A-9FF0-67780EADE4A1}" type="presOf" srcId="{9307386E-AF62-4C3E-AE71-CEB5246CCFF3}" destId="{7DC41A5D-9075-477A-81E7-4B2DAD58E207}" srcOrd="0" destOrd="1" presId="urn:microsoft.com/office/officeart/2005/8/layout/vList5"/>
    <dgm:cxn modelId="{3A3D7375-D44F-4AAD-A8A0-B72F228AA21E}" type="presOf" srcId="{6C97878E-3B99-420F-9B4F-44C3881AEE0A}" destId="{C1BA44D3-080A-4E7B-8AAA-842B9FDB3C81}" srcOrd="0" destOrd="0" presId="urn:microsoft.com/office/officeart/2005/8/layout/vList5"/>
    <dgm:cxn modelId="{22EE3C76-67AA-4088-B8CA-AD04EE80B1D2}" srcId="{5E1C03C8-24D7-4F8F-97F5-ACDBEFF01007}" destId="{6C97878E-3B99-420F-9B4F-44C3881AEE0A}" srcOrd="0" destOrd="0" parTransId="{6F8E0B80-1D4A-42FC-A6E9-3D936583B660}" sibTransId="{2C37DE48-48EB-4839-A913-097CA4EC5CC2}"/>
    <dgm:cxn modelId="{6E6DE88E-586D-4E42-803A-33D5B0387A31}" srcId="{591DB8BF-837C-417D-A267-CF7FC3496F02}" destId="{5E1C03C8-24D7-4F8F-97F5-ACDBEFF01007}" srcOrd="0" destOrd="0" parTransId="{FDE810C5-A190-4A26-9EE5-A8AF277C4FAA}" sibTransId="{EC53B448-812D-4C19-B8B6-91D5D28D9BD4}"/>
    <dgm:cxn modelId="{AF0FDA9B-8F40-4E00-BE3B-503C3ECE300A}" srcId="{472CDC10-F2B3-4EFC-9202-328CE3C896A8}" destId="{3FC452BF-93AB-40AB-B8AE-26F3453626EE}" srcOrd="0" destOrd="0" parTransId="{A7D9C54C-3B94-45F1-9ABA-82A40CE4DB85}" sibTransId="{073E42D9-8799-4DBE-9A60-E756DA7E8C5C}"/>
    <dgm:cxn modelId="{C729D4C2-C838-4DBB-A50C-992608E65F6B}" type="presOf" srcId="{5E57C1DC-6BDC-435B-8BBD-8DE226864124}" destId="{A59F35F9-7D63-4220-951B-0B1DCDFB4FD5}" srcOrd="0" destOrd="1" presId="urn:microsoft.com/office/officeart/2005/8/layout/vList5"/>
    <dgm:cxn modelId="{67007BCA-BB70-435B-9696-84E685A8CC9F}" type="presOf" srcId="{5E1C03C8-24D7-4F8F-97F5-ACDBEFF01007}" destId="{F7CFC32D-5812-4357-9F55-07CBC7361501}" srcOrd="0" destOrd="0" presId="urn:microsoft.com/office/officeart/2005/8/layout/vList5"/>
    <dgm:cxn modelId="{437F2DD7-BD52-441B-AC3B-663E83D775FE}" type="presOf" srcId="{4077611F-E815-421E-ABD7-9358B192DBD7}" destId="{7BF9B791-020E-4774-A3DD-6604B95365DC}" srcOrd="0" destOrd="0" presId="urn:microsoft.com/office/officeart/2005/8/layout/vList5"/>
    <dgm:cxn modelId="{0C740CE9-D21D-43DE-8A49-609CF194C923}" srcId="{591DB8BF-837C-417D-A267-CF7FC3496F02}" destId="{93887E82-B219-49A0-9CD5-ED3FF2A92314}" srcOrd="2" destOrd="0" parTransId="{BEC40B10-BB3E-482A-8B1E-173907EFC67D}" sibTransId="{96F492DA-336B-47D4-B167-C8E7C46C3D74}"/>
    <dgm:cxn modelId="{F9D0D2ED-BEC1-49FB-A08E-1C4B27D9AB36}" srcId="{93887E82-B219-49A0-9CD5-ED3FF2A92314}" destId="{3C2C3D7D-A320-4B5A-B1BF-C4475CD7735C}" srcOrd="0" destOrd="0" parTransId="{9784E251-C7C2-4E13-947C-BF56CE73C19B}" sibTransId="{0C2C4825-3041-4F53-9AE7-4985F48CC97E}"/>
    <dgm:cxn modelId="{F29635EE-5340-4EAA-AE3F-813422792EC4}" type="presOf" srcId="{591DB8BF-837C-417D-A267-CF7FC3496F02}" destId="{C8DCAF25-9A87-47B7-BBC6-03C62BEB2885}" srcOrd="0" destOrd="0" presId="urn:microsoft.com/office/officeart/2005/8/layout/vList5"/>
    <dgm:cxn modelId="{F65C8DDA-3EC7-411C-BC51-659D77E7310D}" type="presParOf" srcId="{C8DCAF25-9A87-47B7-BBC6-03C62BEB2885}" destId="{A220942E-A1EA-4B74-BA2B-927676BF6564}" srcOrd="0" destOrd="0" presId="urn:microsoft.com/office/officeart/2005/8/layout/vList5"/>
    <dgm:cxn modelId="{5729F52C-D06E-4450-AC09-46B5D6960545}" type="presParOf" srcId="{A220942E-A1EA-4B74-BA2B-927676BF6564}" destId="{F7CFC32D-5812-4357-9F55-07CBC7361501}" srcOrd="0" destOrd="0" presId="urn:microsoft.com/office/officeart/2005/8/layout/vList5"/>
    <dgm:cxn modelId="{4C49FE0A-916D-4EE9-A200-6328A0E22AD7}" type="presParOf" srcId="{A220942E-A1EA-4B74-BA2B-927676BF6564}" destId="{C1BA44D3-080A-4E7B-8AAA-842B9FDB3C81}" srcOrd="1" destOrd="0" presId="urn:microsoft.com/office/officeart/2005/8/layout/vList5"/>
    <dgm:cxn modelId="{06D0D7D4-FC05-4E55-9921-FFCA9EA52023}" type="presParOf" srcId="{C8DCAF25-9A87-47B7-BBC6-03C62BEB2885}" destId="{9F09B2D8-DA38-43D7-83CF-EBB62CF2F523}" srcOrd="1" destOrd="0" presId="urn:microsoft.com/office/officeart/2005/8/layout/vList5"/>
    <dgm:cxn modelId="{0B69F369-EA12-4A05-B31B-82E8ED0354E1}" type="presParOf" srcId="{C8DCAF25-9A87-47B7-BBC6-03C62BEB2885}" destId="{09D44136-990F-4D1E-817F-28E1FF7C5DE6}" srcOrd="2" destOrd="0" presId="urn:microsoft.com/office/officeart/2005/8/layout/vList5"/>
    <dgm:cxn modelId="{F11975C7-579C-4B71-9AA7-33433E7542B0}" type="presParOf" srcId="{09D44136-990F-4D1E-817F-28E1FF7C5DE6}" destId="{E26E3172-D066-4610-9536-64DB737EC425}" srcOrd="0" destOrd="0" presId="urn:microsoft.com/office/officeart/2005/8/layout/vList5"/>
    <dgm:cxn modelId="{D8CE5D85-1934-4E3B-BCB0-65AF3BD390E6}" type="presParOf" srcId="{09D44136-990F-4D1E-817F-28E1FF7C5DE6}" destId="{7DC41A5D-9075-477A-81E7-4B2DAD58E207}" srcOrd="1" destOrd="0" presId="urn:microsoft.com/office/officeart/2005/8/layout/vList5"/>
    <dgm:cxn modelId="{4BCF562D-BE8E-4A5B-9239-01EAA7059F94}" type="presParOf" srcId="{C8DCAF25-9A87-47B7-BBC6-03C62BEB2885}" destId="{15EE4718-0111-49D3-8C44-0434DA1D44DF}" srcOrd="3" destOrd="0" presId="urn:microsoft.com/office/officeart/2005/8/layout/vList5"/>
    <dgm:cxn modelId="{9D0937E8-F8C6-4F97-A0C7-E215FDCEE92E}" type="presParOf" srcId="{C8DCAF25-9A87-47B7-BBC6-03C62BEB2885}" destId="{24F830F8-2655-473F-9B17-5688FF44121F}" srcOrd="4" destOrd="0" presId="urn:microsoft.com/office/officeart/2005/8/layout/vList5"/>
    <dgm:cxn modelId="{1BA061C6-C946-4786-BB7E-F778DF0A0013}" type="presParOf" srcId="{24F830F8-2655-473F-9B17-5688FF44121F}" destId="{EAB1DC16-7DC4-4873-8CF0-82C9ECED5F08}" srcOrd="0" destOrd="0" presId="urn:microsoft.com/office/officeart/2005/8/layout/vList5"/>
    <dgm:cxn modelId="{2ABFF3D5-D50C-4413-8AF2-EA583FA86D4C}" type="presParOf" srcId="{24F830F8-2655-473F-9B17-5688FF44121F}" destId="{A59F35F9-7D63-4220-951B-0B1DCDFB4FD5}" srcOrd="1" destOrd="0" presId="urn:microsoft.com/office/officeart/2005/8/layout/vList5"/>
    <dgm:cxn modelId="{BE2C91D3-EFD1-47BB-9DE7-0416DB2F3E2A}" type="presParOf" srcId="{C8DCAF25-9A87-47B7-BBC6-03C62BEB2885}" destId="{BB050706-6E7E-4CCC-8AEE-3FD6ACD7B8F3}" srcOrd="5" destOrd="0" presId="urn:microsoft.com/office/officeart/2005/8/layout/vList5"/>
    <dgm:cxn modelId="{65984558-8717-4C44-97CF-0C3FD70DE6AC}" type="presParOf" srcId="{C8DCAF25-9A87-47B7-BBC6-03C62BEB2885}" destId="{99C10415-F016-4862-9BF2-7E28761F7EB9}" srcOrd="6" destOrd="0" presId="urn:microsoft.com/office/officeart/2005/8/layout/vList5"/>
    <dgm:cxn modelId="{35125D71-B0A1-4123-9FD6-A6C2F3DA13B3}" type="presParOf" srcId="{99C10415-F016-4862-9BF2-7E28761F7EB9}" destId="{D762EC26-4B6F-445D-8FA3-2D4B8540EDA2}" srcOrd="0" destOrd="0" presId="urn:microsoft.com/office/officeart/2005/8/layout/vList5"/>
    <dgm:cxn modelId="{350B2EB5-E410-49DE-96D2-C60E74643CB8}" type="presParOf" srcId="{99C10415-F016-4862-9BF2-7E28761F7EB9}" destId="{7BF9B791-020E-4774-A3DD-6604B95365DC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BA44D3-080A-4E7B-8AAA-842B9FDB3C81}">
      <dsp:nvSpPr>
        <dsp:cNvPr id="0" name=""/>
        <dsp:cNvSpPr/>
      </dsp:nvSpPr>
      <dsp:spPr>
        <a:xfrm rot="5400000">
          <a:off x="4586268" y="-1761123"/>
          <a:ext cx="1012274" cy="479285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24765" rIns="49530" bIns="2476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/>
            <a:t>Option 1: Management Systems Documentation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/>
            <a:t>Option 2: Certified Management Systems (Valid and relevant to the Scope)</a:t>
          </a:r>
        </a:p>
      </dsp:txBody>
      <dsp:txXfrm rot="-5400000">
        <a:off x="2695980" y="178580"/>
        <a:ext cx="4743437" cy="913444"/>
      </dsp:txXfrm>
    </dsp:sp>
    <dsp:sp modelId="{F7CFC32D-5812-4357-9F55-07CBC7361501}">
      <dsp:nvSpPr>
        <dsp:cNvPr id="0" name=""/>
        <dsp:cNvSpPr/>
      </dsp:nvSpPr>
      <dsp:spPr>
        <a:xfrm>
          <a:off x="0" y="2630"/>
          <a:ext cx="2695979" cy="126534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ISO14001:2015 Environmental Management System </a:t>
          </a:r>
        </a:p>
      </dsp:txBody>
      <dsp:txXfrm>
        <a:off x="61769" y="64399"/>
        <a:ext cx="2572441" cy="1141805"/>
      </dsp:txXfrm>
    </dsp:sp>
    <dsp:sp modelId="{7DC41A5D-9075-477A-81E7-4B2DAD58E207}">
      <dsp:nvSpPr>
        <dsp:cNvPr id="0" name=""/>
        <dsp:cNvSpPr/>
      </dsp:nvSpPr>
      <dsp:spPr>
        <a:xfrm rot="5400000">
          <a:off x="4586268" y="-432513"/>
          <a:ext cx="1012274" cy="479285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24765" rIns="49530" bIns="2476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/>
            <a:t>Determination of Scope significant impacts (e.g. Hazardous chemical  substances, access control, incidents management, awareness, vegetation, water management etc..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/>
            <a:t>Description of such impacts and measures to be implemented</a:t>
          </a:r>
        </a:p>
      </dsp:txBody>
      <dsp:txXfrm rot="-5400000">
        <a:off x="2695980" y="1507190"/>
        <a:ext cx="4743437" cy="913444"/>
      </dsp:txXfrm>
    </dsp:sp>
    <dsp:sp modelId="{E26E3172-D066-4610-9536-64DB737EC425}">
      <dsp:nvSpPr>
        <dsp:cNvPr id="0" name=""/>
        <dsp:cNvSpPr/>
      </dsp:nvSpPr>
      <dsp:spPr>
        <a:xfrm>
          <a:off x="0" y="1331241"/>
          <a:ext cx="2695979" cy="126534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Environmental Management Programme</a:t>
          </a:r>
        </a:p>
      </dsp:txBody>
      <dsp:txXfrm>
        <a:off x="61769" y="1393010"/>
        <a:ext cx="2572441" cy="1141805"/>
      </dsp:txXfrm>
    </dsp:sp>
    <dsp:sp modelId="{A59F35F9-7D63-4220-951B-0B1DCDFB4FD5}">
      <dsp:nvSpPr>
        <dsp:cNvPr id="0" name=""/>
        <dsp:cNvSpPr/>
      </dsp:nvSpPr>
      <dsp:spPr>
        <a:xfrm rot="5400000">
          <a:off x="4586268" y="896096"/>
          <a:ext cx="1012274" cy="479285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24765" rIns="49530" bIns="24765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300" kern="1200" dirty="0"/>
            <a:t> Submitted plan</a:t>
          </a:r>
        </a:p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300" kern="1200" dirty="0"/>
            <a:t> Potential Waste Streams, Minimisation and Segregation of waste and measure to manage waste on site	</a:t>
          </a:r>
        </a:p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n-US" sz="1300" kern="1200" dirty="0"/>
        </a:p>
      </dsp:txBody>
      <dsp:txXfrm rot="-5400000">
        <a:off x="2695980" y="2835800"/>
        <a:ext cx="4743437" cy="913444"/>
      </dsp:txXfrm>
    </dsp:sp>
    <dsp:sp modelId="{EAB1DC16-7DC4-4873-8CF0-82C9ECED5F08}">
      <dsp:nvSpPr>
        <dsp:cNvPr id="0" name=""/>
        <dsp:cNvSpPr/>
      </dsp:nvSpPr>
      <dsp:spPr>
        <a:xfrm>
          <a:off x="0" y="2659851"/>
          <a:ext cx="2695979" cy="126534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Waste Management Plan / Method Statement</a:t>
          </a:r>
        </a:p>
      </dsp:txBody>
      <dsp:txXfrm>
        <a:off x="61769" y="2721620"/>
        <a:ext cx="2572441" cy="1141805"/>
      </dsp:txXfrm>
    </dsp:sp>
    <dsp:sp modelId="{7BF9B791-020E-4774-A3DD-6604B95365DC}">
      <dsp:nvSpPr>
        <dsp:cNvPr id="0" name=""/>
        <dsp:cNvSpPr/>
      </dsp:nvSpPr>
      <dsp:spPr>
        <a:xfrm rot="5400000">
          <a:off x="4586268" y="2224707"/>
          <a:ext cx="1012274" cy="479285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24765" rIns="49530" bIns="24765" numCol="1" spcCol="1270" anchor="ctr" anchorCtr="0">
          <a:noAutofit/>
        </a:bodyPr>
        <a:lstStyle/>
        <a:p>
          <a:pPr marL="114300" marR="0" lvl="1" indent="-114300" algn="l" defTabSz="57785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lrTx/>
            <a:buSzTx/>
            <a:buFontTx/>
            <a:buChar char="•"/>
            <a:tabLst/>
            <a:defRPr/>
          </a:pPr>
          <a:r>
            <a:rPr lang="en-US" sz="1300" kern="1200" dirty="0"/>
            <a:t>Preferably separated</a:t>
          </a:r>
        </a:p>
        <a:p>
          <a:pPr marL="114300" marR="0" lvl="1" indent="-114300" algn="l" defTabSz="57785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lrTx/>
            <a:buSzTx/>
            <a:buFontTx/>
            <a:buChar char="•"/>
            <a:tabLst/>
            <a:defRPr/>
          </a:pPr>
          <a:r>
            <a:rPr lang="en-US" sz="1300" kern="1200" dirty="0"/>
            <a:t>May include items line human resources, pollution management/control, waste management, land management	</a:t>
          </a:r>
        </a:p>
        <a:p>
          <a:pPr marL="114300" marR="0" lvl="1" indent="-114300" algn="l" defTabSz="57785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lrTx/>
            <a:buSzTx/>
            <a:buFontTx/>
            <a:buChar char="•"/>
            <a:tabLst/>
            <a:defRPr/>
          </a:pPr>
          <a:endParaRPr lang="en-US" sz="1300" kern="1200" dirty="0"/>
        </a:p>
      </dsp:txBody>
      <dsp:txXfrm rot="-5400000">
        <a:off x="2695980" y="4164411"/>
        <a:ext cx="4743437" cy="913444"/>
      </dsp:txXfrm>
    </dsp:sp>
    <dsp:sp modelId="{D762EC26-4B6F-445D-8FA3-2D4B8540EDA2}">
      <dsp:nvSpPr>
        <dsp:cNvPr id="0" name=""/>
        <dsp:cNvSpPr/>
      </dsp:nvSpPr>
      <dsp:spPr>
        <a:xfrm>
          <a:off x="0" y="3988461"/>
          <a:ext cx="2695979" cy="126534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0" marR="0" lvl="0" indent="0" algn="ctr" defTabSz="8890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lang="en-US" sz="2000" kern="1200" dirty="0"/>
            <a:t> Environmental Bill of Quantities</a:t>
          </a:r>
        </a:p>
      </dsp:txBody>
      <dsp:txXfrm>
        <a:off x="61769" y="4050230"/>
        <a:ext cx="2572441" cy="114180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Relationship Id="rId4" Type="http://schemas.openxmlformats.org/officeDocument/2006/relationships/image" Target="../media/image2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2"/>
            <a:ext cx="4158883" cy="3655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65" tIns="47783" rIns="95565" bIns="47783" numCol="1" anchor="t" anchorCtr="0" compatLnSpc="1">
            <a:prstTxWarp prst="textNoShape">
              <a:avLst/>
            </a:prstTxWarp>
          </a:bodyPr>
          <a:lstStyle>
            <a:lvl1pPr defTabSz="956268">
              <a:defRPr sz="1300"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376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439249" y="2"/>
            <a:ext cx="4160418" cy="3655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65" tIns="47783" rIns="95565" bIns="47783" numCol="1" anchor="t" anchorCtr="0" compatLnSpc="1">
            <a:prstTxWarp prst="textNoShape">
              <a:avLst/>
            </a:prstTxWarp>
          </a:bodyPr>
          <a:lstStyle>
            <a:lvl1pPr algn="r" defTabSz="956268">
              <a:defRPr sz="1300"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376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6947905"/>
            <a:ext cx="4158883" cy="3655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65" tIns="47783" rIns="95565" bIns="47783" numCol="1" anchor="b" anchorCtr="0" compatLnSpc="1">
            <a:prstTxWarp prst="textNoShape">
              <a:avLst/>
            </a:prstTxWarp>
          </a:bodyPr>
          <a:lstStyle>
            <a:lvl1pPr defTabSz="956268">
              <a:defRPr sz="1300"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376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439249" y="6947905"/>
            <a:ext cx="4160418" cy="3655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65" tIns="47783" rIns="95565" bIns="47783" numCol="1" anchor="b" anchorCtr="0" compatLnSpc="1">
            <a:prstTxWarp prst="textNoShape">
              <a:avLst/>
            </a:prstTxWarp>
          </a:bodyPr>
          <a:lstStyle>
            <a:lvl1pPr algn="r" defTabSz="956268">
              <a:defRPr sz="1300"/>
            </a:lvl1pPr>
          </a:lstStyle>
          <a:p>
            <a:pPr>
              <a:defRPr/>
            </a:pPr>
            <a:fld id="{39F5CDE8-F4A5-48B7-A240-0B615E95357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46227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2"/>
            <a:ext cx="4158883" cy="3655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65" tIns="47783" rIns="95565" bIns="47783" numCol="1" anchor="t" anchorCtr="0" compatLnSpc="1">
            <a:prstTxWarp prst="textNoShape">
              <a:avLst/>
            </a:prstTxWarp>
          </a:bodyPr>
          <a:lstStyle>
            <a:lvl1pPr defTabSz="956268">
              <a:defRPr sz="1300"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28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439249" y="2"/>
            <a:ext cx="4160418" cy="3655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65" tIns="47783" rIns="95565" bIns="47783" numCol="1" anchor="t" anchorCtr="0" compatLnSpc="1">
            <a:prstTxWarp prst="textNoShape">
              <a:avLst/>
            </a:prstTxWarp>
          </a:bodyPr>
          <a:lstStyle>
            <a:lvl1pPr algn="r" defTabSz="956268">
              <a:defRPr sz="1300"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971800" y="547688"/>
            <a:ext cx="3659188" cy="27447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28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59508" y="3474806"/>
            <a:ext cx="7682188" cy="3292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65" tIns="47783" rIns="95565" bIns="4778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 noProof="0"/>
              <a:t>Click to edit Master text styles</a:t>
            </a:r>
          </a:p>
          <a:p>
            <a:pPr lvl="1"/>
            <a:r>
              <a:rPr lang="en-ZA" noProof="0"/>
              <a:t>Second level</a:t>
            </a:r>
          </a:p>
          <a:p>
            <a:pPr lvl="2"/>
            <a:r>
              <a:rPr lang="en-ZA" noProof="0"/>
              <a:t>Third level</a:t>
            </a:r>
          </a:p>
          <a:p>
            <a:pPr lvl="3"/>
            <a:r>
              <a:rPr lang="en-ZA" noProof="0"/>
              <a:t>Fourth level</a:t>
            </a:r>
          </a:p>
          <a:p>
            <a:pPr lvl="4"/>
            <a:r>
              <a:rPr lang="en-ZA" noProof="0"/>
              <a:t>Fifth level</a:t>
            </a:r>
          </a:p>
        </p:txBody>
      </p:sp>
      <p:sp>
        <p:nvSpPr>
          <p:cNvPr id="528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6947905"/>
            <a:ext cx="4158883" cy="3655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65" tIns="47783" rIns="95565" bIns="47783" numCol="1" anchor="b" anchorCtr="0" compatLnSpc="1">
            <a:prstTxWarp prst="textNoShape">
              <a:avLst/>
            </a:prstTxWarp>
          </a:bodyPr>
          <a:lstStyle>
            <a:lvl1pPr defTabSz="956268">
              <a:defRPr sz="1300"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28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439249" y="6947905"/>
            <a:ext cx="4160418" cy="3655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65" tIns="47783" rIns="95565" bIns="47783" numCol="1" anchor="b" anchorCtr="0" compatLnSpc="1">
            <a:prstTxWarp prst="textNoShape">
              <a:avLst/>
            </a:prstTxWarp>
          </a:bodyPr>
          <a:lstStyle>
            <a:lvl1pPr algn="r" defTabSz="956268">
              <a:defRPr sz="1300"/>
            </a:lvl1pPr>
          </a:lstStyle>
          <a:p>
            <a:pPr>
              <a:defRPr/>
            </a:pPr>
            <a:fld id="{28BCCF6B-B78F-45C9-B09D-1D40232E2EC5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2482736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  <a:ln/>
        </p:spPr>
        <p:txBody>
          <a:bodyPr/>
          <a:lstStyle/>
          <a:p>
            <a:fld id="{BB765521-6810-46F7-9572-0AAD8BAC74CC}" type="slidenum">
              <a:rPr lang="en-US">
                <a:solidFill>
                  <a:prstClr val="black"/>
                </a:solidFill>
              </a:rPr>
              <a:pPr/>
              <a:t>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69986" name="Rectangle 7"/>
          <p:cNvSpPr txBox="1">
            <a:spLocks noGrp="1" noChangeArrowheads="1"/>
          </p:cNvSpPr>
          <p:nvPr/>
        </p:nvSpPr>
        <p:spPr bwMode="auto">
          <a:xfrm>
            <a:off x="3852017" y="9430306"/>
            <a:ext cx="2945659" cy="496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0" hangingPunct="0"/>
            <a:fld id="{26299DD6-9505-4333-8D95-4DCD91076253}" type="slidenum">
              <a:rPr lang="en-GB" sz="1200" b="0" smtClean="0">
                <a:solidFill>
                  <a:prstClr val="black"/>
                </a:solidFill>
                <a:cs typeface="Arial" pitchFamily="34" charset="0"/>
              </a:rPr>
              <a:pPr algn="r" eaLnBrk="0" hangingPunct="0"/>
              <a:t>11</a:t>
            </a:fld>
            <a:endParaRPr lang="en-GB" sz="1200" b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169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4538"/>
            <a:ext cx="4965700" cy="3724275"/>
          </a:xfrm>
          <a:ln/>
        </p:spPr>
      </p:sp>
      <p:sp>
        <p:nvSpPr>
          <p:cNvPr id="1699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198" y="4715157"/>
            <a:ext cx="5441287" cy="124650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en-GB" sz="9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1.jpeg"/><Relationship Id="rId5" Type="http://schemas.openxmlformats.org/officeDocument/2006/relationships/image" Target="../media/image6.jpeg"/><Relationship Id="rId4" Type="http://schemas.openxmlformats.org/officeDocument/2006/relationships/image" Target="../media/image10.jpeg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4.xml"/><Relationship Id="rId6" Type="http://schemas.openxmlformats.org/officeDocument/2006/relationships/image" Target="../media/image11.jpeg"/><Relationship Id="rId5" Type="http://schemas.openxmlformats.org/officeDocument/2006/relationships/image" Target="../media/image6.jpeg"/><Relationship Id="rId4" Type="http://schemas.openxmlformats.org/officeDocument/2006/relationships/image" Target="../media/image10.jpeg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5.xml"/><Relationship Id="rId6" Type="http://schemas.openxmlformats.org/officeDocument/2006/relationships/image" Target="../media/image11.jpeg"/><Relationship Id="rId5" Type="http://schemas.openxmlformats.org/officeDocument/2006/relationships/image" Target="../media/image6.jpeg"/><Relationship Id="rId4" Type="http://schemas.openxmlformats.org/officeDocument/2006/relationships/image" Target="../media/image10.jpeg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6.xml"/><Relationship Id="rId6" Type="http://schemas.openxmlformats.org/officeDocument/2006/relationships/image" Target="../media/image11.jpeg"/><Relationship Id="rId5" Type="http://schemas.openxmlformats.org/officeDocument/2006/relationships/image" Target="../media/image6.jpeg"/><Relationship Id="rId4" Type="http://schemas.openxmlformats.org/officeDocument/2006/relationships/image" Target="../media/image10.jpeg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7.xml"/><Relationship Id="rId6" Type="http://schemas.openxmlformats.org/officeDocument/2006/relationships/image" Target="../media/image11.jpeg"/><Relationship Id="rId5" Type="http://schemas.openxmlformats.org/officeDocument/2006/relationships/image" Target="../media/image6.jpeg"/><Relationship Id="rId4" Type="http://schemas.openxmlformats.org/officeDocument/2006/relationships/image" Target="../media/image10.jpeg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2.jpe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8.xml"/><Relationship Id="rId6" Type="http://schemas.openxmlformats.org/officeDocument/2006/relationships/image" Target="../media/image11.jpeg"/><Relationship Id="rId5" Type="http://schemas.openxmlformats.org/officeDocument/2006/relationships/image" Target="../media/image6.jpeg"/><Relationship Id="rId4" Type="http://schemas.openxmlformats.org/officeDocument/2006/relationships/image" Target="../media/image10.jpeg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2.jpe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9.xml"/><Relationship Id="rId6" Type="http://schemas.openxmlformats.org/officeDocument/2006/relationships/image" Target="../media/image11.jpeg"/><Relationship Id="rId5" Type="http://schemas.openxmlformats.org/officeDocument/2006/relationships/image" Target="../media/image6.jpeg"/><Relationship Id="rId4" Type="http://schemas.openxmlformats.org/officeDocument/2006/relationships/image" Target="../media/image10.jpeg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0"/>
          <p:cNvGrpSpPr>
            <a:grpSpLocks/>
          </p:cNvGrpSpPr>
          <p:nvPr userDrawn="1"/>
        </p:nvGrpSpPr>
        <p:grpSpPr bwMode="auto">
          <a:xfrm>
            <a:off x="-4763" y="0"/>
            <a:ext cx="9148763" cy="6858000"/>
            <a:chOff x="-3" y="0"/>
            <a:chExt cx="5763" cy="4320"/>
          </a:xfrm>
        </p:grpSpPr>
        <p:pic>
          <p:nvPicPr>
            <p:cNvPr id="5" name="Picture 148" descr="logo small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91"/>
            <p:cNvSpPr>
              <a:spLocks noChangeArrowheads="1"/>
            </p:cNvSpPr>
            <p:nvPr userDrawn="1"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pic>
          <p:nvPicPr>
            <p:cNvPr id="7" name="Picture 23" descr="dd"/>
            <p:cNvPicPr>
              <a:picLocks noChangeAspect="1" noChangeArrowheads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Oval 101"/>
            <p:cNvSpPr>
              <a:spLocks noChangeArrowheads="1"/>
            </p:cNvSpPr>
            <p:nvPr userDrawn="1"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" name="Oval 102" descr="coolers"/>
            <p:cNvSpPr>
              <a:spLocks noChangeArrowheads="1"/>
            </p:cNvSpPr>
            <p:nvPr userDrawn="1"/>
          </p:nvSpPr>
          <p:spPr bwMode="auto">
            <a:xfrm>
              <a:off x="275" y="858"/>
              <a:ext cx="1362" cy="1369"/>
            </a:xfrm>
            <a:prstGeom prst="ellipse">
              <a:avLst/>
            </a:prstGeom>
            <a:blipFill dpi="0" rotWithShape="1">
              <a:blip r:embed="rId4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" name="Oval 103"/>
            <p:cNvSpPr>
              <a:spLocks noChangeArrowheads="1"/>
            </p:cNvSpPr>
            <p:nvPr userDrawn="1"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" name="Oval 104"/>
            <p:cNvSpPr>
              <a:spLocks noChangeArrowheads="1"/>
            </p:cNvSpPr>
            <p:nvPr userDrawn="1"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" name="Oval 105"/>
            <p:cNvSpPr>
              <a:spLocks noChangeArrowheads="1"/>
            </p:cNvSpPr>
            <p:nvPr userDrawn="1"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" name="Oval 106"/>
            <p:cNvSpPr>
              <a:spLocks noChangeArrowheads="1"/>
            </p:cNvSpPr>
            <p:nvPr userDrawn="1"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4" name="Oval 107"/>
            <p:cNvSpPr>
              <a:spLocks noChangeArrowheads="1"/>
            </p:cNvSpPr>
            <p:nvPr userDrawn="1"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5" name="Oval 108"/>
            <p:cNvSpPr>
              <a:spLocks noChangeArrowheads="1"/>
            </p:cNvSpPr>
            <p:nvPr userDrawn="1"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6" name="Oval 109"/>
            <p:cNvSpPr>
              <a:spLocks noChangeArrowheads="1"/>
            </p:cNvSpPr>
            <p:nvPr userDrawn="1"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7" name="Oval 110"/>
            <p:cNvSpPr>
              <a:spLocks noChangeArrowheads="1"/>
            </p:cNvSpPr>
            <p:nvPr userDrawn="1"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8" name="Oval 111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9" name="Oval 112"/>
            <p:cNvSpPr>
              <a:spLocks noChangeArrowheads="1"/>
            </p:cNvSpPr>
            <p:nvPr userDrawn="1"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0" name="Oval 113"/>
            <p:cNvSpPr>
              <a:spLocks noChangeArrowheads="1"/>
            </p:cNvSpPr>
            <p:nvPr userDrawn="1"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1" name="Oval 114"/>
            <p:cNvSpPr>
              <a:spLocks noChangeArrowheads="1"/>
            </p:cNvSpPr>
            <p:nvPr userDrawn="1"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2" name="Oval 115"/>
            <p:cNvSpPr>
              <a:spLocks noChangeArrowheads="1"/>
            </p:cNvSpPr>
            <p:nvPr userDrawn="1"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" name="Oval 116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4" name="Oval 117"/>
            <p:cNvSpPr>
              <a:spLocks noChangeArrowheads="1"/>
            </p:cNvSpPr>
            <p:nvPr userDrawn="1"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5" name="Oval 118" descr="face"/>
            <p:cNvSpPr>
              <a:spLocks noChangeArrowheads="1"/>
            </p:cNvSpPr>
            <p:nvPr userDrawn="1"/>
          </p:nvSpPr>
          <p:spPr bwMode="auto">
            <a:xfrm>
              <a:off x="633" y="445"/>
              <a:ext cx="700" cy="701"/>
            </a:xfrm>
            <a:prstGeom prst="ellipse">
              <a:avLst/>
            </a:prstGeom>
            <a:blipFill dpi="0" rotWithShape="1">
              <a:blip r:embed="rId5">
                <a:lum contrast="6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" name="Oval 119"/>
            <p:cNvSpPr>
              <a:spLocks noChangeArrowheads="1"/>
            </p:cNvSpPr>
            <p:nvPr userDrawn="1"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7" name="Oval 120"/>
            <p:cNvSpPr>
              <a:spLocks noChangeArrowheads="1"/>
            </p:cNvSpPr>
            <p:nvPr userDrawn="1"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8" name="Oval 121"/>
            <p:cNvSpPr>
              <a:spLocks noChangeArrowheads="1"/>
            </p:cNvSpPr>
            <p:nvPr userDrawn="1"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9" name="Oval 122"/>
            <p:cNvSpPr>
              <a:spLocks noChangeArrowheads="1"/>
            </p:cNvSpPr>
            <p:nvPr userDrawn="1"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0" name="Oval 123"/>
            <p:cNvSpPr>
              <a:spLocks noChangeArrowheads="1"/>
            </p:cNvSpPr>
            <p:nvPr userDrawn="1"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" name="Oval 124"/>
            <p:cNvSpPr>
              <a:spLocks noChangeArrowheads="1"/>
            </p:cNvSpPr>
            <p:nvPr userDrawn="1"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" name="Oval 125"/>
            <p:cNvSpPr>
              <a:spLocks noChangeArrowheads="1"/>
            </p:cNvSpPr>
            <p:nvPr userDrawn="1"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" name="Oval 126"/>
            <p:cNvSpPr>
              <a:spLocks noChangeArrowheads="1"/>
            </p:cNvSpPr>
            <p:nvPr userDrawn="1"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4" name="Oval 127"/>
            <p:cNvSpPr>
              <a:spLocks noChangeArrowheads="1"/>
            </p:cNvSpPr>
            <p:nvPr userDrawn="1"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5" name="Oval 128" descr="new smal workers"/>
            <p:cNvSpPr>
              <a:spLocks noChangeArrowheads="1"/>
            </p:cNvSpPr>
            <p:nvPr userDrawn="1"/>
          </p:nvSpPr>
          <p:spPr bwMode="auto">
            <a:xfrm>
              <a:off x="304" y="2033"/>
              <a:ext cx="1135" cy="1143"/>
            </a:xfrm>
            <a:prstGeom prst="ellipse">
              <a:avLst/>
            </a:prstGeom>
            <a:blipFill dpi="0" rotWithShape="1">
              <a:blip r:embed="rId6" cstate="email">
                <a:lum contrast="12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6" name="Oval 129"/>
            <p:cNvSpPr>
              <a:spLocks noChangeArrowheads="1"/>
            </p:cNvSpPr>
            <p:nvPr userDrawn="1"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7" name="Oval 130"/>
            <p:cNvSpPr>
              <a:spLocks noChangeArrowheads="1"/>
            </p:cNvSpPr>
            <p:nvPr userDrawn="1"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8" name="Oval 131"/>
            <p:cNvSpPr>
              <a:spLocks noChangeArrowheads="1"/>
            </p:cNvSpPr>
            <p:nvPr userDrawn="1"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9" name="Oval 132"/>
            <p:cNvSpPr>
              <a:spLocks noChangeArrowheads="1"/>
            </p:cNvSpPr>
            <p:nvPr userDrawn="1"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0" name="Oval 133"/>
            <p:cNvSpPr>
              <a:spLocks noChangeArrowheads="1"/>
            </p:cNvSpPr>
            <p:nvPr userDrawn="1"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1" name="Oval 134"/>
            <p:cNvSpPr>
              <a:spLocks noChangeArrowheads="1"/>
            </p:cNvSpPr>
            <p:nvPr userDrawn="1"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2" name="Oval 135"/>
            <p:cNvSpPr>
              <a:spLocks noChangeArrowheads="1"/>
            </p:cNvSpPr>
            <p:nvPr userDrawn="1"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3" name="Oval 136"/>
            <p:cNvSpPr>
              <a:spLocks noChangeArrowheads="1"/>
            </p:cNvSpPr>
            <p:nvPr userDrawn="1"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4" name="Oval 137"/>
            <p:cNvSpPr>
              <a:spLocks noChangeArrowheads="1"/>
            </p:cNvSpPr>
            <p:nvPr userDrawn="1"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5" name="Oval 138" descr="boom"/>
            <p:cNvSpPr>
              <a:spLocks noChangeArrowheads="1"/>
            </p:cNvSpPr>
            <p:nvPr userDrawn="1"/>
          </p:nvSpPr>
          <p:spPr bwMode="auto">
            <a:xfrm>
              <a:off x="638" y="3018"/>
              <a:ext cx="949" cy="957"/>
            </a:xfrm>
            <a:prstGeom prst="ellipse">
              <a:avLst/>
            </a:prstGeom>
            <a:blipFill dpi="0" rotWithShape="1">
              <a:blip r:embed="rId7" cstate="email">
                <a:lum contrast="6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6" name="Oval 139"/>
            <p:cNvSpPr>
              <a:spLocks noChangeArrowheads="1"/>
            </p:cNvSpPr>
            <p:nvPr userDrawn="1"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7" name="Oval 140"/>
            <p:cNvSpPr>
              <a:spLocks noChangeArrowheads="1"/>
            </p:cNvSpPr>
            <p:nvPr userDrawn="1"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8" name="Oval 141"/>
            <p:cNvSpPr>
              <a:spLocks noChangeArrowheads="1"/>
            </p:cNvSpPr>
            <p:nvPr userDrawn="1"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59113" y="3271838"/>
            <a:ext cx="5545137" cy="676275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pPr lvl="0"/>
            <a:r>
              <a:rPr lang="en-ZA" noProof="0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59113" y="4092575"/>
            <a:ext cx="5545137" cy="2220913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rgbClr val="83725B"/>
                </a:solidFill>
              </a:defRPr>
            </a:lvl1pPr>
          </a:lstStyle>
          <a:p>
            <a:pPr lvl="0"/>
            <a:r>
              <a:rPr lang="en-ZA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970619228"/>
      </p:ext>
    </p:extLst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BD10E6-51A5-46B5-A349-51138FAEAA26}" type="datetime1">
              <a:rPr lang="en-ZA"/>
              <a:pPr>
                <a:defRPr/>
              </a:pPr>
              <a:t>2022/08/22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CBE5B3-F133-4557-ADB1-37BD9DAC093C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917230734"/>
      </p:ext>
    </p:extLst>
  </p:cSld>
  <p:clrMapOvr>
    <a:masterClrMapping/>
  </p:clrMapOvr>
  <p:transition spd="slow">
    <p:fade/>
  </p:transition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BDD8603-FDD6-435C-89C4-DB06C1092C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E0C963F-0DD9-4BAB-9125-5F65A2FD90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DBCBF7D-7DDE-4000-A572-4FFA9623F6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A975B2-28EA-43BE-95FD-F7592EF84A11}" type="slidenum">
              <a:rPr lang="en-ZA" altLang="en-US"/>
              <a:pPr>
                <a:defRPr/>
              </a:pPr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1874173571"/>
      </p:ext>
    </p:extLst>
  </p:cSld>
  <p:clrMapOvr>
    <a:masterClrMapping/>
  </p:clrMapOvr>
  <p:transition spd="slow">
    <p:fade/>
  </p:transition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7CF97C2-87E6-4D78-BF4F-33F819B947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708AB80-0C70-4367-8D8F-A6F63D0D99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2C2416-48BF-4E20-B8CD-34D5C90B78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C206FC-F256-4695-A71B-02E56897D373}" type="slidenum">
              <a:rPr lang="en-ZA" altLang="en-US"/>
              <a:pPr>
                <a:defRPr/>
              </a:pPr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3805641908"/>
      </p:ext>
    </p:extLst>
  </p:cSld>
  <p:clrMapOvr>
    <a:masterClrMapping/>
  </p:clrMapOvr>
  <p:transition spd="slow">
    <p:fade/>
  </p:transition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266D788-6CBF-4FA7-AAC6-A1EAEE2C67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7F04A66-D0D5-4CE5-B483-2321A35DFB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F25D43-6B46-4EF6-B8BD-B066934E1F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B18341-DCA4-4C77-9035-83C1268A9318}" type="slidenum">
              <a:rPr lang="en-ZA" altLang="en-US"/>
              <a:pPr>
                <a:defRPr/>
              </a:pPr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2387636284"/>
      </p:ext>
    </p:extLst>
  </p:cSld>
  <p:clrMapOvr>
    <a:masterClrMapping/>
  </p:clrMapOvr>
  <p:transition spd="slow">
    <p:fade/>
  </p:transition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A1A4CF9-F1C6-4FF1-B0EF-2E3BD7C1C7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EAA2F8-350B-4FCE-A0BA-D8C0A07C16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209162-7F00-4A90-B5CC-3ACF1C80F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95ED96-A444-4DC6-8A03-EE640E957F82}" type="slidenum">
              <a:rPr lang="en-ZA" altLang="en-US"/>
              <a:pPr>
                <a:defRPr/>
              </a:pPr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4050492203"/>
      </p:ext>
    </p:extLst>
  </p:cSld>
  <p:clrMapOvr>
    <a:masterClrMapping/>
  </p:clrMapOvr>
  <p:transition spd="slow">
    <p:fade/>
  </p:transition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ZA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BEA5C2-3F76-48F3-8265-E377DB8B7F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5FD62C-2073-4F1C-9AD0-8332D92202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5B5293-E00D-4D1A-8DA9-F7B249AE68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AFBCF9-387F-4ED2-98A8-65E9AD6B0C23}" type="slidenum">
              <a:rPr lang="en-ZA" altLang="en-US"/>
              <a:pPr>
                <a:defRPr/>
              </a:pPr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399912887"/>
      </p:ext>
    </p:extLst>
  </p:cSld>
  <p:clrMapOvr>
    <a:masterClrMapping/>
  </p:clrMapOvr>
  <p:transition spd="slow">
    <p:fade/>
  </p:transition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0DF8D5-7D05-4ED7-BA52-CB9B089D41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53C0E3-43F9-42E0-80BA-4E02829062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FB6B2F-A370-4730-94F2-A7ED552645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9665E9-4488-453E-92EF-200E0EFCAFC6}" type="slidenum">
              <a:rPr lang="en-ZA" altLang="en-US"/>
              <a:pPr>
                <a:defRPr/>
              </a:pPr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2451826856"/>
      </p:ext>
    </p:extLst>
  </p:cSld>
  <p:clrMapOvr>
    <a:masterClrMapping/>
  </p:clrMapOvr>
  <p:transition spd="slow">
    <p:fade/>
  </p:transition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1475" y="166688"/>
            <a:ext cx="2093913" cy="6315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6563" y="166688"/>
            <a:ext cx="6132512" cy="63150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79CE6F-A45E-41B3-AE76-067494AD1A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CB4A29-9DCD-4D48-8179-B3DD4D4A66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109B32-ACCD-4D07-8575-FD86D3E306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955A3D-EF04-49CE-A161-B66D9FF19125}" type="slidenum">
              <a:rPr lang="en-ZA" altLang="en-US"/>
              <a:pPr>
                <a:defRPr/>
              </a:pPr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1927149812"/>
      </p:ext>
    </p:extLst>
  </p:cSld>
  <p:clrMapOvr>
    <a:masterClrMapping/>
  </p:clrMapOvr>
  <p:transition spd="slow">
    <p:fade/>
  </p:transition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36563" y="166688"/>
            <a:ext cx="8378825" cy="63150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B2C312F-C339-4EE8-9AAA-4FE05CB3F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4" name="Slide Number Placeholder 4">
            <a:extLst>
              <a:ext uri="{FF2B5EF4-FFF2-40B4-BE49-F238E27FC236}">
                <a16:creationId xmlns:a16="http://schemas.microsoft.com/office/drawing/2014/main" id="{6D183AC5-8281-49A6-9DE8-0CF4F26190F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3851275" y="6453188"/>
            <a:ext cx="1008063" cy="2682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A82F07-3A5A-45D6-B690-8ABA8786BDE3}" type="slidenum">
              <a:rPr lang="en-ZA" altLang="en-US"/>
              <a:pPr>
                <a:defRPr/>
              </a:pPr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3730767546"/>
      </p:ext>
    </p:extLst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1475" y="166688"/>
            <a:ext cx="2093913" cy="6315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6563" y="166688"/>
            <a:ext cx="6132512" cy="63150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A44751-1F81-49EE-A6AB-878E9BC4AC94}" type="datetime1">
              <a:rPr lang="en-ZA"/>
              <a:pPr>
                <a:defRPr/>
              </a:pPr>
              <a:t>2022/08/22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8EADE2-2B78-4CE6-8515-6B305CAAA700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110790537"/>
      </p:ext>
    </p:extLst>
  </p:cSld>
  <p:clrMapOvr>
    <a:masterClrMapping/>
  </p:clrMapOvr>
  <p:transition spd="slow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6563" y="166688"/>
            <a:ext cx="6519862" cy="6667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36563" y="1436688"/>
            <a:ext cx="8378825" cy="5045075"/>
          </a:xfrm>
        </p:spPr>
        <p:txBody>
          <a:bodyPr/>
          <a:lstStyle/>
          <a:p>
            <a:pPr lvl="0"/>
            <a:endParaRPr lang="en-ZA" noProof="0" dirty="0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C31C54-1212-4640-8FB5-1F84A320246A}" type="datetime1">
              <a:rPr lang="en-ZA"/>
              <a:pPr>
                <a:defRPr/>
              </a:pPr>
              <a:t>2022/08/22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978542-B08A-47EC-9085-F8DEE0B7E286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467797285"/>
      </p:ext>
    </p:extLst>
  </p:cSld>
  <p:clrMapOvr>
    <a:masterClrMapping/>
  </p:clrMapOvr>
  <p:transition spd="slow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ZA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EF0258-9D3A-42A8-A2AC-C1AC577B1337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622774284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C61A74-FD42-4DFE-AD1F-EE66B08CC6C8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477184086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5A4F6B-80B8-43C1-A2C5-305DC50D43C2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050380406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436688"/>
            <a:ext cx="4113212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436688"/>
            <a:ext cx="4113213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E137D3-4430-4DDB-B60B-44C70AD1457A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323478555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8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474CBE-9483-4C22-A831-8697016D5F26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71814487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4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59B77B-66BE-4C11-94B1-744F311DCC24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622310599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3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EB22BC-033F-4F2A-AA44-AC0AA88DA84A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47379552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73517A-687B-487E-8772-1EEE48391D74}" type="datetime1">
              <a:rPr lang="en-ZA"/>
              <a:pPr>
                <a:defRPr/>
              </a:pPr>
              <a:t>2022/08/22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D57ED0-4422-4D03-A100-A435918D97DA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443916838"/>
      </p:ext>
    </p:extLst>
  </p:cSld>
  <p:clrMapOvr>
    <a:masterClrMapping/>
  </p:clrMapOvr>
  <p:transition spd="slow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90DC1D-D0CE-4332-988B-B8B96256198B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285766963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ZA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5A50A1-2F1F-42F3-84BA-61A9421C75C6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335239611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6442F6-5415-4250-98E8-6CDF7D2D48C8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26935562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1475" y="166688"/>
            <a:ext cx="2093913" cy="6315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6563" y="166688"/>
            <a:ext cx="6132512" cy="63150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A1DE9A-94B2-492C-BB5A-64BF33DB98EA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207388035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6563" y="166688"/>
            <a:ext cx="6521450" cy="6667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36563" y="1436688"/>
            <a:ext cx="8378825" cy="5045075"/>
          </a:xfrm>
        </p:spPr>
        <p:txBody>
          <a:bodyPr/>
          <a:lstStyle/>
          <a:p>
            <a:pPr lvl="0"/>
            <a:endParaRPr lang="en-ZA" noProof="0" dirty="0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21E88C-2C1F-44A3-B23A-9E5BA9B6EC5B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22567514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36563" y="166688"/>
            <a:ext cx="8378825" cy="63150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3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4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3D635F-C000-441D-ADD7-B6DADAE7C86F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441104925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0"/>
          <p:cNvGrpSpPr>
            <a:grpSpLocks/>
          </p:cNvGrpSpPr>
          <p:nvPr userDrawn="1"/>
        </p:nvGrpSpPr>
        <p:grpSpPr bwMode="auto">
          <a:xfrm>
            <a:off x="-4763" y="0"/>
            <a:ext cx="9148763" cy="6858000"/>
            <a:chOff x="-3" y="0"/>
            <a:chExt cx="5763" cy="4320"/>
          </a:xfrm>
        </p:grpSpPr>
        <p:pic>
          <p:nvPicPr>
            <p:cNvPr id="5" name="Picture 148" descr="logo small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91"/>
            <p:cNvSpPr>
              <a:spLocks noChangeArrowheads="1"/>
            </p:cNvSpPr>
            <p:nvPr userDrawn="1"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pic>
          <p:nvPicPr>
            <p:cNvPr id="7" name="Picture 23" descr="dd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Oval 101"/>
            <p:cNvSpPr>
              <a:spLocks noChangeArrowheads="1"/>
            </p:cNvSpPr>
            <p:nvPr userDrawn="1"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9" name="Oval 102" descr="coolers"/>
            <p:cNvSpPr>
              <a:spLocks noChangeArrowheads="1"/>
            </p:cNvSpPr>
            <p:nvPr userDrawn="1"/>
          </p:nvSpPr>
          <p:spPr bwMode="auto">
            <a:xfrm>
              <a:off x="275" y="858"/>
              <a:ext cx="1362" cy="1369"/>
            </a:xfrm>
            <a:prstGeom prst="ellipse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0" name="Oval 103"/>
            <p:cNvSpPr>
              <a:spLocks noChangeArrowheads="1"/>
            </p:cNvSpPr>
            <p:nvPr userDrawn="1"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1" name="Oval 104"/>
            <p:cNvSpPr>
              <a:spLocks noChangeArrowheads="1"/>
            </p:cNvSpPr>
            <p:nvPr userDrawn="1"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2" name="Oval 105"/>
            <p:cNvSpPr>
              <a:spLocks noChangeArrowheads="1"/>
            </p:cNvSpPr>
            <p:nvPr userDrawn="1"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3" name="Oval 106"/>
            <p:cNvSpPr>
              <a:spLocks noChangeArrowheads="1"/>
            </p:cNvSpPr>
            <p:nvPr userDrawn="1"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4" name="Oval 107"/>
            <p:cNvSpPr>
              <a:spLocks noChangeArrowheads="1"/>
            </p:cNvSpPr>
            <p:nvPr userDrawn="1"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5" name="Oval 108"/>
            <p:cNvSpPr>
              <a:spLocks noChangeArrowheads="1"/>
            </p:cNvSpPr>
            <p:nvPr userDrawn="1"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6" name="Oval 109"/>
            <p:cNvSpPr>
              <a:spLocks noChangeArrowheads="1"/>
            </p:cNvSpPr>
            <p:nvPr userDrawn="1"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7" name="Oval 110"/>
            <p:cNvSpPr>
              <a:spLocks noChangeArrowheads="1"/>
            </p:cNvSpPr>
            <p:nvPr userDrawn="1"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8" name="Oval 111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9" name="Oval 112"/>
            <p:cNvSpPr>
              <a:spLocks noChangeArrowheads="1"/>
            </p:cNvSpPr>
            <p:nvPr userDrawn="1"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0" name="Oval 113"/>
            <p:cNvSpPr>
              <a:spLocks noChangeArrowheads="1"/>
            </p:cNvSpPr>
            <p:nvPr userDrawn="1"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1" name="Oval 114"/>
            <p:cNvSpPr>
              <a:spLocks noChangeArrowheads="1"/>
            </p:cNvSpPr>
            <p:nvPr userDrawn="1"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2" name="Oval 115"/>
            <p:cNvSpPr>
              <a:spLocks noChangeArrowheads="1"/>
            </p:cNvSpPr>
            <p:nvPr userDrawn="1"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3" name="Oval 116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4" name="Oval 117"/>
            <p:cNvSpPr>
              <a:spLocks noChangeArrowheads="1"/>
            </p:cNvSpPr>
            <p:nvPr userDrawn="1"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5" name="Oval 118" descr="face"/>
            <p:cNvSpPr>
              <a:spLocks noChangeArrowheads="1"/>
            </p:cNvSpPr>
            <p:nvPr userDrawn="1"/>
          </p:nvSpPr>
          <p:spPr bwMode="auto">
            <a:xfrm>
              <a:off x="633" y="445"/>
              <a:ext cx="700" cy="701"/>
            </a:xfrm>
            <a:prstGeom prst="ellipse">
              <a:avLst/>
            </a:prstGeom>
            <a:blipFill dpi="0" rotWithShape="1">
              <a:blip r:embed="rId5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6" name="Oval 119"/>
            <p:cNvSpPr>
              <a:spLocks noChangeArrowheads="1"/>
            </p:cNvSpPr>
            <p:nvPr userDrawn="1"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7" name="Oval 120"/>
            <p:cNvSpPr>
              <a:spLocks noChangeArrowheads="1"/>
            </p:cNvSpPr>
            <p:nvPr userDrawn="1"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8" name="Oval 121"/>
            <p:cNvSpPr>
              <a:spLocks noChangeArrowheads="1"/>
            </p:cNvSpPr>
            <p:nvPr userDrawn="1"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9" name="Oval 122"/>
            <p:cNvSpPr>
              <a:spLocks noChangeArrowheads="1"/>
            </p:cNvSpPr>
            <p:nvPr userDrawn="1"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0" name="Oval 123"/>
            <p:cNvSpPr>
              <a:spLocks noChangeArrowheads="1"/>
            </p:cNvSpPr>
            <p:nvPr userDrawn="1"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1" name="Oval 124"/>
            <p:cNvSpPr>
              <a:spLocks noChangeArrowheads="1"/>
            </p:cNvSpPr>
            <p:nvPr userDrawn="1"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2" name="Oval 125"/>
            <p:cNvSpPr>
              <a:spLocks noChangeArrowheads="1"/>
            </p:cNvSpPr>
            <p:nvPr userDrawn="1"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3" name="Oval 126"/>
            <p:cNvSpPr>
              <a:spLocks noChangeArrowheads="1"/>
            </p:cNvSpPr>
            <p:nvPr userDrawn="1"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4" name="Oval 127"/>
            <p:cNvSpPr>
              <a:spLocks noChangeArrowheads="1"/>
            </p:cNvSpPr>
            <p:nvPr userDrawn="1"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5" name="Oval 128" descr="new smal workers"/>
            <p:cNvSpPr>
              <a:spLocks noChangeArrowheads="1"/>
            </p:cNvSpPr>
            <p:nvPr userDrawn="1"/>
          </p:nvSpPr>
          <p:spPr bwMode="auto">
            <a:xfrm>
              <a:off x="304" y="2033"/>
              <a:ext cx="1135" cy="1143"/>
            </a:xfrm>
            <a:prstGeom prst="ellipse">
              <a:avLst/>
            </a:prstGeom>
            <a:blipFill dpi="0" rotWithShape="1">
              <a:blip r:embed="rId6">
                <a:lum contrast="12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6" name="Oval 129"/>
            <p:cNvSpPr>
              <a:spLocks noChangeArrowheads="1"/>
            </p:cNvSpPr>
            <p:nvPr userDrawn="1"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7" name="Oval 130"/>
            <p:cNvSpPr>
              <a:spLocks noChangeArrowheads="1"/>
            </p:cNvSpPr>
            <p:nvPr userDrawn="1"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8" name="Oval 131"/>
            <p:cNvSpPr>
              <a:spLocks noChangeArrowheads="1"/>
            </p:cNvSpPr>
            <p:nvPr userDrawn="1"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9" name="Oval 132"/>
            <p:cNvSpPr>
              <a:spLocks noChangeArrowheads="1"/>
            </p:cNvSpPr>
            <p:nvPr userDrawn="1"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0" name="Oval 133"/>
            <p:cNvSpPr>
              <a:spLocks noChangeArrowheads="1"/>
            </p:cNvSpPr>
            <p:nvPr userDrawn="1"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1" name="Oval 134"/>
            <p:cNvSpPr>
              <a:spLocks noChangeArrowheads="1"/>
            </p:cNvSpPr>
            <p:nvPr userDrawn="1"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2" name="Oval 135"/>
            <p:cNvSpPr>
              <a:spLocks noChangeArrowheads="1"/>
            </p:cNvSpPr>
            <p:nvPr userDrawn="1"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3" name="Oval 136"/>
            <p:cNvSpPr>
              <a:spLocks noChangeArrowheads="1"/>
            </p:cNvSpPr>
            <p:nvPr userDrawn="1"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4" name="Oval 137"/>
            <p:cNvSpPr>
              <a:spLocks noChangeArrowheads="1"/>
            </p:cNvSpPr>
            <p:nvPr userDrawn="1"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5" name="Oval 138" descr="boom"/>
            <p:cNvSpPr>
              <a:spLocks noChangeArrowheads="1"/>
            </p:cNvSpPr>
            <p:nvPr userDrawn="1"/>
          </p:nvSpPr>
          <p:spPr bwMode="auto">
            <a:xfrm>
              <a:off x="638" y="3018"/>
              <a:ext cx="949" cy="957"/>
            </a:xfrm>
            <a:prstGeom prst="ellipse">
              <a:avLst/>
            </a:prstGeom>
            <a:blipFill dpi="0" rotWithShape="1">
              <a:blip r:embed="rId7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6" name="Oval 139"/>
            <p:cNvSpPr>
              <a:spLocks noChangeArrowheads="1"/>
            </p:cNvSpPr>
            <p:nvPr userDrawn="1"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7" name="Oval 140"/>
            <p:cNvSpPr>
              <a:spLocks noChangeArrowheads="1"/>
            </p:cNvSpPr>
            <p:nvPr userDrawn="1"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8" name="Oval 141"/>
            <p:cNvSpPr>
              <a:spLocks noChangeArrowheads="1"/>
            </p:cNvSpPr>
            <p:nvPr userDrawn="1"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sz="1800" dirty="0">
                <a:solidFill>
                  <a:srgbClr val="003896"/>
                </a:solidFill>
              </a:endParaRPr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59113" y="3271838"/>
            <a:ext cx="5545137" cy="676275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pPr lvl="0"/>
            <a:r>
              <a:rPr lang="en-ZA" noProof="0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59113" y="4092575"/>
            <a:ext cx="5545137" cy="2220913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rgbClr val="83725B"/>
                </a:solidFill>
              </a:defRPr>
            </a:lvl1pPr>
          </a:lstStyle>
          <a:p>
            <a:pPr lvl="0"/>
            <a:r>
              <a:rPr lang="en-ZA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66422353"/>
      </p:ext>
    </p:extLst>
  </p:cSld>
  <p:clrMapOvr>
    <a:masterClrMapping/>
  </p:clrMapOvr>
  <p:transition spd="slow"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19147D-2A4F-4918-916D-C40417A47CB4}" type="datetime1">
              <a:rPr lang="en-ZA"/>
              <a:pPr>
                <a:defRPr/>
              </a:pPr>
              <a:t>2022/08/22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53B170-9F9E-45CE-996F-04040E035DFE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902875065"/>
      </p:ext>
    </p:extLst>
  </p:cSld>
  <p:clrMapOvr>
    <a:masterClrMapping/>
  </p:clrMapOvr>
  <p:transition spd="slow"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3C6D09-F3A8-4B0F-AB12-454AD29979E7}" type="datetime1">
              <a:rPr lang="en-ZA"/>
              <a:pPr>
                <a:defRPr/>
              </a:pPr>
              <a:t>2022/08/22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C349CC-A5C9-48D7-82D4-F1D1A4968092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871805389"/>
      </p:ext>
    </p:extLst>
  </p:cSld>
  <p:clrMapOvr>
    <a:masterClrMapping/>
  </p:clrMapOvr>
  <p:transition spd="slow"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436688"/>
            <a:ext cx="4113212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436688"/>
            <a:ext cx="4113213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A8201B-77F3-4960-B485-339DE0144792}" type="datetime1">
              <a:rPr lang="en-ZA"/>
              <a:pPr>
                <a:defRPr/>
              </a:pPr>
              <a:t>2022/08/22</a:t>
            </a:fld>
            <a:endParaRPr lang="en-ZA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9DAA14-0323-4C76-B98E-F361829DA60E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863836438"/>
      </p:ext>
    </p:extLst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1072F7-6116-4DA9-8061-45B871E93181}" type="datetime1">
              <a:rPr lang="en-ZA"/>
              <a:pPr>
                <a:defRPr/>
              </a:pPr>
              <a:t>2022/08/22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CC28F6-0E84-4AC9-B80F-1B1149B7B1FC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1826362"/>
      </p:ext>
    </p:extLst>
  </p:cSld>
  <p:clrMapOvr>
    <a:masterClrMapping/>
  </p:clrMapOvr>
  <p:transition spd="slow"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CA2D07-F2EB-4792-BD13-AB28D8047232}" type="datetime1">
              <a:rPr lang="en-ZA"/>
              <a:pPr>
                <a:defRPr/>
              </a:pPr>
              <a:t>2022/08/22</a:t>
            </a:fld>
            <a:endParaRPr lang="en-ZA" dirty="0"/>
          </a:p>
        </p:txBody>
      </p:sp>
      <p:sp>
        <p:nvSpPr>
          <p:cNvPr id="8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9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169790-29C3-4663-98C8-D832B551E07E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850927424"/>
      </p:ext>
    </p:extLst>
  </p:cSld>
  <p:clrMapOvr>
    <a:masterClrMapping/>
  </p:clrMapOvr>
  <p:transition spd="slow"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1612D9-D8B3-43CA-A2D0-F9128EBB946B}" type="datetime1">
              <a:rPr lang="en-ZA"/>
              <a:pPr>
                <a:defRPr/>
              </a:pPr>
              <a:t>2022/08/22</a:t>
            </a:fld>
            <a:endParaRPr lang="en-ZA" dirty="0"/>
          </a:p>
        </p:txBody>
      </p:sp>
      <p:sp>
        <p:nvSpPr>
          <p:cNvPr id="4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5DDA5E-D50D-4D1A-86BF-FF53D5A17743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567282861"/>
      </p:ext>
    </p:extLst>
  </p:cSld>
  <p:clrMapOvr>
    <a:masterClrMapping/>
  </p:clrMapOvr>
  <p:transition spd="slow"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D75406-CE45-45E5-9084-CD22354CE9FD}" type="datetime1">
              <a:rPr lang="en-ZA"/>
              <a:pPr>
                <a:defRPr/>
              </a:pPr>
              <a:t>2022/08/22</a:t>
            </a:fld>
            <a:endParaRPr lang="en-ZA" dirty="0"/>
          </a:p>
        </p:txBody>
      </p:sp>
      <p:sp>
        <p:nvSpPr>
          <p:cNvPr id="3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25D048-9A57-444C-A3ED-6FB937EACC6F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255250767"/>
      </p:ext>
    </p:extLst>
  </p:cSld>
  <p:clrMapOvr>
    <a:masterClrMapping/>
  </p:clrMapOvr>
  <p:transition spd="slow"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C9A520-D156-48EE-B5C7-AD9F3DB3375D}" type="datetime1">
              <a:rPr lang="en-ZA"/>
              <a:pPr>
                <a:defRPr/>
              </a:pPr>
              <a:t>2022/08/22</a:t>
            </a:fld>
            <a:endParaRPr lang="en-ZA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6929D5-ECF2-4D72-9D23-F793D41B7F8E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769184058"/>
      </p:ext>
    </p:extLst>
  </p:cSld>
  <p:clrMapOvr>
    <a:masterClrMapping/>
  </p:clrMapOvr>
  <p:transition spd="slow"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ZA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9CAB94-F098-4719-9AA7-1DEC02925A75}" type="datetime1">
              <a:rPr lang="en-ZA"/>
              <a:pPr>
                <a:defRPr/>
              </a:pPr>
              <a:t>2022/08/22</a:t>
            </a:fld>
            <a:endParaRPr lang="en-ZA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397D48-A142-4E0C-994D-F1C6FC3E454B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574328561"/>
      </p:ext>
    </p:extLst>
  </p:cSld>
  <p:clrMapOvr>
    <a:masterClrMapping/>
  </p:clrMapOvr>
  <p:transition spd="slow"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3C9B25-498F-4239-B9D5-5B070183ECCA}" type="datetime1">
              <a:rPr lang="en-ZA"/>
              <a:pPr>
                <a:defRPr/>
              </a:pPr>
              <a:t>2022/08/22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A87775-8934-47A7-9B3F-7C086B66455C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105856975"/>
      </p:ext>
    </p:extLst>
  </p:cSld>
  <p:clrMapOvr>
    <a:masterClrMapping/>
  </p:clrMapOvr>
  <p:transition spd="slow"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1475" y="166688"/>
            <a:ext cx="2093913" cy="6315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6563" y="166688"/>
            <a:ext cx="6132512" cy="63150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D7BB8A-373B-40E1-9543-C312B037B68C}" type="datetime1">
              <a:rPr lang="en-ZA"/>
              <a:pPr>
                <a:defRPr/>
              </a:pPr>
              <a:t>2022/08/22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575F38-9485-4D5F-B5DD-BE45FF28A69D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63223671"/>
      </p:ext>
    </p:extLst>
  </p:cSld>
  <p:clrMapOvr>
    <a:masterClrMapping/>
  </p:clrMapOvr>
  <p:transition spd="slow"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36563" y="166688"/>
            <a:ext cx="8378825" cy="63150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3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16C065-66D9-436F-BAF5-11DF959448C5}" type="datetime1">
              <a:rPr lang="en-ZA"/>
              <a:pPr>
                <a:defRPr/>
              </a:pPr>
              <a:t>2022/08/22</a:t>
            </a:fld>
            <a:endParaRPr lang="en-ZA" dirty="0"/>
          </a:p>
        </p:txBody>
      </p:sp>
      <p:sp>
        <p:nvSpPr>
          <p:cNvPr id="4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EE0BCB-DD5C-4D14-9712-2C7FDF4EDAF6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986201874"/>
      </p:ext>
    </p:extLst>
  </p:cSld>
  <p:clrMapOvr>
    <a:masterClrMapping/>
  </p:clrMapOvr>
  <p:transition spd="slow"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0"/>
          <p:cNvGrpSpPr>
            <a:grpSpLocks/>
          </p:cNvGrpSpPr>
          <p:nvPr userDrawn="1"/>
        </p:nvGrpSpPr>
        <p:grpSpPr bwMode="auto">
          <a:xfrm>
            <a:off x="-4763" y="0"/>
            <a:ext cx="9148763" cy="6858000"/>
            <a:chOff x="-3" y="0"/>
            <a:chExt cx="5763" cy="4320"/>
          </a:xfrm>
        </p:grpSpPr>
        <p:pic>
          <p:nvPicPr>
            <p:cNvPr id="5" name="Picture 148" descr="logo small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91"/>
            <p:cNvSpPr>
              <a:spLocks noChangeArrowheads="1"/>
            </p:cNvSpPr>
            <p:nvPr userDrawn="1"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pic>
          <p:nvPicPr>
            <p:cNvPr id="7" name="Picture 23" descr="dd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Oval 101"/>
            <p:cNvSpPr>
              <a:spLocks noChangeArrowheads="1"/>
            </p:cNvSpPr>
            <p:nvPr userDrawn="1"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9" name="Oval 102" descr="coolers"/>
            <p:cNvSpPr>
              <a:spLocks noChangeArrowheads="1"/>
            </p:cNvSpPr>
            <p:nvPr userDrawn="1"/>
          </p:nvSpPr>
          <p:spPr bwMode="auto">
            <a:xfrm>
              <a:off x="275" y="858"/>
              <a:ext cx="1362" cy="1369"/>
            </a:xfrm>
            <a:prstGeom prst="ellipse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0" name="Oval 103"/>
            <p:cNvSpPr>
              <a:spLocks noChangeArrowheads="1"/>
            </p:cNvSpPr>
            <p:nvPr userDrawn="1"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1" name="Oval 104"/>
            <p:cNvSpPr>
              <a:spLocks noChangeArrowheads="1"/>
            </p:cNvSpPr>
            <p:nvPr userDrawn="1"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2" name="Oval 105"/>
            <p:cNvSpPr>
              <a:spLocks noChangeArrowheads="1"/>
            </p:cNvSpPr>
            <p:nvPr userDrawn="1"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3" name="Oval 106"/>
            <p:cNvSpPr>
              <a:spLocks noChangeArrowheads="1"/>
            </p:cNvSpPr>
            <p:nvPr userDrawn="1"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4" name="Oval 107"/>
            <p:cNvSpPr>
              <a:spLocks noChangeArrowheads="1"/>
            </p:cNvSpPr>
            <p:nvPr userDrawn="1"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5" name="Oval 108"/>
            <p:cNvSpPr>
              <a:spLocks noChangeArrowheads="1"/>
            </p:cNvSpPr>
            <p:nvPr userDrawn="1"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6" name="Oval 109"/>
            <p:cNvSpPr>
              <a:spLocks noChangeArrowheads="1"/>
            </p:cNvSpPr>
            <p:nvPr userDrawn="1"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7" name="Oval 110"/>
            <p:cNvSpPr>
              <a:spLocks noChangeArrowheads="1"/>
            </p:cNvSpPr>
            <p:nvPr userDrawn="1"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8" name="Oval 111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9" name="Oval 112"/>
            <p:cNvSpPr>
              <a:spLocks noChangeArrowheads="1"/>
            </p:cNvSpPr>
            <p:nvPr userDrawn="1"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0" name="Oval 113"/>
            <p:cNvSpPr>
              <a:spLocks noChangeArrowheads="1"/>
            </p:cNvSpPr>
            <p:nvPr userDrawn="1"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1" name="Oval 114"/>
            <p:cNvSpPr>
              <a:spLocks noChangeArrowheads="1"/>
            </p:cNvSpPr>
            <p:nvPr userDrawn="1"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2" name="Oval 115"/>
            <p:cNvSpPr>
              <a:spLocks noChangeArrowheads="1"/>
            </p:cNvSpPr>
            <p:nvPr userDrawn="1"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3" name="Oval 116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4" name="Oval 117"/>
            <p:cNvSpPr>
              <a:spLocks noChangeArrowheads="1"/>
            </p:cNvSpPr>
            <p:nvPr userDrawn="1"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5" name="Oval 118" descr="face"/>
            <p:cNvSpPr>
              <a:spLocks noChangeArrowheads="1"/>
            </p:cNvSpPr>
            <p:nvPr userDrawn="1"/>
          </p:nvSpPr>
          <p:spPr bwMode="auto">
            <a:xfrm>
              <a:off x="633" y="445"/>
              <a:ext cx="700" cy="701"/>
            </a:xfrm>
            <a:prstGeom prst="ellipse">
              <a:avLst/>
            </a:prstGeom>
            <a:blipFill dpi="0" rotWithShape="1">
              <a:blip r:embed="rId5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6" name="Oval 119"/>
            <p:cNvSpPr>
              <a:spLocks noChangeArrowheads="1"/>
            </p:cNvSpPr>
            <p:nvPr userDrawn="1"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7" name="Oval 120"/>
            <p:cNvSpPr>
              <a:spLocks noChangeArrowheads="1"/>
            </p:cNvSpPr>
            <p:nvPr userDrawn="1"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8" name="Oval 121"/>
            <p:cNvSpPr>
              <a:spLocks noChangeArrowheads="1"/>
            </p:cNvSpPr>
            <p:nvPr userDrawn="1"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9" name="Oval 122"/>
            <p:cNvSpPr>
              <a:spLocks noChangeArrowheads="1"/>
            </p:cNvSpPr>
            <p:nvPr userDrawn="1"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0" name="Oval 123"/>
            <p:cNvSpPr>
              <a:spLocks noChangeArrowheads="1"/>
            </p:cNvSpPr>
            <p:nvPr userDrawn="1"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1" name="Oval 124"/>
            <p:cNvSpPr>
              <a:spLocks noChangeArrowheads="1"/>
            </p:cNvSpPr>
            <p:nvPr userDrawn="1"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2" name="Oval 125"/>
            <p:cNvSpPr>
              <a:spLocks noChangeArrowheads="1"/>
            </p:cNvSpPr>
            <p:nvPr userDrawn="1"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3" name="Oval 126"/>
            <p:cNvSpPr>
              <a:spLocks noChangeArrowheads="1"/>
            </p:cNvSpPr>
            <p:nvPr userDrawn="1"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4" name="Oval 127"/>
            <p:cNvSpPr>
              <a:spLocks noChangeArrowheads="1"/>
            </p:cNvSpPr>
            <p:nvPr userDrawn="1"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5" name="Oval 128" descr="new smal workers"/>
            <p:cNvSpPr>
              <a:spLocks noChangeArrowheads="1"/>
            </p:cNvSpPr>
            <p:nvPr userDrawn="1"/>
          </p:nvSpPr>
          <p:spPr bwMode="auto">
            <a:xfrm>
              <a:off x="304" y="2033"/>
              <a:ext cx="1135" cy="1143"/>
            </a:xfrm>
            <a:prstGeom prst="ellipse">
              <a:avLst/>
            </a:prstGeom>
            <a:blipFill dpi="0" rotWithShape="1">
              <a:blip r:embed="rId6">
                <a:lum contrast="12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6" name="Oval 129"/>
            <p:cNvSpPr>
              <a:spLocks noChangeArrowheads="1"/>
            </p:cNvSpPr>
            <p:nvPr userDrawn="1"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7" name="Oval 130"/>
            <p:cNvSpPr>
              <a:spLocks noChangeArrowheads="1"/>
            </p:cNvSpPr>
            <p:nvPr userDrawn="1"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8" name="Oval 131"/>
            <p:cNvSpPr>
              <a:spLocks noChangeArrowheads="1"/>
            </p:cNvSpPr>
            <p:nvPr userDrawn="1"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9" name="Oval 132"/>
            <p:cNvSpPr>
              <a:spLocks noChangeArrowheads="1"/>
            </p:cNvSpPr>
            <p:nvPr userDrawn="1"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0" name="Oval 133"/>
            <p:cNvSpPr>
              <a:spLocks noChangeArrowheads="1"/>
            </p:cNvSpPr>
            <p:nvPr userDrawn="1"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1" name="Oval 134"/>
            <p:cNvSpPr>
              <a:spLocks noChangeArrowheads="1"/>
            </p:cNvSpPr>
            <p:nvPr userDrawn="1"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2" name="Oval 135"/>
            <p:cNvSpPr>
              <a:spLocks noChangeArrowheads="1"/>
            </p:cNvSpPr>
            <p:nvPr userDrawn="1"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3" name="Oval 136"/>
            <p:cNvSpPr>
              <a:spLocks noChangeArrowheads="1"/>
            </p:cNvSpPr>
            <p:nvPr userDrawn="1"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4" name="Oval 137"/>
            <p:cNvSpPr>
              <a:spLocks noChangeArrowheads="1"/>
            </p:cNvSpPr>
            <p:nvPr userDrawn="1"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5" name="Oval 138" descr="boom"/>
            <p:cNvSpPr>
              <a:spLocks noChangeArrowheads="1"/>
            </p:cNvSpPr>
            <p:nvPr userDrawn="1"/>
          </p:nvSpPr>
          <p:spPr bwMode="auto">
            <a:xfrm>
              <a:off x="638" y="3018"/>
              <a:ext cx="949" cy="957"/>
            </a:xfrm>
            <a:prstGeom prst="ellipse">
              <a:avLst/>
            </a:prstGeom>
            <a:blipFill dpi="0" rotWithShape="1">
              <a:blip r:embed="rId7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6" name="Oval 139"/>
            <p:cNvSpPr>
              <a:spLocks noChangeArrowheads="1"/>
            </p:cNvSpPr>
            <p:nvPr userDrawn="1"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7" name="Oval 140"/>
            <p:cNvSpPr>
              <a:spLocks noChangeArrowheads="1"/>
            </p:cNvSpPr>
            <p:nvPr userDrawn="1"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8" name="Oval 141"/>
            <p:cNvSpPr>
              <a:spLocks noChangeArrowheads="1"/>
            </p:cNvSpPr>
            <p:nvPr userDrawn="1"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59113" y="3271838"/>
            <a:ext cx="5545137" cy="676275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pPr lvl="0"/>
            <a:r>
              <a:rPr lang="en-ZA" noProof="0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59113" y="4092575"/>
            <a:ext cx="5545137" cy="2220913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rgbClr val="83725B"/>
                </a:solidFill>
              </a:defRPr>
            </a:lvl1pPr>
          </a:lstStyle>
          <a:p>
            <a:pPr lvl="0"/>
            <a:r>
              <a:rPr lang="en-ZA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601696154"/>
      </p:ext>
    </p:extLst>
  </p:cSld>
  <p:clrMapOvr>
    <a:masterClrMapping/>
  </p:clrMapOvr>
  <p:transition spd="slow"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991492-3352-4AA7-9466-8FFD6E166B85}" type="datetime1">
              <a:rPr lang="en-ZA"/>
              <a:pPr>
                <a:defRPr/>
              </a:pPr>
              <a:t>2022/08/22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8F53F6-BBDA-4F56-833D-AC145C9B1E44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463991302"/>
      </p:ext>
    </p:extLst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436688"/>
            <a:ext cx="4113212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436688"/>
            <a:ext cx="4113213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9E6D86-BD10-4631-AFE8-1294D22AE12D}" type="datetime1">
              <a:rPr lang="en-ZA"/>
              <a:pPr>
                <a:defRPr/>
              </a:pPr>
              <a:t>2022/08/22</a:t>
            </a:fld>
            <a:endParaRPr lang="en-ZA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524D96-2E7E-4CE8-A441-CCC94525FF4E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537771075"/>
      </p:ext>
    </p:extLst>
  </p:cSld>
  <p:clrMapOvr>
    <a:masterClrMapping/>
  </p:clrMapOvr>
  <p:transition spd="slow"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97401F-3E42-4EAE-94CA-083B8BBE320D}" type="datetime1">
              <a:rPr lang="en-ZA"/>
              <a:pPr>
                <a:defRPr/>
              </a:pPr>
              <a:t>2022/08/22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0D651C-C67B-4C07-939C-F654E9A078F8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411952742"/>
      </p:ext>
    </p:extLst>
  </p:cSld>
  <p:clrMapOvr>
    <a:masterClrMapping/>
  </p:clrMapOvr>
  <p:transition spd="slow"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436688"/>
            <a:ext cx="4113212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436688"/>
            <a:ext cx="4113213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C7B938-71ED-4A94-92D0-F055F1CCF839}" type="datetime1">
              <a:rPr lang="en-ZA"/>
              <a:pPr>
                <a:defRPr/>
              </a:pPr>
              <a:t>2022/08/22</a:t>
            </a:fld>
            <a:endParaRPr lang="en-ZA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E36ADF-BECC-4C32-859A-EA0ADAE48FD3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508191314"/>
      </p:ext>
    </p:extLst>
  </p:cSld>
  <p:clrMapOvr>
    <a:masterClrMapping/>
  </p:clrMapOvr>
  <p:transition spd="slow"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705303-F676-48F2-B799-CFEBDC8D41EA}" type="datetime1">
              <a:rPr lang="en-ZA"/>
              <a:pPr>
                <a:defRPr/>
              </a:pPr>
              <a:t>2022/08/22</a:t>
            </a:fld>
            <a:endParaRPr lang="en-ZA" dirty="0"/>
          </a:p>
        </p:txBody>
      </p:sp>
      <p:sp>
        <p:nvSpPr>
          <p:cNvPr id="8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9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2D2E51-A775-4F9D-A915-1E9992975FF6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51307085"/>
      </p:ext>
    </p:extLst>
  </p:cSld>
  <p:clrMapOvr>
    <a:masterClrMapping/>
  </p:clrMapOvr>
  <p:transition spd="slow"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D93216-422C-4A18-B6B0-847C7DF28A76}" type="datetime1">
              <a:rPr lang="en-ZA"/>
              <a:pPr>
                <a:defRPr/>
              </a:pPr>
              <a:t>2022/08/22</a:t>
            </a:fld>
            <a:endParaRPr lang="en-ZA" dirty="0"/>
          </a:p>
        </p:txBody>
      </p:sp>
      <p:sp>
        <p:nvSpPr>
          <p:cNvPr id="4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9B3D6C-1A22-49A3-9E1A-A24CCF37CEFE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990653999"/>
      </p:ext>
    </p:extLst>
  </p:cSld>
  <p:clrMapOvr>
    <a:masterClrMapping/>
  </p:clrMapOvr>
  <p:transition spd="slow"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4C13F9-6296-4F79-8094-4BB6C3782A68}" type="datetime1">
              <a:rPr lang="en-ZA"/>
              <a:pPr>
                <a:defRPr/>
              </a:pPr>
              <a:t>2022/08/22</a:t>
            </a:fld>
            <a:endParaRPr lang="en-ZA" dirty="0"/>
          </a:p>
        </p:txBody>
      </p:sp>
      <p:sp>
        <p:nvSpPr>
          <p:cNvPr id="3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946D86-6336-4E8F-9F36-369BA5E2D118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870483240"/>
      </p:ext>
    </p:extLst>
  </p:cSld>
  <p:clrMapOvr>
    <a:masterClrMapping/>
  </p:clrMapOvr>
  <p:transition spd="slow">
    <p:fad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5315F3-440B-486A-A310-0D01EDBDD49E}" type="datetime1">
              <a:rPr lang="en-ZA"/>
              <a:pPr>
                <a:defRPr/>
              </a:pPr>
              <a:t>2022/08/22</a:t>
            </a:fld>
            <a:endParaRPr lang="en-ZA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F87383-57D2-47C0-A142-41FF33E9339E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141607379"/>
      </p:ext>
    </p:extLst>
  </p:cSld>
  <p:clrMapOvr>
    <a:masterClrMapping/>
  </p:clrMapOvr>
  <p:transition spd="slow"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ZA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AA1EC6-F2A5-47CB-A1FC-2DF7D787AC40}" type="datetime1">
              <a:rPr lang="en-ZA"/>
              <a:pPr>
                <a:defRPr/>
              </a:pPr>
              <a:t>2022/08/22</a:t>
            </a:fld>
            <a:endParaRPr lang="en-ZA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B2A602-1781-44F9-B55F-B7AF41165993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857065707"/>
      </p:ext>
    </p:extLst>
  </p:cSld>
  <p:clrMapOvr>
    <a:masterClrMapping/>
  </p:clrMapOvr>
  <p:transition spd="slow"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8BB2D8-4462-4D66-8035-3245855989E2}" type="datetime1">
              <a:rPr lang="en-ZA"/>
              <a:pPr>
                <a:defRPr/>
              </a:pPr>
              <a:t>2022/08/22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FE2666-1124-4685-B750-23BDEB51EA5F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184286366"/>
      </p:ext>
    </p:extLst>
  </p:cSld>
  <p:clrMapOvr>
    <a:masterClrMapping/>
  </p:clrMapOvr>
  <p:transition spd="slow">
    <p:fad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1475" y="166688"/>
            <a:ext cx="2093913" cy="6315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6563" y="166688"/>
            <a:ext cx="6132512" cy="63150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B8F81A-4CC4-4C12-B7C2-59AC605DF7DD}" type="datetime1">
              <a:rPr lang="en-ZA"/>
              <a:pPr>
                <a:defRPr/>
              </a:pPr>
              <a:t>2022/08/22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9C14AD-EE2B-41F2-AC25-56D69660C33E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668106215"/>
      </p:ext>
    </p:extLst>
  </p:cSld>
  <p:clrMapOvr>
    <a:masterClrMapping/>
  </p:clrMapOvr>
  <p:transition spd="slow">
    <p:fad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6563" y="166688"/>
            <a:ext cx="6519862" cy="6667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436563" y="1436688"/>
            <a:ext cx="8378825" cy="5045075"/>
          </a:xfrm>
        </p:spPr>
        <p:txBody>
          <a:bodyPr/>
          <a:lstStyle/>
          <a:p>
            <a:pPr lvl="0"/>
            <a:endParaRPr lang="en-ZA" noProof="0" dirty="0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1A385E-3B67-40E2-B26A-ADCC384936D9}" type="datetime1">
              <a:rPr lang="en-ZA"/>
              <a:pPr>
                <a:defRPr/>
              </a:pPr>
              <a:t>2022/08/22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0E9C70-AD68-4F62-A97F-CCB1568A5FBD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980477668"/>
      </p:ext>
    </p:extLst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54F879-2952-49E2-8DEC-B59C0E175292}" type="datetime1">
              <a:rPr lang="en-ZA"/>
              <a:pPr>
                <a:defRPr/>
              </a:pPr>
              <a:t>2022/08/22</a:t>
            </a:fld>
            <a:endParaRPr lang="en-ZA" dirty="0"/>
          </a:p>
        </p:txBody>
      </p:sp>
      <p:sp>
        <p:nvSpPr>
          <p:cNvPr id="8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9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CB93A7-8DA8-4F9C-BA49-CB471D61F36C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002444932"/>
      </p:ext>
    </p:extLst>
  </p:cSld>
  <p:clrMapOvr>
    <a:masterClrMapping/>
  </p:clrMapOvr>
  <p:transition spd="slow">
    <p:fad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0"/>
          <p:cNvGrpSpPr>
            <a:grpSpLocks/>
          </p:cNvGrpSpPr>
          <p:nvPr userDrawn="1"/>
        </p:nvGrpSpPr>
        <p:grpSpPr bwMode="auto">
          <a:xfrm>
            <a:off x="-4763" y="0"/>
            <a:ext cx="9148763" cy="6858000"/>
            <a:chOff x="-3" y="0"/>
            <a:chExt cx="5763" cy="4320"/>
          </a:xfrm>
        </p:grpSpPr>
        <p:pic>
          <p:nvPicPr>
            <p:cNvPr id="5" name="Picture 148" descr="logo small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91"/>
            <p:cNvSpPr>
              <a:spLocks noChangeArrowheads="1"/>
            </p:cNvSpPr>
            <p:nvPr userDrawn="1"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pic>
          <p:nvPicPr>
            <p:cNvPr id="7" name="Picture 23" descr="dd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Oval 101"/>
            <p:cNvSpPr>
              <a:spLocks noChangeArrowheads="1"/>
            </p:cNvSpPr>
            <p:nvPr userDrawn="1"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9" name="Oval 102" descr="coolers"/>
            <p:cNvSpPr>
              <a:spLocks noChangeArrowheads="1"/>
            </p:cNvSpPr>
            <p:nvPr userDrawn="1"/>
          </p:nvSpPr>
          <p:spPr bwMode="auto">
            <a:xfrm>
              <a:off x="275" y="858"/>
              <a:ext cx="1362" cy="1369"/>
            </a:xfrm>
            <a:prstGeom prst="ellipse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0" name="Oval 103"/>
            <p:cNvSpPr>
              <a:spLocks noChangeArrowheads="1"/>
            </p:cNvSpPr>
            <p:nvPr userDrawn="1"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1" name="Oval 104"/>
            <p:cNvSpPr>
              <a:spLocks noChangeArrowheads="1"/>
            </p:cNvSpPr>
            <p:nvPr userDrawn="1"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2" name="Oval 105"/>
            <p:cNvSpPr>
              <a:spLocks noChangeArrowheads="1"/>
            </p:cNvSpPr>
            <p:nvPr userDrawn="1"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3" name="Oval 106"/>
            <p:cNvSpPr>
              <a:spLocks noChangeArrowheads="1"/>
            </p:cNvSpPr>
            <p:nvPr userDrawn="1"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4" name="Oval 107"/>
            <p:cNvSpPr>
              <a:spLocks noChangeArrowheads="1"/>
            </p:cNvSpPr>
            <p:nvPr userDrawn="1"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5" name="Oval 108"/>
            <p:cNvSpPr>
              <a:spLocks noChangeArrowheads="1"/>
            </p:cNvSpPr>
            <p:nvPr userDrawn="1"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6" name="Oval 109"/>
            <p:cNvSpPr>
              <a:spLocks noChangeArrowheads="1"/>
            </p:cNvSpPr>
            <p:nvPr userDrawn="1"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7" name="Oval 110"/>
            <p:cNvSpPr>
              <a:spLocks noChangeArrowheads="1"/>
            </p:cNvSpPr>
            <p:nvPr userDrawn="1"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8" name="Oval 111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9" name="Oval 112"/>
            <p:cNvSpPr>
              <a:spLocks noChangeArrowheads="1"/>
            </p:cNvSpPr>
            <p:nvPr userDrawn="1"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0" name="Oval 113"/>
            <p:cNvSpPr>
              <a:spLocks noChangeArrowheads="1"/>
            </p:cNvSpPr>
            <p:nvPr userDrawn="1"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1" name="Oval 114"/>
            <p:cNvSpPr>
              <a:spLocks noChangeArrowheads="1"/>
            </p:cNvSpPr>
            <p:nvPr userDrawn="1"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2" name="Oval 115"/>
            <p:cNvSpPr>
              <a:spLocks noChangeArrowheads="1"/>
            </p:cNvSpPr>
            <p:nvPr userDrawn="1"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3" name="Oval 116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4" name="Oval 117"/>
            <p:cNvSpPr>
              <a:spLocks noChangeArrowheads="1"/>
            </p:cNvSpPr>
            <p:nvPr userDrawn="1"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5" name="Oval 118" descr="face"/>
            <p:cNvSpPr>
              <a:spLocks noChangeArrowheads="1"/>
            </p:cNvSpPr>
            <p:nvPr userDrawn="1"/>
          </p:nvSpPr>
          <p:spPr bwMode="auto">
            <a:xfrm>
              <a:off x="633" y="445"/>
              <a:ext cx="700" cy="701"/>
            </a:xfrm>
            <a:prstGeom prst="ellipse">
              <a:avLst/>
            </a:prstGeom>
            <a:blipFill dpi="0" rotWithShape="1">
              <a:blip r:embed="rId5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6" name="Oval 119"/>
            <p:cNvSpPr>
              <a:spLocks noChangeArrowheads="1"/>
            </p:cNvSpPr>
            <p:nvPr userDrawn="1"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7" name="Oval 120"/>
            <p:cNvSpPr>
              <a:spLocks noChangeArrowheads="1"/>
            </p:cNvSpPr>
            <p:nvPr userDrawn="1"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8" name="Oval 121"/>
            <p:cNvSpPr>
              <a:spLocks noChangeArrowheads="1"/>
            </p:cNvSpPr>
            <p:nvPr userDrawn="1"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9" name="Oval 122"/>
            <p:cNvSpPr>
              <a:spLocks noChangeArrowheads="1"/>
            </p:cNvSpPr>
            <p:nvPr userDrawn="1"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0" name="Oval 123"/>
            <p:cNvSpPr>
              <a:spLocks noChangeArrowheads="1"/>
            </p:cNvSpPr>
            <p:nvPr userDrawn="1"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1" name="Oval 124"/>
            <p:cNvSpPr>
              <a:spLocks noChangeArrowheads="1"/>
            </p:cNvSpPr>
            <p:nvPr userDrawn="1"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2" name="Oval 125"/>
            <p:cNvSpPr>
              <a:spLocks noChangeArrowheads="1"/>
            </p:cNvSpPr>
            <p:nvPr userDrawn="1"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3" name="Oval 126"/>
            <p:cNvSpPr>
              <a:spLocks noChangeArrowheads="1"/>
            </p:cNvSpPr>
            <p:nvPr userDrawn="1"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4" name="Oval 127"/>
            <p:cNvSpPr>
              <a:spLocks noChangeArrowheads="1"/>
            </p:cNvSpPr>
            <p:nvPr userDrawn="1"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5" name="Oval 128" descr="new smal workers"/>
            <p:cNvSpPr>
              <a:spLocks noChangeArrowheads="1"/>
            </p:cNvSpPr>
            <p:nvPr userDrawn="1"/>
          </p:nvSpPr>
          <p:spPr bwMode="auto">
            <a:xfrm>
              <a:off x="304" y="2033"/>
              <a:ext cx="1135" cy="1143"/>
            </a:xfrm>
            <a:prstGeom prst="ellipse">
              <a:avLst/>
            </a:prstGeom>
            <a:blipFill dpi="0" rotWithShape="1">
              <a:blip r:embed="rId6">
                <a:lum contrast="12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6" name="Oval 129"/>
            <p:cNvSpPr>
              <a:spLocks noChangeArrowheads="1"/>
            </p:cNvSpPr>
            <p:nvPr userDrawn="1"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7" name="Oval 130"/>
            <p:cNvSpPr>
              <a:spLocks noChangeArrowheads="1"/>
            </p:cNvSpPr>
            <p:nvPr userDrawn="1"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8" name="Oval 131"/>
            <p:cNvSpPr>
              <a:spLocks noChangeArrowheads="1"/>
            </p:cNvSpPr>
            <p:nvPr userDrawn="1"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9" name="Oval 132"/>
            <p:cNvSpPr>
              <a:spLocks noChangeArrowheads="1"/>
            </p:cNvSpPr>
            <p:nvPr userDrawn="1"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0" name="Oval 133"/>
            <p:cNvSpPr>
              <a:spLocks noChangeArrowheads="1"/>
            </p:cNvSpPr>
            <p:nvPr userDrawn="1"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1" name="Oval 134"/>
            <p:cNvSpPr>
              <a:spLocks noChangeArrowheads="1"/>
            </p:cNvSpPr>
            <p:nvPr userDrawn="1"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2" name="Oval 135"/>
            <p:cNvSpPr>
              <a:spLocks noChangeArrowheads="1"/>
            </p:cNvSpPr>
            <p:nvPr userDrawn="1"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3" name="Oval 136"/>
            <p:cNvSpPr>
              <a:spLocks noChangeArrowheads="1"/>
            </p:cNvSpPr>
            <p:nvPr userDrawn="1"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4" name="Oval 137"/>
            <p:cNvSpPr>
              <a:spLocks noChangeArrowheads="1"/>
            </p:cNvSpPr>
            <p:nvPr userDrawn="1"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5" name="Oval 138" descr="boom"/>
            <p:cNvSpPr>
              <a:spLocks noChangeArrowheads="1"/>
            </p:cNvSpPr>
            <p:nvPr userDrawn="1"/>
          </p:nvSpPr>
          <p:spPr bwMode="auto">
            <a:xfrm>
              <a:off x="638" y="3018"/>
              <a:ext cx="949" cy="957"/>
            </a:xfrm>
            <a:prstGeom prst="ellipse">
              <a:avLst/>
            </a:prstGeom>
            <a:blipFill dpi="0" rotWithShape="1">
              <a:blip r:embed="rId7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6" name="Oval 139"/>
            <p:cNvSpPr>
              <a:spLocks noChangeArrowheads="1"/>
            </p:cNvSpPr>
            <p:nvPr userDrawn="1"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7" name="Oval 140"/>
            <p:cNvSpPr>
              <a:spLocks noChangeArrowheads="1"/>
            </p:cNvSpPr>
            <p:nvPr userDrawn="1"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8" name="Oval 141"/>
            <p:cNvSpPr>
              <a:spLocks noChangeArrowheads="1"/>
            </p:cNvSpPr>
            <p:nvPr userDrawn="1"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59113" y="3271838"/>
            <a:ext cx="5545137" cy="676275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pPr lvl="0"/>
            <a:r>
              <a:rPr lang="en-ZA" noProof="0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59113" y="4092575"/>
            <a:ext cx="5545137" cy="2220913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rgbClr val="83725B"/>
                </a:solidFill>
              </a:defRPr>
            </a:lvl1pPr>
          </a:lstStyle>
          <a:p>
            <a:pPr lvl="0"/>
            <a:r>
              <a:rPr lang="en-ZA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282479209"/>
      </p:ext>
    </p:extLst>
  </p:cSld>
  <p:clrMapOvr>
    <a:masterClrMapping/>
  </p:clrMapOvr>
  <p:transition spd="slow">
    <p:fad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755E92-0E65-4853-96E3-532D3AE9577C}" type="datetime1">
              <a:rPr lang="en-ZA"/>
              <a:pPr>
                <a:defRPr/>
              </a:pPr>
              <a:t>2022/08/22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7925BA-0B0B-4928-BE1E-43B144377CD9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732256511"/>
      </p:ext>
    </p:extLst>
  </p:cSld>
  <p:clrMapOvr>
    <a:masterClrMapping/>
  </p:clrMapOvr>
  <p:transition spd="slow">
    <p:fad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DA3540-4296-46C4-B941-F6D2AB4B6A8F}" type="datetime1">
              <a:rPr lang="en-ZA"/>
              <a:pPr>
                <a:defRPr/>
              </a:pPr>
              <a:t>2022/08/22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107939-2885-4A76-8B94-F14A1E9EF15C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431416037"/>
      </p:ext>
    </p:extLst>
  </p:cSld>
  <p:clrMapOvr>
    <a:masterClrMapping/>
  </p:clrMapOvr>
  <p:transition spd="slow">
    <p:fad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436688"/>
            <a:ext cx="4113212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436688"/>
            <a:ext cx="4113213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928C6B-E8B8-4754-A9D5-1ACAED361EE6}" type="datetime1">
              <a:rPr lang="en-ZA"/>
              <a:pPr>
                <a:defRPr/>
              </a:pPr>
              <a:t>2022/08/22</a:t>
            </a:fld>
            <a:endParaRPr lang="en-ZA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3CBE4D-791B-4D3F-8186-E27667B507D4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761982308"/>
      </p:ext>
    </p:extLst>
  </p:cSld>
  <p:clrMapOvr>
    <a:masterClrMapping/>
  </p:clrMapOvr>
  <p:transition spd="slow">
    <p:fade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36952A-4831-4711-BD8A-E4585CD8BDAE}" type="datetime1">
              <a:rPr lang="en-ZA"/>
              <a:pPr>
                <a:defRPr/>
              </a:pPr>
              <a:t>2022/08/22</a:t>
            </a:fld>
            <a:endParaRPr lang="en-ZA" dirty="0"/>
          </a:p>
        </p:txBody>
      </p:sp>
      <p:sp>
        <p:nvSpPr>
          <p:cNvPr id="8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9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D158A6-4180-41B5-8A86-A6F28121FA8A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908762895"/>
      </p:ext>
    </p:extLst>
  </p:cSld>
  <p:clrMapOvr>
    <a:masterClrMapping/>
  </p:clrMapOvr>
  <p:transition spd="slow">
    <p:fade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064874-5D12-4A67-B830-C13281D1609E}" type="datetime1">
              <a:rPr lang="en-ZA"/>
              <a:pPr>
                <a:defRPr/>
              </a:pPr>
              <a:t>2022/08/22</a:t>
            </a:fld>
            <a:endParaRPr lang="en-ZA" dirty="0"/>
          </a:p>
        </p:txBody>
      </p:sp>
      <p:sp>
        <p:nvSpPr>
          <p:cNvPr id="4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5D412F-B735-4AF3-ADF7-DFEE74E133B3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376829275"/>
      </p:ext>
    </p:extLst>
  </p:cSld>
  <p:clrMapOvr>
    <a:masterClrMapping/>
  </p:clrMapOvr>
  <p:transition spd="slow">
    <p:fade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763E6C-03A2-478A-841A-AB26D0091AE0}" type="datetime1">
              <a:rPr lang="en-ZA"/>
              <a:pPr>
                <a:defRPr/>
              </a:pPr>
              <a:t>2022/08/22</a:t>
            </a:fld>
            <a:endParaRPr lang="en-ZA" dirty="0"/>
          </a:p>
        </p:txBody>
      </p:sp>
      <p:sp>
        <p:nvSpPr>
          <p:cNvPr id="3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209697-8A1C-40DF-81D9-D9074E766D4A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846544942"/>
      </p:ext>
    </p:extLst>
  </p:cSld>
  <p:clrMapOvr>
    <a:masterClrMapping/>
  </p:clrMapOvr>
  <p:transition spd="slow">
    <p:fade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A6E741-6002-4457-9143-E441750985EA}" type="datetime1">
              <a:rPr lang="en-ZA"/>
              <a:pPr>
                <a:defRPr/>
              </a:pPr>
              <a:t>2022/08/22</a:t>
            </a:fld>
            <a:endParaRPr lang="en-ZA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25BD65-3E09-4B80-B723-F8F8205300C1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840262085"/>
      </p:ext>
    </p:extLst>
  </p:cSld>
  <p:clrMapOvr>
    <a:masterClrMapping/>
  </p:clrMapOvr>
  <p:transition spd="slow">
    <p:fade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ZA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E1CFA5-39CA-4B8C-B619-B337E8343A66}" type="datetime1">
              <a:rPr lang="en-ZA"/>
              <a:pPr>
                <a:defRPr/>
              </a:pPr>
              <a:t>2022/08/22</a:t>
            </a:fld>
            <a:endParaRPr lang="en-ZA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91861E-CC2B-4F37-B86B-EBF16097A564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279323153"/>
      </p:ext>
    </p:extLst>
  </p:cSld>
  <p:clrMapOvr>
    <a:masterClrMapping/>
  </p:clrMapOvr>
  <p:transition spd="slow">
    <p:fade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3A8D36-B6EC-4318-A324-A105F56E3CD8}" type="datetime1">
              <a:rPr lang="en-ZA"/>
              <a:pPr>
                <a:defRPr/>
              </a:pPr>
              <a:t>2022/08/22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D88A8E-6AFA-4225-BA82-FA230BB8D523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741443572"/>
      </p:ext>
    </p:extLst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316735-AAE7-41BD-94DD-B5EEF5E6F288}" type="datetime1">
              <a:rPr lang="en-ZA"/>
              <a:pPr>
                <a:defRPr/>
              </a:pPr>
              <a:t>2022/08/22</a:t>
            </a:fld>
            <a:endParaRPr lang="en-ZA" dirty="0"/>
          </a:p>
        </p:txBody>
      </p:sp>
      <p:sp>
        <p:nvSpPr>
          <p:cNvPr id="4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CC410F-87F0-4CD8-9D90-1061893E0674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393058240"/>
      </p:ext>
    </p:extLst>
  </p:cSld>
  <p:clrMapOvr>
    <a:masterClrMapping/>
  </p:clrMapOvr>
  <p:transition spd="slow">
    <p:fade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1475" y="166688"/>
            <a:ext cx="2093913" cy="6315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6563" y="166688"/>
            <a:ext cx="6132512" cy="63150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7B88B6-B578-436D-AA49-CD1EAD66240A}" type="datetime1">
              <a:rPr lang="en-ZA"/>
              <a:pPr>
                <a:defRPr/>
              </a:pPr>
              <a:t>2022/08/22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9E7A18-A8CC-4705-84D4-EB23969E9C10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134264884"/>
      </p:ext>
    </p:extLst>
  </p:cSld>
  <p:clrMapOvr>
    <a:masterClrMapping/>
  </p:clrMapOvr>
  <p:transition spd="slow">
    <p:fade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6563" y="166688"/>
            <a:ext cx="6519862" cy="6667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36563" y="1436688"/>
            <a:ext cx="4113212" cy="50450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436688"/>
            <a:ext cx="4113213" cy="50450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2B3DDE-9069-44D9-BCB9-F64CDEC46DCC}" type="datetime1">
              <a:rPr lang="en-ZA"/>
              <a:pPr>
                <a:defRPr/>
              </a:pPr>
              <a:t>2022/08/22</a:t>
            </a:fld>
            <a:endParaRPr lang="en-ZA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9A9635-77F4-4C5C-BAB8-AE10A08C00C7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150502127"/>
      </p:ext>
    </p:extLst>
  </p:cSld>
  <p:clrMapOvr>
    <a:masterClrMapping/>
  </p:clrMapOvr>
  <p:transition spd="slow">
    <p:fade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0"/>
          <p:cNvGrpSpPr>
            <a:grpSpLocks/>
          </p:cNvGrpSpPr>
          <p:nvPr userDrawn="1"/>
        </p:nvGrpSpPr>
        <p:grpSpPr bwMode="auto">
          <a:xfrm>
            <a:off x="-4763" y="0"/>
            <a:ext cx="9148763" cy="6858000"/>
            <a:chOff x="-3" y="0"/>
            <a:chExt cx="5763" cy="4320"/>
          </a:xfrm>
        </p:grpSpPr>
        <p:pic>
          <p:nvPicPr>
            <p:cNvPr id="5" name="Picture 148" descr="logo small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91"/>
            <p:cNvSpPr>
              <a:spLocks noChangeArrowheads="1"/>
            </p:cNvSpPr>
            <p:nvPr userDrawn="1"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pic>
          <p:nvPicPr>
            <p:cNvPr id="7" name="Picture 23" descr="dd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Oval 101"/>
            <p:cNvSpPr>
              <a:spLocks noChangeArrowheads="1"/>
            </p:cNvSpPr>
            <p:nvPr userDrawn="1"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9" name="Oval 102" descr="coolers"/>
            <p:cNvSpPr>
              <a:spLocks noChangeArrowheads="1"/>
            </p:cNvSpPr>
            <p:nvPr userDrawn="1"/>
          </p:nvSpPr>
          <p:spPr bwMode="auto">
            <a:xfrm>
              <a:off x="275" y="858"/>
              <a:ext cx="1362" cy="1369"/>
            </a:xfrm>
            <a:prstGeom prst="ellipse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0" name="Oval 103"/>
            <p:cNvSpPr>
              <a:spLocks noChangeArrowheads="1"/>
            </p:cNvSpPr>
            <p:nvPr userDrawn="1"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1" name="Oval 104"/>
            <p:cNvSpPr>
              <a:spLocks noChangeArrowheads="1"/>
            </p:cNvSpPr>
            <p:nvPr userDrawn="1"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2" name="Oval 105"/>
            <p:cNvSpPr>
              <a:spLocks noChangeArrowheads="1"/>
            </p:cNvSpPr>
            <p:nvPr userDrawn="1"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3" name="Oval 106"/>
            <p:cNvSpPr>
              <a:spLocks noChangeArrowheads="1"/>
            </p:cNvSpPr>
            <p:nvPr userDrawn="1"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4" name="Oval 107"/>
            <p:cNvSpPr>
              <a:spLocks noChangeArrowheads="1"/>
            </p:cNvSpPr>
            <p:nvPr userDrawn="1"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5" name="Oval 108"/>
            <p:cNvSpPr>
              <a:spLocks noChangeArrowheads="1"/>
            </p:cNvSpPr>
            <p:nvPr userDrawn="1"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6" name="Oval 109"/>
            <p:cNvSpPr>
              <a:spLocks noChangeArrowheads="1"/>
            </p:cNvSpPr>
            <p:nvPr userDrawn="1"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7" name="Oval 110"/>
            <p:cNvSpPr>
              <a:spLocks noChangeArrowheads="1"/>
            </p:cNvSpPr>
            <p:nvPr userDrawn="1"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8" name="Oval 111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9" name="Oval 112"/>
            <p:cNvSpPr>
              <a:spLocks noChangeArrowheads="1"/>
            </p:cNvSpPr>
            <p:nvPr userDrawn="1"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0" name="Oval 113"/>
            <p:cNvSpPr>
              <a:spLocks noChangeArrowheads="1"/>
            </p:cNvSpPr>
            <p:nvPr userDrawn="1"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1" name="Oval 114"/>
            <p:cNvSpPr>
              <a:spLocks noChangeArrowheads="1"/>
            </p:cNvSpPr>
            <p:nvPr userDrawn="1"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2" name="Oval 115"/>
            <p:cNvSpPr>
              <a:spLocks noChangeArrowheads="1"/>
            </p:cNvSpPr>
            <p:nvPr userDrawn="1"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3" name="Oval 116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4" name="Oval 117"/>
            <p:cNvSpPr>
              <a:spLocks noChangeArrowheads="1"/>
            </p:cNvSpPr>
            <p:nvPr userDrawn="1"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5" name="Oval 118" descr="face"/>
            <p:cNvSpPr>
              <a:spLocks noChangeArrowheads="1"/>
            </p:cNvSpPr>
            <p:nvPr userDrawn="1"/>
          </p:nvSpPr>
          <p:spPr bwMode="auto">
            <a:xfrm>
              <a:off x="633" y="445"/>
              <a:ext cx="700" cy="701"/>
            </a:xfrm>
            <a:prstGeom prst="ellipse">
              <a:avLst/>
            </a:prstGeom>
            <a:blipFill dpi="0" rotWithShape="1">
              <a:blip r:embed="rId5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6" name="Oval 119"/>
            <p:cNvSpPr>
              <a:spLocks noChangeArrowheads="1"/>
            </p:cNvSpPr>
            <p:nvPr userDrawn="1"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7" name="Oval 120"/>
            <p:cNvSpPr>
              <a:spLocks noChangeArrowheads="1"/>
            </p:cNvSpPr>
            <p:nvPr userDrawn="1"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8" name="Oval 121"/>
            <p:cNvSpPr>
              <a:spLocks noChangeArrowheads="1"/>
            </p:cNvSpPr>
            <p:nvPr userDrawn="1"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9" name="Oval 122"/>
            <p:cNvSpPr>
              <a:spLocks noChangeArrowheads="1"/>
            </p:cNvSpPr>
            <p:nvPr userDrawn="1"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0" name="Oval 123"/>
            <p:cNvSpPr>
              <a:spLocks noChangeArrowheads="1"/>
            </p:cNvSpPr>
            <p:nvPr userDrawn="1"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1" name="Oval 124"/>
            <p:cNvSpPr>
              <a:spLocks noChangeArrowheads="1"/>
            </p:cNvSpPr>
            <p:nvPr userDrawn="1"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2" name="Oval 125"/>
            <p:cNvSpPr>
              <a:spLocks noChangeArrowheads="1"/>
            </p:cNvSpPr>
            <p:nvPr userDrawn="1"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3" name="Oval 126"/>
            <p:cNvSpPr>
              <a:spLocks noChangeArrowheads="1"/>
            </p:cNvSpPr>
            <p:nvPr userDrawn="1"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4" name="Oval 127"/>
            <p:cNvSpPr>
              <a:spLocks noChangeArrowheads="1"/>
            </p:cNvSpPr>
            <p:nvPr userDrawn="1"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5" name="Oval 128" descr="new smal workers"/>
            <p:cNvSpPr>
              <a:spLocks noChangeArrowheads="1"/>
            </p:cNvSpPr>
            <p:nvPr userDrawn="1"/>
          </p:nvSpPr>
          <p:spPr bwMode="auto">
            <a:xfrm>
              <a:off x="304" y="2033"/>
              <a:ext cx="1135" cy="1143"/>
            </a:xfrm>
            <a:prstGeom prst="ellipse">
              <a:avLst/>
            </a:prstGeom>
            <a:blipFill dpi="0" rotWithShape="1">
              <a:blip r:embed="rId6">
                <a:lum contrast="12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6" name="Oval 129"/>
            <p:cNvSpPr>
              <a:spLocks noChangeArrowheads="1"/>
            </p:cNvSpPr>
            <p:nvPr userDrawn="1"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7" name="Oval 130"/>
            <p:cNvSpPr>
              <a:spLocks noChangeArrowheads="1"/>
            </p:cNvSpPr>
            <p:nvPr userDrawn="1"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8" name="Oval 131"/>
            <p:cNvSpPr>
              <a:spLocks noChangeArrowheads="1"/>
            </p:cNvSpPr>
            <p:nvPr userDrawn="1"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9" name="Oval 132"/>
            <p:cNvSpPr>
              <a:spLocks noChangeArrowheads="1"/>
            </p:cNvSpPr>
            <p:nvPr userDrawn="1"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0" name="Oval 133"/>
            <p:cNvSpPr>
              <a:spLocks noChangeArrowheads="1"/>
            </p:cNvSpPr>
            <p:nvPr userDrawn="1"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1" name="Oval 134"/>
            <p:cNvSpPr>
              <a:spLocks noChangeArrowheads="1"/>
            </p:cNvSpPr>
            <p:nvPr userDrawn="1"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2" name="Oval 135"/>
            <p:cNvSpPr>
              <a:spLocks noChangeArrowheads="1"/>
            </p:cNvSpPr>
            <p:nvPr userDrawn="1"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3" name="Oval 136"/>
            <p:cNvSpPr>
              <a:spLocks noChangeArrowheads="1"/>
            </p:cNvSpPr>
            <p:nvPr userDrawn="1"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4" name="Oval 137"/>
            <p:cNvSpPr>
              <a:spLocks noChangeArrowheads="1"/>
            </p:cNvSpPr>
            <p:nvPr userDrawn="1"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5" name="Oval 138" descr="boom"/>
            <p:cNvSpPr>
              <a:spLocks noChangeArrowheads="1"/>
            </p:cNvSpPr>
            <p:nvPr userDrawn="1"/>
          </p:nvSpPr>
          <p:spPr bwMode="auto">
            <a:xfrm>
              <a:off x="638" y="3018"/>
              <a:ext cx="949" cy="957"/>
            </a:xfrm>
            <a:prstGeom prst="ellipse">
              <a:avLst/>
            </a:prstGeom>
            <a:blipFill dpi="0" rotWithShape="1">
              <a:blip r:embed="rId7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6" name="Oval 139"/>
            <p:cNvSpPr>
              <a:spLocks noChangeArrowheads="1"/>
            </p:cNvSpPr>
            <p:nvPr userDrawn="1"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7" name="Oval 140"/>
            <p:cNvSpPr>
              <a:spLocks noChangeArrowheads="1"/>
            </p:cNvSpPr>
            <p:nvPr userDrawn="1"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8" name="Oval 141"/>
            <p:cNvSpPr>
              <a:spLocks noChangeArrowheads="1"/>
            </p:cNvSpPr>
            <p:nvPr userDrawn="1"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59113" y="3271838"/>
            <a:ext cx="5545137" cy="676275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pPr lvl="0"/>
            <a:r>
              <a:rPr lang="en-ZA" noProof="0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59113" y="4092575"/>
            <a:ext cx="5545137" cy="2220913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rgbClr val="83725B"/>
                </a:solidFill>
              </a:defRPr>
            </a:lvl1pPr>
          </a:lstStyle>
          <a:p>
            <a:pPr lvl="0"/>
            <a:r>
              <a:rPr lang="en-ZA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749176286"/>
      </p:ext>
    </p:extLst>
  </p:cSld>
  <p:clrMapOvr>
    <a:masterClrMapping/>
  </p:clrMapOvr>
  <p:transition spd="slow">
    <p:fade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BB222A-BD47-4306-9766-9B9F4E03D897}" type="datetime1">
              <a:rPr lang="en-ZA"/>
              <a:pPr>
                <a:defRPr/>
              </a:pPr>
              <a:t>2022/08/22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4CF428-1A4B-473D-BFB5-1D270BA06408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807228330"/>
      </p:ext>
    </p:extLst>
  </p:cSld>
  <p:clrMapOvr>
    <a:masterClrMapping/>
  </p:clrMapOvr>
  <p:transition spd="slow">
    <p:fade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F458C8-B153-4B4A-AAD6-788AE15D6F9B}" type="datetime1">
              <a:rPr lang="en-ZA"/>
              <a:pPr>
                <a:defRPr/>
              </a:pPr>
              <a:t>2022/08/22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66839B-9AD0-49D6-977D-F0D64B81C249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745635962"/>
      </p:ext>
    </p:extLst>
  </p:cSld>
  <p:clrMapOvr>
    <a:masterClrMapping/>
  </p:clrMapOvr>
  <p:transition spd="slow">
    <p:fade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436688"/>
            <a:ext cx="4113212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436688"/>
            <a:ext cx="4113213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E74F16-3811-42A6-8057-FA654B4BD32B}" type="datetime1">
              <a:rPr lang="en-ZA"/>
              <a:pPr>
                <a:defRPr/>
              </a:pPr>
              <a:t>2022/08/22</a:t>
            </a:fld>
            <a:endParaRPr lang="en-ZA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789B90-6DBE-4068-8B5E-F0ABE9329C29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909700400"/>
      </p:ext>
    </p:extLst>
  </p:cSld>
  <p:clrMapOvr>
    <a:masterClrMapping/>
  </p:clrMapOvr>
  <p:transition spd="slow">
    <p:fade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505EDE-2E4E-44AB-AD6B-99C280F1F7B9}" type="datetime1">
              <a:rPr lang="en-ZA"/>
              <a:pPr>
                <a:defRPr/>
              </a:pPr>
              <a:t>2022/08/22</a:t>
            </a:fld>
            <a:endParaRPr lang="en-ZA" dirty="0"/>
          </a:p>
        </p:txBody>
      </p:sp>
      <p:sp>
        <p:nvSpPr>
          <p:cNvPr id="8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9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E33CBA-48D6-4469-B3E4-DFBFC9F2BD4D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615613581"/>
      </p:ext>
    </p:extLst>
  </p:cSld>
  <p:clrMapOvr>
    <a:masterClrMapping/>
  </p:clrMapOvr>
  <p:transition spd="slow">
    <p:fade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9CEF9C-D7D1-40D0-8270-1052C6BA6EA9}" type="datetime1">
              <a:rPr lang="en-ZA"/>
              <a:pPr>
                <a:defRPr/>
              </a:pPr>
              <a:t>2022/08/22</a:t>
            </a:fld>
            <a:endParaRPr lang="en-ZA" dirty="0"/>
          </a:p>
        </p:txBody>
      </p:sp>
      <p:sp>
        <p:nvSpPr>
          <p:cNvPr id="4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F3E8F7-6D36-4BAE-AA58-59188186F6A5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900862552"/>
      </p:ext>
    </p:extLst>
  </p:cSld>
  <p:clrMapOvr>
    <a:masterClrMapping/>
  </p:clrMapOvr>
  <p:transition spd="slow">
    <p:fade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F3C4FA-5730-4705-81DC-776D9339C3DB}" type="datetime1">
              <a:rPr lang="en-ZA"/>
              <a:pPr>
                <a:defRPr/>
              </a:pPr>
              <a:t>2022/08/22</a:t>
            </a:fld>
            <a:endParaRPr lang="en-ZA" dirty="0"/>
          </a:p>
        </p:txBody>
      </p:sp>
      <p:sp>
        <p:nvSpPr>
          <p:cNvPr id="3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58FAB7-AB79-4DB7-AF28-5DD5C9A56E81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85681416"/>
      </p:ext>
    </p:extLst>
  </p:cSld>
  <p:clrMapOvr>
    <a:masterClrMapping/>
  </p:clrMapOvr>
  <p:transition spd="slow">
    <p:fade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D02D65-36A0-4E29-9F03-A0902F996EB4}" type="datetime1">
              <a:rPr lang="en-ZA"/>
              <a:pPr>
                <a:defRPr/>
              </a:pPr>
              <a:t>2022/08/22</a:t>
            </a:fld>
            <a:endParaRPr lang="en-ZA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B99986-FE7B-42A8-B56E-5F9BABAAC157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698382315"/>
      </p:ext>
    </p:extLst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F0E0D3-F018-4FD9-8F9E-1D8211DDDA2D}" type="datetime1">
              <a:rPr lang="en-ZA"/>
              <a:pPr>
                <a:defRPr/>
              </a:pPr>
              <a:t>2022/08/22</a:t>
            </a:fld>
            <a:endParaRPr lang="en-ZA" dirty="0"/>
          </a:p>
        </p:txBody>
      </p:sp>
      <p:sp>
        <p:nvSpPr>
          <p:cNvPr id="3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1DE8D5-5360-4172-BC81-DA2F6A1C6435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129829217"/>
      </p:ext>
    </p:extLst>
  </p:cSld>
  <p:clrMapOvr>
    <a:masterClrMapping/>
  </p:clrMapOvr>
  <p:transition spd="slow">
    <p:fade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ZA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071182-A354-42F6-AD4A-4A36DCDADC42}" type="datetime1">
              <a:rPr lang="en-ZA"/>
              <a:pPr>
                <a:defRPr/>
              </a:pPr>
              <a:t>2022/08/22</a:t>
            </a:fld>
            <a:endParaRPr lang="en-ZA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9FEA78-7D33-4D55-B503-907D993F38D8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107798658"/>
      </p:ext>
    </p:extLst>
  </p:cSld>
  <p:clrMapOvr>
    <a:masterClrMapping/>
  </p:clrMapOvr>
  <p:transition spd="slow">
    <p:fade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388349-074D-4DCE-874F-FF8BBBC31391}" type="datetime1">
              <a:rPr lang="en-ZA"/>
              <a:pPr>
                <a:defRPr/>
              </a:pPr>
              <a:t>2022/08/22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8B6DA1-F137-4BAA-9142-873D0675817A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117295539"/>
      </p:ext>
    </p:extLst>
  </p:cSld>
  <p:clrMapOvr>
    <a:masterClrMapping/>
  </p:clrMapOvr>
  <p:transition spd="slow">
    <p:fade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1475" y="166688"/>
            <a:ext cx="2093913" cy="6315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6563" y="166688"/>
            <a:ext cx="6132512" cy="63150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08C478-FEDD-46CE-8D33-C3851EDB709B}" type="datetime1">
              <a:rPr lang="en-ZA"/>
              <a:pPr>
                <a:defRPr/>
              </a:pPr>
              <a:t>2022/08/22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33AE42-E114-4700-9963-0F8911FE30DE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636682712"/>
      </p:ext>
    </p:extLst>
  </p:cSld>
  <p:clrMapOvr>
    <a:masterClrMapping/>
  </p:clrMapOvr>
  <p:transition spd="slow">
    <p:fade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0"/>
          <p:cNvGrpSpPr>
            <a:grpSpLocks/>
          </p:cNvGrpSpPr>
          <p:nvPr userDrawn="1"/>
        </p:nvGrpSpPr>
        <p:grpSpPr bwMode="auto">
          <a:xfrm>
            <a:off x="-4763" y="0"/>
            <a:ext cx="9148763" cy="6858000"/>
            <a:chOff x="-3" y="0"/>
            <a:chExt cx="5763" cy="4320"/>
          </a:xfrm>
        </p:grpSpPr>
        <p:pic>
          <p:nvPicPr>
            <p:cNvPr id="5" name="Picture 148" descr="logo small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91"/>
            <p:cNvSpPr>
              <a:spLocks noChangeArrowheads="1"/>
            </p:cNvSpPr>
            <p:nvPr userDrawn="1"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pic>
          <p:nvPicPr>
            <p:cNvPr id="7" name="Picture 23" descr="dd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Oval 101"/>
            <p:cNvSpPr>
              <a:spLocks noChangeArrowheads="1"/>
            </p:cNvSpPr>
            <p:nvPr userDrawn="1"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9" name="Oval 102" descr="coolers"/>
            <p:cNvSpPr>
              <a:spLocks noChangeArrowheads="1"/>
            </p:cNvSpPr>
            <p:nvPr userDrawn="1"/>
          </p:nvSpPr>
          <p:spPr bwMode="auto">
            <a:xfrm>
              <a:off x="275" y="858"/>
              <a:ext cx="1362" cy="1369"/>
            </a:xfrm>
            <a:prstGeom prst="ellipse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0" name="Oval 103"/>
            <p:cNvSpPr>
              <a:spLocks noChangeArrowheads="1"/>
            </p:cNvSpPr>
            <p:nvPr userDrawn="1"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1" name="Oval 104"/>
            <p:cNvSpPr>
              <a:spLocks noChangeArrowheads="1"/>
            </p:cNvSpPr>
            <p:nvPr userDrawn="1"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2" name="Oval 105"/>
            <p:cNvSpPr>
              <a:spLocks noChangeArrowheads="1"/>
            </p:cNvSpPr>
            <p:nvPr userDrawn="1"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3" name="Oval 106"/>
            <p:cNvSpPr>
              <a:spLocks noChangeArrowheads="1"/>
            </p:cNvSpPr>
            <p:nvPr userDrawn="1"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4" name="Oval 107"/>
            <p:cNvSpPr>
              <a:spLocks noChangeArrowheads="1"/>
            </p:cNvSpPr>
            <p:nvPr userDrawn="1"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5" name="Oval 108"/>
            <p:cNvSpPr>
              <a:spLocks noChangeArrowheads="1"/>
            </p:cNvSpPr>
            <p:nvPr userDrawn="1"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6" name="Oval 109"/>
            <p:cNvSpPr>
              <a:spLocks noChangeArrowheads="1"/>
            </p:cNvSpPr>
            <p:nvPr userDrawn="1"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7" name="Oval 110"/>
            <p:cNvSpPr>
              <a:spLocks noChangeArrowheads="1"/>
            </p:cNvSpPr>
            <p:nvPr userDrawn="1"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8" name="Oval 111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9" name="Oval 112"/>
            <p:cNvSpPr>
              <a:spLocks noChangeArrowheads="1"/>
            </p:cNvSpPr>
            <p:nvPr userDrawn="1"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0" name="Oval 113"/>
            <p:cNvSpPr>
              <a:spLocks noChangeArrowheads="1"/>
            </p:cNvSpPr>
            <p:nvPr userDrawn="1"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1" name="Oval 114"/>
            <p:cNvSpPr>
              <a:spLocks noChangeArrowheads="1"/>
            </p:cNvSpPr>
            <p:nvPr userDrawn="1"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2" name="Oval 115"/>
            <p:cNvSpPr>
              <a:spLocks noChangeArrowheads="1"/>
            </p:cNvSpPr>
            <p:nvPr userDrawn="1"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3" name="Oval 116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4" name="Oval 117"/>
            <p:cNvSpPr>
              <a:spLocks noChangeArrowheads="1"/>
            </p:cNvSpPr>
            <p:nvPr userDrawn="1"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5" name="Oval 118" descr="face"/>
            <p:cNvSpPr>
              <a:spLocks noChangeArrowheads="1"/>
            </p:cNvSpPr>
            <p:nvPr userDrawn="1"/>
          </p:nvSpPr>
          <p:spPr bwMode="auto">
            <a:xfrm>
              <a:off x="633" y="445"/>
              <a:ext cx="700" cy="701"/>
            </a:xfrm>
            <a:prstGeom prst="ellipse">
              <a:avLst/>
            </a:prstGeom>
            <a:blipFill dpi="0" rotWithShape="1">
              <a:blip r:embed="rId5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6" name="Oval 119"/>
            <p:cNvSpPr>
              <a:spLocks noChangeArrowheads="1"/>
            </p:cNvSpPr>
            <p:nvPr userDrawn="1"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7" name="Oval 120"/>
            <p:cNvSpPr>
              <a:spLocks noChangeArrowheads="1"/>
            </p:cNvSpPr>
            <p:nvPr userDrawn="1"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8" name="Oval 121"/>
            <p:cNvSpPr>
              <a:spLocks noChangeArrowheads="1"/>
            </p:cNvSpPr>
            <p:nvPr userDrawn="1"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9" name="Oval 122"/>
            <p:cNvSpPr>
              <a:spLocks noChangeArrowheads="1"/>
            </p:cNvSpPr>
            <p:nvPr userDrawn="1"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0" name="Oval 123"/>
            <p:cNvSpPr>
              <a:spLocks noChangeArrowheads="1"/>
            </p:cNvSpPr>
            <p:nvPr userDrawn="1"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1" name="Oval 124"/>
            <p:cNvSpPr>
              <a:spLocks noChangeArrowheads="1"/>
            </p:cNvSpPr>
            <p:nvPr userDrawn="1"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2" name="Oval 125"/>
            <p:cNvSpPr>
              <a:spLocks noChangeArrowheads="1"/>
            </p:cNvSpPr>
            <p:nvPr userDrawn="1"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3" name="Oval 126"/>
            <p:cNvSpPr>
              <a:spLocks noChangeArrowheads="1"/>
            </p:cNvSpPr>
            <p:nvPr userDrawn="1"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4" name="Oval 127"/>
            <p:cNvSpPr>
              <a:spLocks noChangeArrowheads="1"/>
            </p:cNvSpPr>
            <p:nvPr userDrawn="1"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5" name="Oval 128" descr="new smal workers"/>
            <p:cNvSpPr>
              <a:spLocks noChangeArrowheads="1"/>
            </p:cNvSpPr>
            <p:nvPr userDrawn="1"/>
          </p:nvSpPr>
          <p:spPr bwMode="auto">
            <a:xfrm>
              <a:off x="304" y="2033"/>
              <a:ext cx="1135" cy="1143"/>
            </a:xfrm>
            <a:prstGeom prst="ellipse">
              <a:avLst/>
            </a:prstGeom>
            <a:blipFill dpi="0" rotWithShape="1">
              <a:blip r:embed="rId6">
                <a:lum contrast="12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6" name="Oval 129"/>
            <p:cNvSpPr>
              <a:spLocks noChangeArrowheads="1"/>
            </p:cNvSpPr>
            <p:nvPr userDrawn="1"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7" name="Oval 130"/>
            <p:cNvSpPr>
              <a:spLocks noChangeArrowheads="1"/>
            </p:cNvSpPr>
            <p:nvPr userDrawn="1"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8" name="Oval 131"/>
            <p:cNvSpPr>
              <a:spLocks noChangeArrowheads="1"/>
            </p:cNvSpPr>
            <p:nvPr userDrawn="1"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9" name="Oval 132"/>
            <p:cNvSpPr>
              <a:spLocks noChangeArrowheads="1"/>
            </p:cNvSpPr>
            <p:nvPr userDrawn="1"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0" name="Oval 133"/>
            <p:cNvSpPr>
              <a:spLocks noChangeArrowheads="1"/>
            </p:cNvSpPr>
            <p:nvPr userDrawn="1"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1" name="Oval 134"/>
            <p:cNvSpPr>
              <a:spLocks noChangeArrowheads="1"/>
            </p:cNvSpPr>
            <p:nvPr userDrawn="1"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2" name="Oval 135"/>
            <p:cNvSpPr>
              <a:spLocks noChangeArrowheads="1"/>
            </p:cNvSpPr>
            <p:nvPr userDrawn="1"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3" name="Oval 136"/>
            <p:cNvSpPr>
              <a:spLocks noChangeArrowheads="1"/>
            </p:cNvSpPr>
            <p:nvPr userDrawn="1"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4" name="Oval 137"/>
            <p:cNvSpPr>
              <a:spLocks noChangeArrowheads="1"/>
            </p:cNvSpPr>
            <p:nvPr userDrawn="1"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5" name="Oval 138" descr="boom"/>
            <p:cNvSpPr>
              <a:spLocks noChangeArrowheads="1"/>
            </p:cNvSpPr>
            <p:nvPr userDrawn="1"/>
          </p:nvSpPr>
          <p:spPr bwMode="auto">
            <a:xfrm>
              <a:off x="638" y="3018"/>
              <a:ext cx="949" cy="957"/>
            </a:xfrm>
            <a:prstGeom prst="ellipse">
              <a:avLst/>
            </a:prstGeom>
            <a:blipFill dpi="0" rotWithShape="1">
              <a:blip r:embed="rId7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6" name="Oval 139"/>
            <p:cNvSpPr>
              <a:spLocks noChangeArrowheads="1"/>
            </p:cNvSpPr>
            <p:nvPr userDrawn="1"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7" name="Oval 140"/>
            <p:cNvSpPr>
              <a:spLocks noChangeArrowheads="1"/>
            </p:cNvSpPr>
            <p:nvPr userDrawn="1"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8" name="Oval 141"/>
            <p:cNvSpPr>
              <a:spLocks noChangeArrowheads="1"/>
            </p:cNvSpPr>
            <p:nvPr userDrawn="1"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59113" y="3271838"/>
            <a:ext cx="5545137" cy="676275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pPr lvl="0"/>
            <a:r>
              <a:rPr lang="en-ZA" noProof="0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59113" y="4092575"/>
            <a:ext cx="5545137" cy="2220913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rgbClr val="83725B"/>
                </a:solidFill>
              </a:defRPr>
            </a:lvl1pPr>
          </a:lstStyle>
          <a:p>
            <a:pPr lvl="0"/>
            <a:r>
              <a:rPr lang="en-ZA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893481383"/>
      </p:ext>
    </p:extLst>
  </p:cSld>
  <p:clrMapOvr>
    <a:masterClrMapping/>
  </p:clrMapOvr>
  <p:transition spd="slow">
    <p:fade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40D58A-6406-45D8-B24E-48B5B7AB580D}" type="datetime1">
              <a:rPr lang="en-ZA"/>
              <a:pPr>
                <a:defRPr/>
              </a:pPr>
              <a:t>2022/08/22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B20B02-0100-4242-8334-B945713C75FA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782251678"/>
      </p:ext>
    </p:extLst>
  </p:cSld>
  <p:clrMapOvr>
    <a:masterClrMapping/>
  </p:clrMapOvr>
  <p:transition spd="slow">
    <p:fade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C14920-DBC3-4ED6-A584-9D1A2EF4B7CC}" type="datetime1">
              <a:rPr lang="en-ZA"/>
              <a:pPr>
                <a:defRPr/>
              </a:pPr>
              <a:t>2022/08/22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E6B843-CF09-47B4-83BB-5ABDEE07557C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81914980"/>
      </p:ext>
    </p:extLst>
  </p:cSld>
  <p:clrMapOvr>
    <a:masterClrMapping/>
  </p:clrMapOvr>
  <p:transition spd="slow">
    <p:fade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436688"/>
            <a:ext cx="4113212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436688"/>
            <a:ext cx="4113213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694D37-F6B7-41B1-A78F-EC2E8AA1122C}" type="datetime1">
              <a:rPr lang="en-ZA"/>
              <a:pPr>
                <a:defRPr/>
              </a:pPr>
              <a:t>2022/08/22</a:t>
            </a:fld>
            <a:endParaRPr lang="en-ZA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E79EE5-93AB-4016-A307-A5F8F7C85F9B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179605727"/>
      </p:ext>
    </p:extLst>
  </p:cSld>
  <p:clrMapOvr>
    <a:masterClrMapping/>
  </p:clrMapOvr>
  <p:transition spd="slow">
    <p:fade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CC7AAA-99A0-4734-A84D-009DEE1E4824}" type="datetime1">
              <a:rPr lang="en-ZA"/>
              <a:pPr>
                <a:defRPr/>
              </a:pPr>
              <a:t>2022/08/22</a:t>
            </a:fld>
            <a:endParaRPr lang="en-ZA" dirty="0"/>
          </a:p>
        </p:txBody>
      </p:sp>
      <p:sp>
        <p:nvSpPr>
          <p:cNvPr id="8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9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317E24-4E37-4076-934D-139013E46464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631487256"/>
      </p:ext>
    </p:extLst>
  </p:cSld>
  <p:clrMapOvr>
    <a:masterClrMapping/>
  </p:clrMapOvr>
  <p:transition spd="slow">
    <p:fade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3E09A5-848D-4388-89A1-003FEF1CE002}" type="datetime1">
              <a:rPr lang="en-ZA"/>
              <a:pPr>
                <a:defRPr/>
              </a:pPr>
              <a:t>2022/08/22</a:t>
            </a:fld>
            <a:endParaRPr lang="en-ZA" dirty="0"/>
          </a:p>
        </p:txBody>
      </p:sp>
      <p:sp>
        <p:nvSpPr>
          <p:cNvPr id="4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F0D485-3025-475A-91F1-4ABCFB674B68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865660031"/>
      </p:ext>
    </p:extLst>
  </p:cSld>
  <p:clrMapOvr>
    <a:masterClrMapping/>
  </p:clrMapOvr>
  <p:transition spd="slow">
    <p:fade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C23220-97E3-4A1B-99DC-ABA00332C633}" type="datetime1">
              <a:rPr lang="en-ZA"/>
              <a:pPr>
                <a:defRPr/>
              </a:pPr>
              <a:t>2022/08/22</a:t>
            </a:fld>
            <a:endParaRPr lang="en-ZA" dirty="0"/>
          </a:p>
        </p:txBody>
      </p:sp>
      <p:sp>
        <p:nvSpPr>
          <p:cNvPr id="3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AABECB-FB93-458B-A0EC-A052B9CEADB9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380737427"/>
      </p:ext>
    </p:extLst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C60CB4-1596-4390-9A35-EBC1C9ED1020}" type="datetime1">
              <a:rPr lang="en-ZA"/>
              <a:pPr>
                <a:defRPr/>
              </a:pPr>
              <a:t>2022/08/22</a:t>
            </a:fld>
            <a:endParaRPr lang="en-ZA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9865E5-327A-41DD-99D3-E59410BE9805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482295960"/>
      </p:ext>
    </p:extLst>
  </p:cSld>
  <p:clrMapOvr>
    <a:masterClrMapping/>
  </p:clrMapOvr>
  <p:transition spd="slow">
    <p:fade/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8877F0-33A5-4485-8EC3-57C78EB37CE3}" type="datetime1">
              <a:rPr lang="en-ZA"/>
              <a:pPr>
                <a:defRPr/>
              </a:pPr>
              <a:t>2022/08/22</a:t>
            </a:fld>
            <a:endParaRPr lang="en-ZA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D1140F-C05A-4872-A927-067C4FF401AF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837538820"/>
      </p:ext>
    </p:extLst>
  </p:cSld>
  <p:clrMapOvr>
    <a:masterClrMapping/>
  </p:clrMapOvr>
  <p:transition spd="slow">
    <p:fade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ZA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11AC3A-0B44-4127-8D2A-408E7180A586}" type="datetime1">
              <a:rPr lang="en-ZA"/>
              <a:pPr>
                <a:defRPr/>
              </a:pPr>
              <a:t>2022/08/22</a:t>
            </a:fld>
            <a:endParaRPr lang="en-ZA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573CFD-F4CF-4894-BBCB-27B8D533359F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588003983"/>
      </p:ext>
    </p:extLst>
  </p:cSld>
  <p:clrMapOvr>
    <a:masterClrMapping/>
  </p:clrMapOvr>
  <p:transition spd="slow">
    <p:fade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06C43A-758B-48DD-9F40-D56F9663684A}" type="datetime1">
              <a:rPr lang="en-ZA"/>
              <a:pPr>
                <a:defRPr/>
              </a:pPr>
              <a:t>2022/08/22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784935-77D3-485C-8EF7-3F2AF7E775F3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557868588"/>
      </p:ext>
    </p:extLst>
  </p:cSld>
  <p:clrMapOvr>
    <a:masterClrMapping/>
  </p:clrMapOvr>
  <p:transition spd="slow">
    <p:fade/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1475" y="166688"/>
            <a:ext cx="2093913" cy="6315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6563" y="166688"/>
            <a:ext cx="6132512" cy="63150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FEFBB8-6D6A-43E7-B0CC-C3F40764B9F4}" type="datetime1">
              <a:rPr lang="en-ZA"/>
              <a:pPr>
                <a:defRPr/>
              </a:pPr>
              <a:t>2022/08/22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A3667B-216F-404D-8E84-7FFCD982405E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932710019"/>
      </p:ext>
    </p:extLst>
  </p:cSld>
  <p:clrMapOvr>
    <a:masterClrMapping/>
  </p:clrMapOvr>
  <p:transition spd="slow">
    <p:fade/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0">
            <a:extLst>
              <a:ext uri="{FF2B5EF4-FFF2-40B4-BE49-F238E27FC236}">
                <a16:creationId xmlns:a16="http://schemas.microsoft.com/office/drawing/2014/main" id="{A1E1B270-6D89-46B3-960E-1B5D4D4D8134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4763" y="0"/>
            <a:ext cx="9148763" cy="6858000"/>
            <a:chOff x="-3" y="0"/>
            <a:chExt cx="5763" cy="4320"/>
          </a:xfrm>
        </p:grpSpPr>
        <p:pic>
          <p:nvPicPr>
            <p:cNvPr id="5" name="Picture 148" descr="logo small">
              <a:extLst>
                <a:ext uri="{FF2B5EF4-FFF2-40B4-BE49-F238E27FC236}">
                  <a16:creationId xmlns:a16="http://schemas.microsoft.com/office/drawing/2014/main" id="{5DD0C493-9293-4B5E-9181-CD93972ADC64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91">
              <a:extLst>
                <a:ext uri="{FF2B5EF4-FFF2-40B4-BE49-F238E27FC236}">
                  <a16:creationId xmlns:a16="http://schemas.microsoft.com/office/drawing/2014/main" id="{5D62BB76-8B30-4EC0-A27D-6B2BF1C79AA8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/>
            </a:p>
          </p:txBody>
        </p:sp>
        <p:pic>
          <p:nvPicPr>
            <p:cNvPr id="7" name="Picture 23" descr="dd">
              <a:extLst>
                <a:ext uri="{FF2B5EF4-FFF2-40B4-BE49-F238E27FC236}">
                  <a16:creationId xmlns:a16="http://schemas.microsoft.com/office/drawing/2014/main" id="{6CEB4851-9FB2-4CDA-A881-7C28AABEE9D8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Oval 101">
              <a:extLst>
                <a:ext uri="{FF2B5EF4-FFF2-40B4-BE49-F238E27FC236}">
                  <a16:creationId xmlns:a16="http://schemas.microsoft.com/office/drawing/2014/main" id="{4DFFC0AA-CB1D-41F7-B45C-ACA31755AC2A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/>
            </a:p>
          </p:txBody>
        </p:sp>
        <p:sp>
          <p:nvSpPr>
            <p:cNvPr id="9" name="Oval 102" descr="coolers">
              <a:extLst>
                <a:ext uri="{FF2B5EF4-FFF2-40B4-BE49-F238E27FC236}">
                  <a16:creationId xmlns:a16="http://schemas.microsoft.com/office/drawing/2014/main" id="{48C564C4-992C-48EC-A12A-5923F0C25264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75" y="858"/>
              <a:ext cx="1362" cy="1369"/>
            </a:xfrm>
            <a:prstGeom prst="ellipse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>
              <a:noFill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/>
            </a:p>
          </p:txBody>
        </p:sp>
        <p:sp>
          <p:nvSpPr>
            <p:cNvPr id="10" name="Oval 103">
              <a:extLst>
                <a:ext uri="{FF2B5EF4-FFF2-40B4-BE49-F238E27FC236}">
                  <a16:creationId xmlns:a16="http://schemas.microsoft.com/office/drawing/2014/main" id="{E39DD213-6D63-4425-A054-1100C3106CD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/>
            </a:p>
          </p:txBody>
        </p:sp>
        <p:sp>
          <p:nvSpPr>
            <p:cNvPr id="11" name="Oval 104">
              <a:extLst>
                <a:ext uri="{FF2B5EF4-FFF2-40B4-BE49-F238E27FC236}">
                  <a16:creationId xmlns:a16="http://schemas.microsoft.com/office/drawing/2014/main" id="{F07C2BD4-201C-4AF4-86AC-A929F1D4E8E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/>
            </a:p>
          </p:txBody>
        </p:sp>
        <p:sp>
          <p:nvSpPr>
            <p:cNvPr id="12" name="Oval 105">
              <a:extLst>
                <a:ext uri="{FF2B5EF4-FFF2-40B4-BE49-F238E27FC236}">
                  <a16:creationId xmlns:a16="http://schemas.microsoft.com/office/drawing/2014/main" id="{62D8D2F5-8E0B-4E8E-8F7A-A7ED0F33B9B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/>
            </a:p>
          </p:txBody>
        </p:sp>
        <p:sp>
          <p:nvSpPr>
            <p:cNvPr id="13" name="Oval 106">
              <a:extLst>
                <a:ext uri="{FF2B5EF4-FFF2-40B4-BE49-F238E27FC236}">
                  <a16:creationId xmlns:a16="http://schemas.microsoft.com/office/drawing/2014/main" id="{92D54C22-8270-494F-B0A2-11E768F88278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/>
            </a:p>
          </p:txBody>
        </p:sp>
        <p:sp>
          <p:nvSpPr>
            <p:cNvPr id="14" name="Oval 107">
              <a:extLst>
                <a:ext uri="{FF2B5EF4-FFF2-40B4-BE49-F238E27FC236}">
                  <a16:creationId xmlns:a16="http://schemas.microsoft.com/office/drawing/2014/main" id="{EFB1BA90-7B25-4F3B-A4CC-D36F265B0F47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/>
            </a:p>
          </p:txBody>
        </p:sp>
        <p:sp>
          <p:nvSpPr>
            <p:cNvPr id="15" name="Oval 108">
              <a:extLst>
                <a:ext uri="{FF2B5EF4-FFF2-40B4-BE49-F238E27FC236}">
                  <a16:creationId xmlns:a16="http://schemas.microsoft.com/office/drawing/2014/main" id="{77DC3230-3357-4F73-9256-B134996B8C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/>
            </a:p>
          </p:txBody>
        </p:sp>
        <p:sp>
          <p:nvSpPr>
            <p:cNvPr id="16" name="Oval 109">
              <a:extLst>
                <a:ext uri="{FF2B5EF4-FFF2-40B4-BE49-F238E27FC236}">
                  <a16:creationId xmlns:a16="http://schemas.microsoft.com/office/drawing/2014/main" id="{148E68C4-DB4B-4F34-B364-604A0E0D977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/>
            </a:p>
          </p:txBody>
        </p:sp>
        <p:sp>
          <p:nvSpPr>
            <p:cNvPr id="17" name="Oval 110">
              <a:extLst>
                <a:ext uri="{FF2B5EF4-FFF2-40B4-BE49-F238E27FC236}">
                  <a16:creationId xmlns:a16="http://schemas.microsoft.com/office/drawing/2014/main" id="{00424ACB-6EB4-47B7-A61B-036ACD50B92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/>
            </a:p>
          </p:txBody>
        </p:sp>
        <p:sp>
          <p:nvSpPr>
            <p:cNvPr id="18" name="Oval 111">
              <a:extLst>
                <a:ext uri="{FF2B5EF4-FFF2-40B4-BE49-F238E27FC236}">
                  <a16:creationId xmlns:a16="http://schemas.microsoft.com/office/drawing/2014/main" id="{604EAC09-2409-42D8-BBCE-8AF8851337FA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/>
            </a:p>
          </p:txBody>
        </p:sp>
        <p:sp>
          <p:nvSpPr>
            <p:cNvPr id="19" name="Oval 112">
              <a:extLst>
                <a:ext uri="{FF2B5EF4-FFF2-40B4-BE49-F238E27FC236}">
                  <a16:creationId xmlns:a16="http://schemas.microsoft.com/office/drawing/2014/main" id="{5CDF209F-7472-4EA9-A004-3849F77F9958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/>
            </a:p>
          </p:txBody>
        </p:sp>
        <p:sp>
          <p:nvSpPr>
            <p:cNvPr id="20" name="Oval 113">
              <a:extLst>
                <a:ext uri="{FF2B5EF4-FFF2-40B4-BE49-F238E27FC236}">
                  <a16:creationId xmlns:a16="http://schemas.microsoft.com/office/drawing/2014/main" id="{C2B339BC-2A01-49A2-B015-CFE873B2BD8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/>
            </a:p>
          </p:txBody>
        </p:sp>
        <p:sp>
          <p:nvSpPr>
            <p:cNvPr id="21" name="Oval 114">
              <a:extLst>
                <a:ext uri="{FF2B5EF4-FFF2-40B4-BE49-F238E27FC236}">
                  <a16:creationId xmlns:a16="http://schemas.microsoft.com/office/drawing/2014/main" id="{721F06A7-1210-4961-A70A-E991BF5A9EFC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/>
            </a:p>
          </p:txBody>
        </p:sp>
        <p:sp>
          <p:nvSpPr>
            <p:cNvPr id="22" name="Oval 115">
              <a:extLst>
                <a:ext uri="{FF2B5EF4-FFF2-40B4-BE49-F238E27FC236}">
                  <a16:creationId xmlns:a16="http://schemas.microsoft.com/office/drawing/2014/main" id="{9F41E08B-9C96-4FEC-BAF0-325F2D977EEA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/>
            </a:p>
          </p:txBody>
        </p:sp>
        <p:sp>
          <p:nvSpPr>
            <p:cNvPr id="23" name="Oval 116">
              <a:extLst>
                <a:ext uri="{FF2B5EF4-FFF2-40B4-BE49-F238E27FC236}">
                  <a16:creationId xmlns:a16="http://schemas.microsoft.com/office/drawing/2014/main" id="{687F2C2E-E04B-4A31-90E5-4AF3B2BA84C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/>
            </a:p>
          </p:txBody>
        </p:sp>
        <p:sp>
          <p:nvSpPr>
            <p:cNvPr id="24" name="Oval 117">
              <a:extLst>
                <a:ext uri="{FF2B5EF4-FFF2-40B4-BE49-F238E27FC236}">
                  <a16:creationId xmlns:a16="http://schemas.microsoft.com/office/drawing/2014/main" id="{A9187BD7-E855-4645-A22E-5483A7DEE3B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/>
            </a:p>
          </p:txBody>
        </p:sp>
        <p:sp>
          <p:nvSpPr>
            <p:cNvPr id="25" name="Oval 118" descr="face">
              <a:extLst>
                <a:ext uri="{FF2B5EF4-FFF2-40B4-BE49-F238E27FC236}">
                  <a16:creationId xmlns:a16="http://schemas.microsoft.com/office/drawing/2014/main" id="{9FE46AA7-615B-4B7D-AE5A-BDA8557425C4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33" y="445"/>
              <a:ext cx="700" cy="701"/>
            </a:xfrm>
            <a:prstGeom prst="ellipse">
              <a:avLst/>
            </a:prstGeom>
            <a:blipFill dpi="0" rotWithShape="1">
              <a:blip r:embed="rId5">
                <a:lum contrast="6000"/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/>
            </a:p>
          </p:txBody>
        </p:sp>
        <p:sp>
          <p:nvSpPr>
            <p:cNvPr id="26" name="Oval 119">
              <a:extLst>
                <a:ext uri="{FF2B5EF4-FFF2-40B4-BE49-F238E27FC236}">
                  <a16:creationId xmlns:a16="http://schemas.microsoft.com/office/drawing/2014/main" id="{9B07984A-ABA6-4A05-A361-082954418E7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/>
            </a:p>
          </p:txBody>
        </p:sp>
        <p:sp>
          <p:nvSpPr>
            <p:cNvPr id="27" name="Oval 120">
              <a:extLst>
                <a:ext uri="{FF2B5EF4-FFF2-40B4-BE49-F238E27FC236}">
                  <a16:creationId xmlns:a16="http://schemas.microsoft.com/office/drawing/2014/main" id="{0F975CC3-E54D-4BB0-93F6-2E96FF260217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/>
            </a:p>
          </p:txBody>
        </p:sp>
        <p:sp>
          <p:nvSpPr>
            <p:cNvPr id="28" name="Oval 121">
              <a:extLst>
                <a:ext uri="{FF2B5EF4-FFF2-40B4-BE49-F238E27FC236}">
                  <a16:creationId xmlns:a16="http://schemas.microsoft.com/office/drawing/2014/main" id="{4A458AE6-BA20-4642-AA89-7531F6720A0C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/>
            </a:p>
          </p:txBody>
        </p:sp>
        <p:sp>
          <p:nvSpPr>
            <p:cNvPr id="29" name="Oval 122">
              <a:extLst>
                <a:ext uri="{FF2B5EF4-FFF2-40B4-BE49-F238E27FC236}">
                  <a16:creationId xmlns:a16="http://schemas.microsoft.com/office/drawing/2014/main" id="{4DFFA6B2-B20D-4645-959C-2A6C14D1874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/>
            </a:p>
          </p:txBody>
        </p:sp>
        <p:sp>
          <p:nvSpPr>
            <p:cNvPr id="30" name="Oval 123">
              <a:extLst>
                <a:ext uri="{FF2B5EF4-FFF2-40B4-BE49-F238E27FC236}">
                  <a16:creationId xmlns:a16="http://schemas.microsoft.com/office/drawing/2014/main" id="{6CED90BC-7FAC-454A-A0AA-40B8D03E2E0B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/>
            </a:p>
          </p:txBody>
        </p:sp>
        <p:sp>
          <p:nvSpPr>
            <p:cNvPr id="31" name="Oval 124">
              <a:extLst>
                <a:ext uri="{FF2B5EF4-FFF2-40B4-BE49-F238E27FC236}">
                  <a16:creationId xmlns:a16="http://schemas.microsoft.com/office/drawing/2014/main" id="{9828523D-F029-412E-8D82-FB9CBDF4EEE7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/>
            </a:p>
          </p:txBody>
        </p:sp>
        <p:sp>
          <p:nvSpPr>
            <p:cNvPr id="32" name="Oval 125">
              <a:extLst>
                <a:ext uri="{FF2B5EF4-FFF2-40B4-BE49-F238E27FC236}">
                  <a16:creationId xmlns:a16="http://schemas.microsoft.com/office/drawing/2014/main" id="{E8EC4F68-8F09-424B-84D7-6781C2144DF4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/>
            </a:p>
          </p:txBody>
        </p:sp>
        <p:sp>
          <p:nvSpPr>
            <p:cNvPr id="33" name="Oval 126">
              <a:extLst>
                <a:ext uri="{FF2B5EF4-FFF2-40B4-BE49-F238E27FC236}">
                  <a16:creationId xmlns:a16="http://schemas.microsoft.com/office/drawing/2014/main" id="{F76C7E3A-9A00-4374-9D27-68D34562E50A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/>
            </a:p>
          </p:txBody>
        </p:sp>
        <p:sp>
          <p:nvSpPr>
            <p:cNvPr id="34" name="Oval 127">
              <a:extLst>
                <a:ext uri="{FF2B5EF4-FFF2-40B4-BE49-F238E27FC236}">
                  <a16:creationId xmlns:a16="http://schemas.microsoft.com/office/drawing/2014/main" id="{0EBE9648-7630-40E3-8FD6-F120A0B42448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/>
            </a:p>
          </p:txBody>
        </p:sp>
        <p:sp>
          <p:nvSpPr>
            <p:cNvPr id="35" name="Oval 128" descr="new smal workers">
              <a:extLst>
                <a:ext uri="{FF2B5EF4-FFF2-40B4-BE49-F238E27FC236}">
                  <a16:creationId xmlns:a16="http://schemas.microsoft.com/office/drawing/2014/main" id="{B83897DB-3A0A-43F0-8937-27B3C5B7B0EA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04" y="2033"/>
              <a:ext cx="1135" cy="1143"/>
            </a:xfrm>
            <a:prstGeom prst="ellipse">
              <a:avLst/>
            </a:prstGeom>
            <a:blipFill dpi="0" rotWithShape="1">
              <a:blip r:embed="rId6">
                <a:lum contrast="12000"/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/>
            </a:p>
          </p:txBody>
        </p:sp>
        <p:sp>
          <p:nvSpPr>
            <p:cNvPr id="36" name="Oval 129">
              <a:extLst>
                <a:ext uri="{FF2B5EF4-FFF2-40B4-BE49-F238E27FC236}">
                  <a16:creationId xmlns:a16="http://schemas.microsoft.com/office/drawing/2014/main" id="{45587361-C9C8-410C-842C-3390D85641E6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/>
            </a:p>
          </p:txBody>
        </p:sp>
        <p:sp>
          <p:nvSpPr>
            <p:cNvPr id="37" name="Oval 130">
              <a:extLst>
                <a:ext uri="{FF2B5EF4-FFF2-40B4-BE49-F238E27FC236}">
                  <a16:creationId xmlns:a16="http://schemas.microsoft.com/office/drawing/2014/main" id="{18D221DA-845B-42D0-AA70-84788F177B2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/>
            </a:p>
          </p:txBody>
        </p:sp>
        <p:sp>
          <p:nvSpPr>
            <p:cNvPr id="38" name="Oval 131">
              <a:extLst>
                <a:ext uri="{FF2B5EF4-FFF2-40B4-BE49-F238E27FC236}">
                  <a16:creationId xmlns:a16="http://schemas.microsoft.com/office/drawing/2014/main" id="{410B0475-48AA-42A7-830D-31601F29D09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/>
            </a:p>
          </p:txBody>
        </p:sp>
        <p:sp>
          <p:nvSpPr>
            <p:cNvPr id="39" name="Oval 132">
              <a:extLst>
                <a:ext uri="{FF2B5EF4-FFF2-40B4-BE49-F238E27FC236}">
                  <a16:creationId xmlns:a16="http://schemas.microsoft.com/office/drawing/2014/main" id="{94405C6D-621D-4C92-8AFB-2980411CA41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/>
            </a:p>
          </p:txBody>
        </p:sp>
        <p:sp>
          <p:nvSpPr>
            <p:cNvPr id="40" name="Oval 133">
              <a:extLst>
                <a:ext uri="{FF2B5EF4-FFF2-40B4-BE49-F238E27FC236}">
                  <a16:creationId xmlns:a16="http://schemas.microsoft.com/office/drawing/2014/main" id="{54DC1D50-3483-48FB-B665-AE61E008721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/>
            </a:p>
          </p:txBody>
        </p:sp>
        <p:sp>
          <p:nvSpPr>
            <p:cNvPr id="41" name="Oval 134">
              <a:extLst>
                <a:ext uri="{FF2B5EF4-FFF2-40B4-BE49-F238E27FC236}">
                  <a16:creationId xmlns:a16="http://schemas.microsoft.com/office/drawing/2014/main" id="{EB7D5D79-757F-480E-BCA5-C8EB241E7C0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/>
            </a:p>
          </p:txBody>
        </p:sp>
        <p:sp>
          <p:nvSpPr>
            <p:cNvPr id="42" name="Oval 135">
              <a:extLst>
                <a:ext uri="{FF2B5EF4-FFF2-40B4-BE49-F238E27FC236}">
                  <a16:creationId xmlns:a16="http://schemas.microsoft.com/office/drawing/2014/main" id="{BF2ABA5C-B779-4F9A-B320-D101242419C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/>
            </a:p>
          </p:txBody>
        </p:sp>
        <p:sp>
          <p:nvSpPr>
            <p:cNvPr id="43" name="Oval 136">
              <a:extLst>
                <a:ext uri="{FF2B5EF4-FFF2-40B4-BE49-F238E27FC236}">
                  <a16:creationId xmlns:a16="http://schemas.microsoft.com/office/drawing/2014/main" id="{9AA996BD-B1B5-4031-BE7E-2DA27A1631E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/>
            </a:p>
          </p:txBody>
        </p:sp>
        <p:sp>
          <p:nvSpPr>
            <p:cNvPr id="44" name="Oval 137">
              <a:extLst>
                <a:ext uri="{FF2B5EF4-FFF2-40B4-BE49-F238E27FC236}">
                  <a16:creationId xmlns:a16="http://schemas.microsoft.com/office/drawing/2014/main" id="{3862AD5F-B747-48EA-88FF-61001A5CD06B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/>
            </a:p>
          </p:txBody>
        </p:sp>
        <p:sp>
          <p:nvSpPr>
            <p:cNvPr id="45" name="Oval 138" descr="boom">
              <a:extLst>
                <a:ext uri="{FF2B5EF4-FFF2-40B4-BE49-F238E27FC236}">
                  <a16:creationId xmlns:a16="http://schemas.microsoft.com/office/drawing/2014/main" id="{779D541D-FD4D-4A42-8D26-CC0ED4673D1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38" y="3018"/>
              <a:ext cx="949" cy="957"/>
            </a:xfrm>
            <a:prstGeom prst="ellipse">
              <a:avLst/>
            </a:prstGeom>
            <a:blipFill dpi="0" rotWithShape="1">
              <a:blip r:embed="rId7">
                <a:lum contrast="6000"/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/>
            </a:p>
          </p:txBody>
        </p:sp>
        <p:sp>
          <p:nvSpPr>
            <p:cNvPr id="46" name="Oval 139">
              <a:extLst>
                <a:ext uri="{FF2B5EF4-FFF2-40B4-BE49-F238E27FC236}">
                  <a16:creationId xmlns:a16="http://schemas.microsoft.com/office/drawing/2014/main" id="{19C5283B-43CC-4F68-9165-C16C033404C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/>
            </a:p>
          </p:txBody>
        </p:sp>
        <p:sp>
          <p:nvSpPr>
            <p:cNvPr id="47" name="Oval 140">
              <a:extLst>
                <a:ext uri="{FF2B5EF4-FFF2-40B4-BE49-F238E27FC236}">
                  <a16:creationId xmlns:a16="http://schemas.microsoft.com/office/drawing/2014/main" id="{1D494494-A2F5-4854-A727-0FF0354203F7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/>
            </a:p>
          </p:txBody>
        </p:sp>
        <p:sp>
          <p:nvSpPr>
            <p:cNvPr id="48" name="Oval 141">
              <a:extLst>
                <a:ext uri="{FF2B5EF4-FFF2-40B4-BE49-F238E27FC236}">
                  <a16:creationId xmlns:a16="http://schemas.microsoft.com/office/drawing/2014/main" id="{D60A4506-2DC9-4BFA-8CF9-B4B30F26F916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/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59114" y="3271838"/>
            <a:ext cx="5545137" cy="676275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pPr lvl="0"/>
            <a:r>
              <a:rPr lang="en-ZA" noProof="0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59114" y="4092576"/>
            <a:ext cx="5545137" cy="2220913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rgbClr val="83725B"/>
                </a:solidFill>
              </a:defRPr>
            </a:lvl1pPr>
          </a:lstStyle>
          <a:p>
            <a:pPr lvl="0"/>
            <a:r>
              <a:rPr lang="en-ZA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890355126"/>
      </p:ext>
    </p:extLst>
  </p:cSld>
  <p:clrMapOvr>
    <a:masterClrMapping/>
  </p:clrMapOvr>
  <p:transition spd="slow">
    <p:fade/>
  </p:transition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altLang="en-US"/>
              <a:t>Click to edit Master title style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86F585-B059-4B29-95C7-19321F2118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70D1F4-31BB-4DAA-AB76-ED997DB8F5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2166A6-8FD9-4BA6-80ED-A48934397F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A84CB7-DA44-45C0-A0F8-DCC4C4A59B8F}" type="slidenum">
              <a:rPr lang="en-ZA" altLang="en-US"/>
              <a:pPr>
                <a:defRPr/>
              </a:pPr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3769589432"/>
      </p:ext>
    </p:extLst>
  </p:cSld>
  <p:clrMapOvr>
    <a:masterClrMapping/>
  </p:clrMapOvr>
  <p:transition spd="slow">
    <p:fade/>
  </p:transition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8A7D25-28DC-4B1C-A771-C2E3BD13E9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C45AD8-35C9-4282-97BD-21AD48860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28D5DB-B87A-4B2F-954C-498ADCCD25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F28649-F6C0-4AC1-9408-D51176DB2959}" type="slidenum">
              <a:rPr lang="en-ZA" altLang="en-US"/>
              <a:pPr>
                <a:defRPr/>
              </a:pPr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55038107"/>
      </p:ext>
    </p:extLst>
  </p:cSld>
  <p:clrMapOvr>
    <a:masterClrMapping/>
  </p:clrMapOvr>
  <p:transition spd="slow">
    <p:fade/>
  </p:transition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436689"/>
            <a:ext cx="4113212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6" y="1436689"/>
            <a:ext cx="4113213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749E02-E466-4AA0-991C-3995A6FD47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4C5721-8B0E-4D63-93A3-846EC8738D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537F0D-3698-4E59-BB7C-CCD9EDDAE7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3851A6-BB18-426C-8C1C-32C43386BB30}" type="slidenum">
              <a:rPr lang="en-ZA" altLang="en-US"/>
              <a:pPr>
                <a:defRPr/>
              </a:pPr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522542873"/>
      </p:ext>
    </p:extLst>
  </p:cSld>
  <p:clrMapOvr>
    <a:masterClrMapping/>
  </p:clrMapOvr>
  <p:transition spd="slow">
    <p:fade/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2D5CA9C-9957-4FA9-88EB-C7B5DCDC4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C6B76F8-BFCC-4DA3-AC24-55CE060A91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1B1FF53-2F33-47FF-BD79-A8DF230A1C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2DBD8A-DE1E-4E38-9B96-CBCBE4BDDA9B}" type="slidenum">
              <a:rPr lang="en-ZA" altLang="en-US"/>
              <a:pPr>
                <a:defRPr/>
              </a:pPr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2305091274"/>
      </p:ext>
    </p:extLst>
  </p:cSld>
  <p:clrMapOvr>
    <a:masterClrMapping/>
  </p:clrMapOvr>
  <p:transition spd="slow">
    <p:fade/>
  </p:transition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1BC5334-E746-47FE-BEF7-B7A33A71AF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C721D8-0FD8-45E6-B60D-4F71D77624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F47DA5-7155-4A5E-B3DB-BEF39A1D39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A8C478-4EC6-425B-9FC1-4891C904A1EA}" type="slidenum">
              <a:rPr lang="en-ZA" altLang="en-US"/>
              <a:pPr>
                <a:defRPr/>
              </a:pPr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1865755931"/>
      </p:ext>
    </p:extLst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ZA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DBFB6B-41CA-489D-835A-F8E2A362335C}" type="datetime1">
              <a:rPr lang="en-ZA"/>
              <a:pPr>
                <a:defRPr/>
              </a:pPr>
              <a:t>2022/08/22</a:t>
            </a:fld>
            <a:endParaRPr lang="en-ZA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569198-D718-4014-AC39-8C0205F21F0B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677143993"/>
      </p:ext>
    </p:extLst>
  </p:cSld>
  <p:clrMapOvr>
    <a:masterClrMapping/>
  </p:clrMapOvr>
  <p:transition spd="slow">
    <p:fade/>
  </p:transition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A2E6225-4C03-4545-B477-F19E2E48B7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37FC9DE-D695-4D17-9E63-6AE25B3F36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F6D5F3B-1401-4320-B30E-974D8D62E6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9B67D4-60ED-4856-81C5-3C969315E2FB}" type="slidenum">
              <a:rPr lang="en-ZA" altLang="en-US"/>
              <a:pPr>
                <a:defRPr/>
              </a:pPr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1798431799"/>
      </p:ext>
    </p:extLst>
  </p:cSld>
  <p:clrMapOvr>
    <a:masterClrMapping/>
  </p:clrMapOvr>
  <p:transition spd="slow">
    <p:fade/>
  </p:transition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AC4C785-5B46-4D25-8AF1-ED9FD45B9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3981C8-50D4-42B7-A430-496F8D19EF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8863A3-29F2-4F7F-A47C-A71AD114FD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E5706A-9CA3-4922-A323-0780B2D773E8}" type="slidenum">
              <a:rPr lang="en-ZA" altLang="en-US"/>
              <a:pPr>
                <a:defRPr/>
              </a:pPr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3279376860"/>
      </p:ext>
    </p:extLst>
  </p:cSld>
  <p:clrMapOvr>
    <a:masterClrMapping/>
  </p:clrMapOvr>
  <p:transition spd="slow">
    <p:fade/>
  </p:transition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ZA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EA1F8F7-206B-4C7C-85D9-C2D8816244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5766C98-0913-4986-84AF-1F9F604A83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61443F0-ACAC-4314-B666-2C03C4248D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AF888C-2303-4764-AFCD-1C481C8BBDB2}" type="slidenum">
              <a:rPr lang="en-ZA" altLang="en-US"/>
              <a:pPr>
                <a:defRPr/>
              </a:pPr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3993362251"/>
      </p:ext>
    </p:extLst>
  </p:cSld>
  <p:clrMapOvr>
    <a:masterClrMapping/>
  </p:clrMapOvr>
  <p:transition spd="slow">
    <p:fade/>
  </p:transition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C25B31-2E0E-4CCC-9E3B-9419209293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02AB4F-6F83-401C-AC16-6BC1C77C46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4CA37D-4AB2-405C-AC06-F4A0A29CC0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BC8CE5-6FA0-45E2-BF1B-BB9F7184AA5C}" type="slidenum">
              <a:rPr lang="en-ZA" altLang="en-US"/>
              <a:pPr>
                <a:defRPr/>
              </a:pPr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3885238751"/>
      </p:ext>
    </p:extLst>
  </p:cSld>
  <p:clrMapOvr>
    <a:masterClrMapping/>
  </p:clrMapOvr>
  <p:transition spd="slow">
    <p:fade/>
  </p:transition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1477" y="166688"/>
            <a:ext cx="2093913" cy="6315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6563" y="166688"/>
            <a:ext cx="6132512" cy="63150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776AD2-2228-4E43-90DD-1117C5FD21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3474F9-8CDE-41F6-A738-BCA1165624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A76F9C-9060-40CF-93A8-C9ABCAB7E0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BA9F79-0D39-4A3D-A5BE-670E17564520}" type="slidenum">
              <a:rPr lang="en-ZA" altLang="en-US"/>
              <a:pPr>
                <a:defRPr/>
              </a:pPr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3303886500"/>
      </p:ext>
    </p:extLst>
  </p:cSld>
  <p:clrMapOvr>
    <a:masterClrMapping/>
  </p:clrMapOvr>
  <p:transition spd="slow">
    <p:fade/>
  </p:transition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36563" y="166688"/>
            <a:ext cx="8378825" cy="63150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0FB517C-47A4-44BF-B26D-2ED8F760F7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4" name="Slide Number Placeholder 4">
            <a:extLst>
              <a:ext uri="{FF2B5EF4-FFF2-40B4-BE49-F238E27FC236}">
                <a16:creationId xmlns:a16="http://schemas.microsoft.com/office/drawing/2014/main" id="{81866D14-1161-45E1-BC26-D99D376C4F8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3851275" y="6453188"/>
            <a:ext cx="1008063" cy="2682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6935AE-9E47-4C68-84C6-35143A68A6E1}" type="slidenum">
              <a:rPr lang="en-ZA" altLang="en-US"/>
              <a:pPr>
                <a:defRPr/>
              </a:pPr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818881109"/>
      </p:ext>
    </p:extLst>
  </p:cSld>
  <p:clrMapOvr>
    <a:masterClrMapping/>
  </p:clrMapOvr>
  <p:transition spd="slow">
    <p:fade/>
  </p:transition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0">
            <a:extLst>
              <a:ext uri="{FF2B5EF4-FFF2-40B4-BE49-F238E27FC236}">
                <a16:creationId xmlns:a16="http://schemas.microsoft.com/office/drawing/2014/main" id="{D7F632B0-7631-41B4-9FB8-457C4231EF90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4763" y="0"/>
            <a:ext cx="9148763" cy="6858000"/>
            <a:chOff x="-3" y="0"/>
            <a:chExt cx="5763" cy="4320"/>
          </a:xfrm>
        </p:grpSpPr>
        <p:pic>
          <p:nvPicPr>
            <p:cNvPr id="5" name="Picture 148" descr="logo small">
              <a:extLst>
                <a:ext uri="{FF2B5EF4-FFF2-40B4-BE49-F238E27FC236}">
                  <a16:creationId xmlns:a16="http://schemas.microsoft.com/office/drawing/2014/main" id="{5202D08E-2C2C-4CED-A369-314235932712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91">
              <a:extLst>
                <a:ext uri="{FF2B5EF4-FFF2-40B4-BE49-F238E27FC236}">
                  <a16:creationId xmlns:a16="http://schemas.microsoft.com/office/drawing/2014/main" id="{09FCA68D-A550-435D-8240-09D3B09A57A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pic>
          <p:nvPicPr>
            <p:cNvPr id="7" name="Picture 23" descr="dd">
              <a:extLst>
                <a:ext uri="{FF2B5EF4-FFF2-40B4-BE49-F238E27FC236}">
                  <a16:creationId xmlns:a16="http://schemas.microsoft.com/office/drawing/2014/main" id="{40F66EF0-451C-41EC-A3A6-A1AFB030C285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Oval 101">
              <a:extLst>
                <a:ext uri="{FF2B5EF4-FFF2-40B4-BE49-F238E27FC236}">
                  <a16:creationId xmlns:a16="http://schemas.microsoft.com/office/drawing/2014/main" id="{41479C0F-1D86-4B3B-9098-5C7C068FD348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9" name="Oval 102" descr="coolers">
              <a:extLst>
                <a:ext uri="{FF2B5EF4-FFF2-40B4-BE49-F238E27FC236}">
                  <a16:creationId xmlns:a16="http://schemas.microsoft.com/office/drawing/2014/main" id="{AD1FCF0A-D38E-4123-80B9-1BB970751918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75" y="858"/>
              <a:ext cx="1362" cy="1369"/>
            </a:xfrm>
            <a:prstGeom prst="ellipse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>
              <a:noFill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10" name="Oval 103">
              <a:extLst>
                <a:ext uri="{FF2B5EF4-FFF2-40B4-BE49-F238E27FC236}">
                  <a16:creationId xmlns:a16="http://schemas.microsoft.com/office/drawing/2014/main" id="{5A5E3DB7-AE71-4C1D-9C7D-513FBFDBF91B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11" name="Oval 104">
              <a:extLst>
                <a:ext uri="{FF2B5EF4-FFF2-40B4-BE49-F238E27FC236}">
                  <a16:creationId xmlns:a16="http://schemas.microsoft.com/office/drawing/2014/main" id="{C7964D90-EAA1-4CFA-B643-933B880AD4E6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12" name="Oval 105">
              <a:extLst>
                <a:ext uri="{FF2B5EF4-FFF2-40B4-BE49-F238E27FC236}">
                  <a16:creationId xmlns:a16="http://schemas.microsoft.com/office/drawing/2014/main" id="{5578CC72-98A0-4DF4-8DD1-E1C7F9773F7E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13" name="Oval 106">
              <a:extLst>
                <a:ext uri="{FF2B5EF4-FFF2-40B4-BE49-F238E27FC236}">
                  <a16:creationId xmlns:a16="http://schemas.microsoft.com/office/drawing/2014/main" id="{96B363E7-6F17-4957-9FD6-A46DB5E8C3D8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14" name="Oval 107">
              <a:extLst>
                <a:ext uri="{FF2B5EF4-FFF2-40B4-BE49-F238E27FC236}">
                  <a16:creationId xmlns:a16="http://schemas.microsoft.com/office/drawing/2014/main" id="{F9A5A041-5E3C-4528-ADF6-9DA3C434F324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15" name="Oval 108">
              <a:extLst>
                <a:ext uri="{FF2B5EF4-FFF2-40B4-BE49-F238E27FC236}">
                  <a16:creationId xmlns:a16="http://schemas.microsoft.com/office/drawing/2014/main" id="{0C5DB53D-7AC9-4D70-BD3A-52D6EAC9AB7C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16" name="Oval 109">
              <a:extLst>
                <a:ext uri="{FF2B5EF4-FFF2-40B4-BE49-F238E27FC236}">
                  <a16:creationId xmlns:a16="http://schemas.microsoft.com/office/drawing/2014/main" id="{0B6132DC-5813-4395-B4EF-AE2EB978F06E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17" name="Oval 110">
              <a:extLst>
                <a:ext uri="{FF2B5EF4-FFF2-40B4-BE49-F238E27FC236}">
                  <a16:creationId xmlns:a16="http://schemas.microsoft.com/office/drawing/2014/main" id="{22E21047-E345-40AA-A326-582C7BB7046C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18" name="Oval 111">
              <a:extLst>
                <a:ext uri="{FF2B5EF4-FFF2-40B4-BE49-F238E27FC236}">
                  <a16:creationId xmlns:a16="http://schemas.microsoft.com/office/drawing/2014/main" id="{D3DDEBED-0BEA-4233-9BC0-5EDF0DA9BD4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19" name="Oval 112">
              <a:extLst>
                <a:ext uri="{FF2B5EF4-FFF2-40B4-BE49-F238E27FC236}">
                  <a16:creationId xmlns:a16="http://schemas.microsoft.com/office/drawing/2014/main" id="{BE6CEAEB-44AB-453D-8774-3C3DBFA6FD6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20" name="Oval 113">
              <a:extLst>
                <a:ext uri="{FF2B5EF4-FFF2-40B4-BE49-F238E27FC236}">
                  <a16:creationId xmlns:a16="http://schemas.microsoft.com/office/drawing/2014/main" id="{453CD3B1-8AB4-4758-B1E4-8442A47BFC77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21" name="Oval 114">
              <a:extLst>
                <a:ext uri="{FF2B5EF4-FFF2-40B4-BE49-F238E27FC236}">
                  <a16:creationId xmlns:a16="http://schemas.microsoft.com/office/drawing/2014/main" id="{13B4EE46-4B11-46E3-86A7-4985956B438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22" name="Oval 115">
              <a:extLst>
                <a:ext uri="{FF2B5EF4-FFF2-40B4-BE49-F238E27FC236}">
                  <a16:creationId xmlns:a16="http://schemas.microsoft.com/office/drawing/2014/main" id="{C9F14D7F-135C-4AF4-8EC9-A6A89AC8933B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23" name="Oval 116">
              <a:extLst>
                <a:ext uri="{FF2B5EF4-FFF2-40B4-BE49-F238E27FC236}">
                  <a16:creationId xmlns:a16="http://schemas.microsoft.com/office/drawing/2014/main" id="{9571A995-345A-4F0F-88B7-B11A3C0A80A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24" name="Oval 117">
              <a:extLst>
                <a:ext uri="{FF2B5EF4-FFF2-40B4-BE49-F238E27FC236}">
                  <a16:creationId xmlns:a16="http://schemas.microsoft.com/office/drawing/2014/main" id="{78A737A6-257D-4F30-9D26-0AB956CF011E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25" name="Oval 118" descr="face">
              <a:extLst>
                <a:ext uri="{FF2B5EF4-FFF2-40B4-BE49-F238E27FC236}">
                  <a16:creationId xmlns:a16="http://schemas.microsoft.com/office/drawing/2014/main" id="{92B1DA2F-B88F-4C95-8DDE-4F9DCA4B3D66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33" y="445"/>
              <a:ext cx="700" cy="701"/>
            </a:xfrm>
            <a:prstGeom prst="ellipse">
              <a:avLst/>
            </a:prstGeom>
            <a:blipFill dpi="0" rotWithShape="1">
              <a:blip r:embed="rId5">
                <a:lum contrast="6000"/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26" name="Oval 119">
              <a:extLst>
                <a:ext uri="{FF2B5EF4-FFF2-40B4-BE49-F238E27FC236}">
                  <a16:creationId xmlns:a16="http://schemas.microsoft.com/office/drawing/2014/main" id="{B075628F-4972-4DB1-958F-78510424DADA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27" name="Oval 120">
              <a:extLst>
                <a:ext uri="{FF2B5EF4-FFF2-40B4-BE49-F238E27FC236}">
                  <a16:creationId xmlns:a16="http://schemas.microsoft.com/office/drawing/2014/main" id="{FC7CDDEB-CA6D-4877-9175-A7518C2189A7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28" name="Oval 121">
              <a:extLst>
                <a:ext uri="{FF2B5EF4-FFF2-40B4-BE49-F238E27FC236}">
                  <a16:creationId xmlns:a16="http://schemas.microsoft.com/office/drawing/2014/main" id="{98B0F9AB-BE7B-43A9-8611-FCE43AE6CE56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29" name="Oval 122">
              <a:extLst>
                <a:ext uri="{FF2B5EF4-FFF2-40B4-BE49-F238E27FC236}">
                  <a16:creationId xmlns:a16="http://schemas.microsoft.com/office/drawing/2014/main" id="{252AF319-0CEF-4AAA-8701-C7A6071AB73A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30" name="Oval 123">
              <a:extLst>
                <a:ext uri="{FF2B5EF4-FFF2-40B4-BE49-F238E27FC236}">
                  <a16:creationId xmlns:a16="http://schemas.microsoft.com/office/drawing/2014/main" id="{5750CA5F-122B-4F96-90EF-53FEA3D76DBC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31" name="Oval 124">
              <a:extLst>
                <a:ext uri="{FF2B5EF4-FFF2-40B4-BE49-F238E27FC236}">
                  <a16:creationId xmlns:a16="http://schemas.microsoft.com/office/drawing/2014/main" id="{D4400B2C-887A-4CAA-B05F-842C1C6C718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32" name="Oval 125">
              <a:extLst>
                <a:ext uri="{FF2B5EF4-FFF2-40B4-BE49-F238E27FC236}">
                  <a16:creationId xmlns:a16="http://schemas.microsoft.com/office/drawing/2014/main" id="{1E900257-4E05-45EC-8B5E-39B14F5CD335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33" name="Oval 126">
              <a:extLst>
                <a:ext uri="{FF2B5EF4-FFF2-40B4-BE49-F238E27FC236}">
                  <a16:creationId xmlns:a16="http://schemas.microsoft.com/office/drawing/2014/main" id="{C2EDA63E-651A-4663-BE44-463DCE6A59A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34" name="Oval 127">
              <a:extLst>
                <a:ext uri="{FF2B5EF4-FFF2-40B4-BE49-F238E27FC236}">
                  <a16:creationId xmlns:a16="http://schemas.microsoft.com/office/drawing/2014/main" id="{3FDBE27D-9BF6-4DF8-9F14-7E5DA00302F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35" name="Oval 128" descr="new smal workers">
              <a:extLst>
                <a:ext uri="{FF2B5EF4-FFF2-40B4-BE49-F238E27FC236}">
                  <a16:creationId xmlns:a16="http://schemas.microsoft.com/office/drawing/2014/main" id="{4B6ACBFD-F6D9-43BA-92E0-A88C4EA5DDD5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04" y="2033"/>
              <a:ext cx="1135" cy="1143"/>
            </a:xfrm>
            <a:prstGeom prst="ellipse">
              <a:avLst/>
            </a:prstGeom>
            <a:blipFill dpi="0" rotWithShape="1">
              <a:blip r:embed="rId6">
                <a:lum contrast="12000"/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36" name="Oval 129">
              <a:extLst>
                <a:ext uri="{FF2B5EF4-FFF2-40B4-BE49-F238E27FC236}">
                  <a16:creationId xmlns:a16="http://schemas.microsoft.com/office/drawing/2014/main" id="{06AB1944-272C-4C9D-AD73-EF5AF5420A4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37" name="Oval 130">
              <a:extLst>
                <a:ext uri="{FF2B5EF4-FFF2-40B4-BE49-F238E27FC236}">
                  <a16:creationId xmlns:a16="http://schemas.microsoft.com/office/drawing/2014/main" id="{433A84B4-CFEA-4094-9508-D6DF8590298A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38" name="Oval 131">
              <a:extLst>
                <a:ext uri="{FF2B5EF4-FFF2-40B4-BE49-F238E27FC236}">
                  <a16:creationId xmlns:a16="http://schemas.microsoft.com/office/drawing/2014/main" id="{BBEB2728-3497-4DD7-9796-0AD6655B1E6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39" name="Oval 132">
              <a:extLst>
                <a:ext uri="{FF2B5EF4-FFF2-40B4-BE49-F238E27FC236}">
                  <a16:creationId xmlns:a16="http://schemas.microsoft.com/office/drawing/2014/main" id="{A4371300-14D1-4605-9E70-DC79D858A134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40" name="Oval 133">
              <a:extLst>
                <a:ext uri="{FF2B5EF4-FFF2-40B4-BE49-F238E27FC236}">
                  <a16:creationId xmlns:a16="http://schemas.microsoft.com/office/drawing/2014/main" id="{75CF14D8-DAF3-4554-A649-C57B4CAD04F4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41" name="Oval 134">
              <a:extLst>
                <a:ext uri="{FF2B5EF4-FFF2-40B4-BE49-F238E27FC236}">
                  <a16:creationId xmlns:a16="http://schemas.microsoft.com/office/drawing/2014/main" id="{0F882D62-1AF2-493A-8D37-BFFF8A451E2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42" name="Oval 135">
              <a:extLst>
                <a:ext uri="{FF2B5EF4-FFF2-40B4-BE49-F238E27FC236}">
                  <a16:creationId xmlns:a16="http://schemas.microsoft.com/office/drawing/2014/main" id="{440B5CA6-6B15-4BC7-B95A-DCBC5DCAE76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43" name="Oval 136">
              <a:extLst>
                <a:ext uri="{FF2B5EF4-FFF2-40B4-BE49-F238E27FC236}">
                  <a16:creationId xmlns:a16="http://schemas.microsoft.com/office/drawing/2014/main" id="{4772CCC8-9A73-4594-9E5A-C9156B3B78C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44" name="Oval 137">
              <a:extLst>
                <a:ext uri="{FF2B5EF4-FFF2-40B4-BE49-F238E27FC236}">
                  <a16:creationId xmlns:a16="http://schemas.microsoft.com/office/drawing/2014/main" id="{9B839356-5C04-4E98-8E65-9E59C831334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45" name="Oval 138" descr="boom">
              <a:extLst>
                <a:ext uri="{FF2B5EF4-FFF2-40B4-BE49-F238E27FC236}">
                  <a16:creationId xmlns:a16="http://schemas.microsoft.com/office/drawing/2014/main" id="{BC08EDEA-B6B7-4530-AB28-B0CAB81445BB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38" y="3018"/>
              <a:ext cx="949" cy="957"/>
            </a:xfrm>
            <a:prstGeom prst="ellipse">
              <a:avLst/>
            </a:prstGeom>
            <a:blipFill dpi="0" rotWithShape="1">
              <a:blip r:embed="rId7">
                <a:lum contrast="6000"/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46" name="Oval 139">
              <a:extLst>
                <a:ext uri="{FF2B5EF4-FFF2-40B4-BE49-F238E27FC236}">
                  <a16:creationId xmlns:a16="http://schemas.microsoft.com/office/drawing/2014/main" id="{2E87F32B-4AFF-4458-8704-92F8B9B453C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47" name="Oval 140">
              <a:extLst>
                <a:ext uri="{FF2B5EF4-FFF2-40B4-BE49-F238E27FC236}">
                  <a16:creationId xmlns:a16="http://schemas.microsoft.com/office/drawing/2014/main" id="{1236E7E1-BB45-41B2-90FD-59A9806AEEC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48" name="Oval 141">
              <a:extLst>
                <a:ext uri="{FF2B5EF4-FFF2-40B4-BE49-F238E27FC236}">
                  <a16:creationId xmlns:a16="http://schemas.microsoft.com/office/drawing/2014/main" id="{EA0BAC67-F4DF-4239-B515-C7F31F9117E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59113" y="3271838"/>
            <a:ext cx="5545137" cy="676275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pPr lvl="0"/>
            <a:r>
              <a:rPr lang="en-ZA" noProof="0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59113" y="4092575"/>
            <a:ext cx="5545137" cy="2220913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rgbClr val="83725B"/>
                </a:solidFill>
              </a:defRPr>
            </a:lvl1pPr>
          </a:lstStyle>
          <a:p>
            <a:pPr lvl="0"/>
            <a:r>
              <a:rPr lang="en-ZA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865737085"/>
      </p:ext>
    </p:extLst>
  </p:cSld>
  <p:clrMapOvr>
    <a:masterClrMapping/>
  </p:clrMapOvr>
  <p:transition spd="slow">
    <p:fade/>
  </p:transition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E125CC-54A3-4570-A24C-0AD7858E10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583F3F-FBDD-4ED0-A813-1A69917515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43C251-9457-4D88-80A7-6E00B8032B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7C56FA-3E29-45F1-A5CC-7F025CD12CD0}" type="slidenum">
              <a:rPr lang="en-ZA" altLang="en-US"/>
              <a:pPr>
                <a:defRPr/>
              </a:pPr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2168069290"/>
      </p:ext>
    </p:extLst>
  </p:cSld>
  <p:clrMapOvr>
    <a:masterClrMapping/>
  </p:clrMapOvr>
  <p:transition spd="slow">
    <p:fade/>
  </p:transition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13680B-091E-42A6-A78E-DDEE0EE045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1F35CF-56E6-4CC9-9ABA-7D0E3DD8A5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E98D1D-0B48-401B-A505-97AEE60F76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434549-E10A-4645-826D-3036828C0A2C}" type="slidenum">
              <a:rPr lang="en-ZA" altLang="en-US"/>
              <a:pPr>
                <a:defRPr/>
              </a:pPr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1131683179"/>
      </p:ext>
    </p:extLst>
  </p:cSld>
  <p:clrMapOvr>
    <a:masterClrMapping/>
  </p:clrMapOvr>
  <p:transition spd="slow">
    <p:fade/>
  </p:transition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436688"/>
            <a:ext cx="4113212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436688"/>
            <a:ext cx="4113213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7F16BD-8275-4555-BC44-A19AE258B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FF1B9-7A9F-4A09-89FD-83ACDE08B3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F3F0964-AC5D-44B5-B8DE-31364E0249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A8110C-1633-4940-BFF8-9D6D2CB9B26F}" type="slidenum">
              <a:rPr lang="en-ZA" altLang="en-US"/>
              <a:pPr>
                <a:defRPr/>
              </a:pPr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1553477470"/>
      </p:ext>
    </p:extLst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image" Target="../media/image1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slideLayout" Target="../slideLayouts/slideLayout49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Relationship Id="rId14" Type="http://schemas.openxmlformats.org/officeDocument/2006/relationships/image" Target="../media/image1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7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6.xml"/><Relationship Id="rId12" Type="http://schemas.openxmlformats.org/officeDocument/2006/relationships/slideLayout" Target="../slideLayouts/slideLayout61.xml"/><Relationship Id="rId2" Type="http://schemas.openxmlformats.org/officeDocument/2006/relationships/slideLayout" Target="../slideLayouts/slideLayout51.xml"/><Relationship Id="rId1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5.xml"/><Relationship Id="rId11" Type="http://schemas.openxmlformats.org/officeDocument/2006/relationships/slideLayout" Target="../slideLayouts/slideLayout60.xml"/><Relationship Id="rId5" Type="http://schemas.openxmlformats.org/officeDocument/2006/relationships/slideLayout" Target="../slideLayouts/slideLayout54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59.xml"/><Relationship Id="rId4" Type="http://schemas.openxmlformats.org/officeDocument/2006/relationships/slideLayout" Target="../slideLayouts/slideLayout53.xml"/><Relationship Id="rId9" Type="http://schemas.openxmlformats.org/officeDocument/2006/relationships/slideLayout" Target="../slideLayouts/slideLayout58.xml"/><Relationship Id="rId14" Type="http://schemas.openxmlformats.org/officeDocument/2006/relationships/image" Target="../media/image1.jpe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64.xml"/><Relationship Id="rId7" Type="http://schemas.openxmlformats.org/officeDocument/2006/relationships/slideLayout" Target="../slideLayouts/slideLayout68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3.xml"/><Relationship Id="rId1" Type="http://schemas.openxmlformats.org/officeDocument/2006/relationships/slideLayout" Target="../slideLayouts/slideLayout62.xml"/><Relationship Id="rId6" Type="http://schemas.openxmlformats.org/officeDocument/2006/relationships/slideLayout" Target="../slideLayouts/slideLayout67.xml"/><Relationship Id="rId11" Type="http://schemas.openxmlformats.org/officeDocument/2006/relationships/slideLayout" Target="../slideLayouts/slideLayout72.xml"/><Relationship Id="rId5" Type="http://schemas.openxmlformats.org/officeDocument/2006/relationships/slideLayout" Target="../slideLayouts/slideLayout66.xml"/><Relationship Id="rId10" Type="http://schemas.openxmlformats.org/officeDocument/2006/relationships/slideLayout" Target="../slideLayouts/slideLayout71.xml"/><Relationship Id="rId4" Type="http://schemas.openxmlformats.org/officeDocument/2006/relationships/slideLayout" Target="../slideLayouts/slideLayout65.xml"/><Relationship Id="rId9" Type="http://schemas.openxmlformats.org/officeDocument/2006/relationships/slideLayout" Target="../slideLayouts/slideLayout70.xml"/><Relationship Id="rId14" Type="http://schemas.openxmlformats.org/officeDocument/2006/relationships/image" Target="../media/image2.jpe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Relationship Id="rId14" Type="http://schemas.openxmlformats.org/officeDocument/2006/relationships/image" Target="../media/image2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1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6.xml"/><Relationship Id="rId7" Type="http://schemas.openxmlformats.org/officeDocument/2006/relationships/slideLayout" Target="../slideLayouts/slideLayout90.xml"/><Relationship Id="rId12" Type="http://schemas.openxmlformats.org/officeDocument/2006/relationships/slideLayout" Target="../slideLayouts/slideLayout95.xml"/><Relationship Id="rId2" Type="http://schemas.openxmlformats.org/officeDocument/2006/relationships/slideLayout" Target="../slideLayouts/slideLayout85.xml"/><Relationship Id="rId1" Type="http://schemas.openxmlformats.org/officeDocument/2006/relationships/slideLayout" Target="../slideLayouts/slideLayout84.xml"/><Relationship Id="rId6" Type="http://schemas.openxmlformats.org/officeDocument/2006/relationships/slideLayout" Target="../slideLayouts/slideLayout89.xml"/><Relationship Id="rId11" Type="http://schemas.openxmlformats.org/officeDocument/2006/relationships/slideLayout" Target="../slideLayouts/slideLayout94.xml"/><Relationship Id="rId5" Type="http://schemas.openxmlformats.org/officeDocument/2006/relationships/slideLayout" Target="../slideLayouts/slideLayout88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93.xml"/><Relationship Id="rId4" Type="http://schemas.openxmlformats.org/officeDocument/2006/relationships/slideLayout" Target="../slideLayouts/slideLayout87.xml"/><Relationship Id="rId9" Type="http://schemas.openxmlformats.org/officeDocument/2006/relationships/slideLayout" Target="../slideLayouts/slideLayout92.xml"/><Relationship Id="rId14" Type="http://schemas.openxmlformats.org/officeDocument/2006/relationships/image" Target="../media/image13.jpeg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3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8.xml"/><Relationship Id="rId7" Type="http://schemas.openxmlformats.org/officeDocument/2006/relationships/slideLayout" Target="../slideLayouts/slideLayout102.xml"/><Relationship Id="rId12" Type="http://schemas.openxmlformats.org/officeDocument/2006/relationships/slideLayout" Target="../slideLayouts/slideLayout107.xml"/><Relationship Id="rId2" Type="http://schemas.openxmlformats.org/officeDocument/2006/relationships/slideLayout" Target="../slideLayouts/slideLayout97.xml"/><Relationship Id="rId1" Type="http://schemas.openxmlformats.org/officeDocument/2006/relationships/slideLayout" Target="../slideLayouts/slideLayout96.xml"/><Relationship Id="rId6" Type="http://schemas.openxmlformats.org/officeDocument/2006/relationships/slideLayout" Target="../slideLayouts/slideLayout101.xml"/><Relationship Id="rId11" Type="http://schemas.openxmlformats.org/officeDocument/2006/relationships/slideLayout" Target="../slideLayouts/slideLayout106.xml"/><Relationship Id="rId5" Type="http://schemas.openxmlformats.org/officeDocument/2006/relationships/slideLayout" Target="../slideLayouts/slideLayout100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5.xml"/><Relationship Id="rId4" Type="http://schemas.openxmlformats.org/officeDocument/2006/relationships/slideLayout" Target="../slideLayouts/slideLayout99.xml"/><Relationship Id="rId9" Type="http://schemas.openxmlformats.org/officeDocument/2006/relationships/slideLayout" Target="../slideLayouts/slideLayout104.xml"/><Relationship Id="rId14" Type="http://schemas.openxmlformats.org/officeDocument/2006/relationships/image" Target="../media/image1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3" descr="logo small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17" descr="topsolid"/>
          <p:cNvPicPr>
            <a:picLocks noChangeAspect="1" noChangeArrowheads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519862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6563" y="1436688"/>
            <a:ext cx="8378825" cy="504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/>
              <a:t>Click to edit Master text styles</a:t>
            </a:r>
          </a:p>
          <a:p>
            <a:pPr lvl="1"/>
            <a:r>
              <a:rPr lang="en-ZA"/>
              <a:t>Second level</a:t>
            </a:r>
          </a:p>
          <a:p>
            <a:pPr lvl="2"/>
            <a:r>
              <a:rPr lang="en-ZA"/>
              <a:t>Third level</a:t>
            </a:r>
          </a:p>
          <a:p>
            <a:pPr lvl="3"/>
            <a:r>
              <a:rPr lang="en-ZA"/>
              <a:t>Fourth level</a:t>
            </a:r>
          </a:p>
          <a:p>
            <a:pPr lvl="4"/>
            <a:r>
              <a:rPr lang="en-ZA"/>
              <a:t>Fifth level</a:t>
            </a:r>
          </a:p>
        </p:txBody>
      </p:sp>
      <p:sp>
        <p:nvSpPr>
          <p:cNvPr id="1061" name="Rectangle 3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53188"/>
            <a:ext cx="1738313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02990F27-997D-4AA2-AB3B-6B428CA28EA6}" type="datetime1">
              <a:rPr lang="en-ZA"/>
              <a:pPr>
                <a:defRPr/>
              </a:pPr>
              <a:t>2022/08/22</a:t>
            </a:fld>
            <a:endParaRPr lang="en-ZA" dirty="0"/>
          </a:p>
        </p:txBody>
      </p:sp>
      <p:sp>
        <p:nvSpPr>
          <p:cNvPr id="1062" name="Rectangle 3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32138" y="6453188"/>
            <a:ext cx="2879725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64388" y="6453188"/>
            <a:ext cx="1651000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B0EDE5D9-EC84-4CCD-983E-8632A43D4F46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97" r:id="rId1"/>
    <p:sldLayoutId id="2147484286" r:id="rId2"/>
    <p:sldLayoutId id="2147484287" r:id="rId3"/>
    <p:sldLayoutId id="2147484288" r:id="rId4"/>
    <p:sldLayoutId id="2147484289" r:id="rId5"/>
    <p:sldLayoutId id="2147484290" r:id="rId6"/>
    <p:sldLayoutId id="2147484291" r:id="rId7"/>
    <p:sldLayoutId id="2147484292" r:id="rId8"/>
    <p:sldLayoutId id="2147484293" r:id="rId9"/>
    <p:sldLayoutId id="2147484294" r:id="rId10"/>
    <p:sldLayoutId id="2147484295" r:id="rId11"/>
    <p:sldLayoutId id="2147484296" r:id="rId12"/>
  </p:sldLayoutIdLst>
  <p:transition spd="slow">
    <p:fade/>
  </p:transition>
  <p:hf hdr="0" ftr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6700" indent="-266700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00">
          <a:solidFill>
            <a:srgbClr val="003896"/>
          </a:solidFill>
          <a:latin typeface="+mn-lt"/>
          <a:ea typeface="+mn-ea"/>
          <a:cs typeface="+mn-cs"/>
        </a:defRPr>
      </a:lvl1pPr>
      <a:lvl2pPr marL="717550" indent="-271463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cs typeface="+mn-cs"/>
        </a:defRPr>
      </a:lvl2pPr>
      <a:lvl3pPr marL="107632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3pPr>
      <a:lvl4pPr marL="1435100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4pPr>
      <a:lvl5pPr marL="179387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5pPr>
      <a:lvl6pPr marL="22510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6pPr>
      <a:lvl7pPr marL="27082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7pPr>
      <a:lvl8pPr marL="31654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8pPr>
      <a:lvl9pPr marL="36226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3" descr="logo small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475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17" descr="topsolid"/>
          <p:cNvPicPr>
            <a:picLocks noChangeAspect="1" noChangeArrowheads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3013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52145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6563" y="1436688"/>
            <a:ext cx="8378825" cy="504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/>
              <a:t>Click to edit Master text styles</a:t>
            </a:r>
          </a:p>
          <a:p>
            <a:pPr lvl="1"/>
            <a:r>
              <a:rPr lang="en-ZA"/>
              <a:t>Second level</a:t>
            </a:r>
          </a:p>
          <a:p>
            <a:pPr lvl="2"/>
            <a:r>
              <a:rPr lang="en-ZA"/>
              <a:t>Third level</a:t>
            </a:r>
          </a:p>
          <a:p>
            <a:pPr lvl="3"/>
            <a:r>
              <a:rPr lang="en-ZA"/>
              <a:t>Fourth level</a:t>
            </a:r>
          </a:p>
          <a:p>
            <a:pPr lvl="4"/>
            <a:r>
              <a:rPr lang="en-ZA"/>
              <a:t>Fifth level</a:t>
            </a:r>
          </a:p>
        </p:txBody>
      </p:sp>
      <p:sp>
        <p:nvSpPr>
          <p:cNvPr id="1061" name="Rectangle 3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53188"/>
            <a:ext cx="1738313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 b="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1062" name="Rectangle 3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32138" y="6453188"/>
            <a:ext cx="2879725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 b="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64388" y="6453188"/>
            <a:ext cx="1651000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 b="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9B8FA471-392A-4F99-B068-018C49B749B3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66422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99" r:id="rId1"/>
    <p:sldLayoutId id="2147484300" r:id="rId2"/>
    <p:sldLayoutId id="2147484301" r:id="rId3"/>
    <p:sldLayoutId id="2147484302" r:id="rId4"/>
    <p:sldLayoutId id="2147484303" r:id="rId5"/>
    <p:sldLayoutId id="2147484304" r:id="rId6"/>
    <p:sldLayoutId id="2147484305" r:id="rId7"/>
    <p:sldLayoutId id="2147484306" r:id="rId8"/>
    <p:sldLayoutId id="2147484307" r:id="rId9"/>
    <p:sldLayoutId id="2147484308" r:id="rId10"/>
    <p:sldLayoutId id="2147484309" r:id="rId11"/>
    <p:sldLayoutId id="2147484310" r:id="rId12"/>
    <p:sldLayoutId id="2147484311" r:id="rId13"/>
  </p:sldLayoutIdLst>
  <p:transition/>
  <p:hf hdr="0" ftr="0" dt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6700" indent="-266700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00">
          <a:solidFill>
            <a:srgbClr val="003896"/>
          </a:solidFill>
          <a:latin typeface="+mn-lt"/>
          <a:ea typeface="+mn-ea"/>
          <a:cs typeface="+mn-cs"/>
        </a:defRPr>
      </a:lvl1pPr>
      <a:lvl2pPr marL="717550" indent="-271463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800">
          <a:solidFill>
            <a:srgbClr val="003896"/>
          </a:solidFill>
          <a:latin typeface="+mn-lt"/>
          <a:cs typeface="+mn-cs"/>
        </a:defRPr>
      </a:lvl2pPr>
      <a:lvl3pPr marL="107632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3pPr>
      <a:lvl4pPr marL="1435100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4pPr>
      <a:lvl5pPr marL="179387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5pPr>
      <a:lvl6pPr marL="225107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6pPr>
      <a:lvl7pPr marL="270827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7pPr>
      <a:lvl8pPr marL="316547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8pPr>
      <a:lvl9pPr marL="362267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3" descr="logo small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17" descr="topsolid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519862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 altLang="en-US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6563" y="1436688"/>
            <a:ext cx="8378825" cy="504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 altLang="en-US"/>
              <a:t>Click to edit Master text styles</a:t>
            </a:r>
          </a:p>
          <a:p>
            <a:pPr lvl="1"/>
            <a:r>
              <a:rPr lang="en-ZA" altLang="en-US"/>
              <a:t>Second level</a:t>
            </a:r>
          </a:p>
          <a:p>
            <a:pPr lvl="2"/>
            <a:r>
              <a:rPr lang="en-ZA" altLang="en-US"/>
              <a:t>Third level</a:t>
            </a:r>
          </a:p>
          <a:p>
            <a:pPr lvl="3"/>
            <a:r>
              <a:rPr lang="en-ZA" altLang="en-US"/>
              <a:t>Fourth level</a:t>
            </a:r>
          </a:p>
          <a:p>
            <a:pPr lvl="4"/>
            <a:r>
              <a:rPr lang="en-ZA" altLang="en-US"/>
              <a:t>Fifth level</a:t>
            </a:r>
          </a:p>
        </p:txBody>
      </p:sp>
      <p:sp>
        <p:nvSpPr>
          <p:cNvPr id="1061" name="Rectangle 3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53188"/>
            <a:ext cx="1738313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83725B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B831BEB0-B03F-4E8B-9DEF-81DDFD38DA47}" type="datetime1">
              <a:rPr lang="en-ZA"/>
              <a:pPr>
                <a:defRPr/>
              </a:pPr>
              <a:t>2022/08/22</a:t>
            </a:fld>
            <a:endParaRPr lang="en-ZA" dirty="0"/>
          </a:p>
        </p:txBody>
      </p:sp>
      <p:sp>
        <p:nvSpPr>
          <p:cNvPr id="1062" name="Rectangle 3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32138" y="6453188"/>
            <a:ext cx="2879725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83725B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64388" y="6453188"/>
            <a:ext cx="1651000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83725B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A0FCF8D2-7D03-4DA5-A468-63D61388641A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398153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15" r:id="rId1"/>
    <p:sldLayoutId id="2147484316" r:id="rId2"/>
    <p:sldLayoutId id="2147484317" r:id="rId3"/>
    <p:sldLayoutId id="2147484318" r:id="rId4"/>
    <p:sldLayoutId id="2147484319" r:id="rId5"/>
    <p:sldLayoutId id="2147484320" r:id="rId6"/>
    <p:sldLayoutId id="2147484321" r:id="rId7"/>
    <p:sldLayoutId id="2147484322" r:id="rId8"/>
    <p:sldLayoutId id="2147484323" r:id="rId9"/>
    <p:sldLayoutId id="2147484324" r:id="rId10"/>
    <p:sldLayoutId id="2147484325" r:id="rId11"/>
    <p:sldLayoutId id="2147484326" r:id="rId12"/>
  </p:sldLayoutIdLst>
  <p:transition spd="slow">
    <p:fade/>
  </p:transition>
  <p:hf hdr="0" ftr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6700" indent="-266700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00">
          <a:solidFill>
            <a:srgbClr val="003896"/>
          </a:solidFill>
          <a:latin typeface="+mn-lt"/>
          <a:ea typeface="+mn-ea"/>
          <a:cs typeface="+mn-cs"/>
        </a:defRPr>
      </a:lvl1pPr>
      <a:lvl2pPr marL="717550" indent="-271463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cs typeface="+mn-cs"/>
        </a:defRPr>
      </a:lvl2pPr>
      <a:lvl3pPr marL="107632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3pPr>
      <a:lvl4pPr marL="1435100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4pPr>
      <a:lvl5pPr marL="179387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5pPr>
      <a:lvl6pPr marL="22510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6pPr>
      <a:lvl7pPr marL="27082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7pPr>
      <a:lvl8pPr marL="31654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8pPr>
      <a:lvl9pPr marL="36226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3" descr="logo small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17" descr="topsolid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519862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 altLang="en-US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6563" y="1436688"/>
            <a:ext cx="8378825" cy="504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 altLang="en-US"/>
              <a:t>Click to edit Master text styles</a:t>
            </a:r>
          </a:p>
          <a:p>
            <a:pPr lvl="1"/>
            <a:r>
              <a:rPr lang="en-ZA" altLang="en-US"/>
              <a:t>Second level</a:t>
            </a:r>
          </a:p>
          <a:p>
            <a:pPr lvl="2"/>
            <a:r>
              <a:rPr lang="en-ZA" altLang="en-US"/>
              <a:t>Third level</a:t>
            </a:r>
          </a:p>
          <a:p>
            <a:pPr lvl="3"/>
            <a:r>
              <a:rPr lang="en-ZA" altLang="en-US"/>
              <a:t>Fourth level</a:t>
            </a:r>
          </a:p>
          <a:p>
            <a:pPr lvl="4"/>
            <a:r>
              <a:rPr lang="en-ZA" altLang="en-US"/>
              <a:t>Fifth level</a:t>
            </a:r>
          </a:p>
        </p:txBody>
      </p:sp>
      <p:sp>
        <p:nvSpPr>
          <p:cNvPr id="1061" name="Rectangle 3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53188"/>
            <a:ext cx="1738313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EB48B01A-DFBD-4FC2-9E59-B3E300B358EA}" type="datetime1">
              <a:rPr lang="en-ZA"/>
              <a:pPr>
                <a:defRPr/>
              </a:pPr>
              <a:t>2022/08/22</a:t>
            </a:fld>
            <a:endParaRPr lang="en-ZA" dirty="0"/>
          </a:p>
        </p:txBody>
      </p:sp>
      <p:sp>
        <p:nvSpPr>
          <p:cNvPr id="1062" name="Rectangle 3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32138" y="6453188"/>
            <a:ext cx="2879725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64388" y="6453188"/>
            <a:ext cx="1651000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9537A198-4BEB-4342-AA38-D22099C69EDD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980038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28" r:id="rId1"/>
    <p:sldLayoutId id="2147484329" r:id="rId2"/>
    <p:sldLayoutId id="2147484330" r:id="rId3"/>
    <p:sldLayoutId id="2147484331" r:id="rId4"/>
    <p:sldLayoutId id="2147484332" r:id="rId5"/>
    <p:sldLayoutId id="2147484333" r:id="rId6"/>
    <p:sldLayoutId id="2147484334" r:id="rId7"/>
    <p:sldLayoutId id="2147484335" r:id="rId8"/>
    <p:sldLayoutId id="2147484336" r:id="rId9"/>
    <p:sldLayoutId id="2147484337" r:id="rId10"/>
    <p:sldLayoutId id="2147484338" r:id="rId11"/>
    <p:sldLayoutId id="2147484339" r:id="rId12"/>
  </p:sldLayoutIdLst>
  <p:transition spd="slow">
    <p:fade/>
  </p:transition>
  <p:hf hdr="0" ftr="0" dt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6700" indent="-266700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00">
          <a:solidFill>
            <a:srgbClr val="003896"/>
          </a:solidFill>
          <a:latin typeface="+mn-lt"/>
          <a:ea typeface="+mn-ea"/>
          <a:cs typeface="+mn-cs"/>
        </a:defRPr>
      </a:lvl1pPr>
      <a:lvl2pPr marL="717550" indent="-271463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cs typeface="+mn-cs"/>
        </a:defRPr>
      </a:lvl2pPr>
      <a:lvl3pPr marL="107632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3pPr>
      <a:lvl4pPr marL="1435100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4pPr>
      <a:lvl5pPr marL="179387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5pPr>
      <a:lvl6pPr marL="22510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6pPr>
      <a:lvl7pPr marL="27082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7pPr>
      <a:lvl8pPr marL="31654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8pPr>
      <a:lvl9pPr marL="36226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3" descr="logo small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17" descr="topsolid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519862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 altLang="en-US"/>
              <a:t>Click to edit Master title style</a:t>
            </a:r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6563" y="1436688"/>
            <a:ext cx="8378825" cy="504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 altLang="en-US"/>
              <a:t>Click to edit Master text styles</a:t>
            </a:r>
          </a:p>
          <a:p>
            <a:pPr lvl="1"/>
            <a:r>
              <a:rPr lang="en-ZA" altLang="en-US"/>
              <a:t>Second level</a:t>
            </a:r>
          </a:p>
          <a:p>
            <a:pPr lvl="2"/>
            <a:r>
              <a:rPr lang="en-ZA" altLang="en-US"/>
              <a:t>Third level</a:t>
            </a:r>
          </a:p>
          <a:p>
            <a:pPr lvl="3"/>
            <a:r>
              <a:rPr lang="en-ZA" altLang="en-US"/>
              <a:t>Fourth level</a:t>
            </a:r>
          </a:p>
          <a:p>
            <a:pPr lvl="4"/>
            <a:r>
              <a:rPr lang="en-ZA" altLang="en-US"/>
              <a:t>Fifth level</a:t>
            </a:r>
          </a:p>
        </p:txBody>
      </p:sp>
      <p:sp>
        <p:nvSpPr>
          <p:cNvPr id="1061" name="Rectangle 3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53188"/>
            <a:ext cx="1738313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DECBBA0B-5A2F-41FB-AA06-FA848BA568FC}" type="datetime1">
              <a:rPr lang="en-ZA"/>
              <a:pPr>
                <a:defRPr/>
              </a:pPr>
              <a:t>2022/08/22</a:t>
            </a:fld>
            <a:endParaRPr lang="en-ZA" dirty="0"/>
          </a:p>
        </p:txBody>
      </p:sp>
      <p:sp>
        <p:nvSpPr>
          <p:cNvPr id="1062" name="Rectangle 3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32138" y="6453188"/>
            <a:ext cx="2879725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64388" y="6453188"/>
            <a:ext cx="1651000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33DB912B-71BD-4A9B-90DD-339495A6D859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0874901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43" r:id="rId1"/>
    <p:sldLayoutId id="2147484344" r:id="rId2"/>
    <p:sldLayoutId id="2147484345" r:id="rId3"/>
    <p:sldLayoutId id="2147484346" r:id="rId4"/>
    <p:sldLayoutId id="2147484347" r:id="rId5"/>
    <p:sldLayoutId id="2147484348" r:id="rId6"/>
    <p:sldLayoutId id="2147484349" r:id="rId7"/>
    <p:sldLayoutId id="2147484350" r:id="rId8"/>
    <p:sldLayoutId id="2147484351" r:id="rId9"/>
    <p:sldLayoutId id="2147484352" r:id="rId10"/>
    <p:sldLayoutId id="2147484353" r:id="rId11"/>
    <p:sldLayoutId id="2147484354" r:id="rId12"/>
  </p:sldLayoutIdLst>
  <p:transition spd="slow">
    <p:fade/>
  </p:transition>
  <p:hf hdr="0" ftr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6700" indent="-266700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00">
          <a:solidFill>
            <a:srgbClr val="003896"/>
          </a:solidFill>
          <a:latin typeface="+mn-lt"/>
          <a:ea typeface="+mn-ea"/>
          <a:cs typeface="+mn-cs"/>
        </a:defRPr>
      </a:lvl1pPr>
      <a:lvl2pPr marL="717550" indent="-271463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cs typeface="+mn-cs"/>
        </a:defRPr>
      </a:lvl2pPr>
      <a:lvl3pPr marL="107632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3pPr>
      <a:lvl4pPr marL="1435100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4pPr>
      <a:lvl5pPr marL="179387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5pPr>
      <a:lvl6pPr marL="22510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6pPr>
      <a:lvl7pPr marL="27082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7pPr>
      <a:lvl8pPr marL="31654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8pPr>
      <a:lvl9pPr marL="36226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3" descr="logo small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17" descr="topsolid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519862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 altLang="en-US"/>
              <a:t>Click to edit Master title style</a:t>
            </a:r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6563" y="1436688"/>
            <a:ext cx="8378825" cy="504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 altLang="en-US"/>
              <a:t>Click to edit Master text styles</a:t>
            </a:r>
          </a:p>
          <a:p>
            <a:pPr lvl="1"/>
            <a:r>
              <a:rPr lang="en-ZA" altLang="en-US"/>
              <a:t>Second level</a:t>
            </a:r>
          </a:p>
          <a:p>
            <a:pPr lvl="2"/>
            <a:r>
              <a:rPr lang="en-ZA" altLang="en-US"/>
              <a:t>Third level</a:t>
            </a:r>
          </a:p>
          <a:p>
            <a:pPr lvl="3"/>
            <a:r>
              <a:rPr lang="en-ZA" altLang="en-US"/>
              <a:t>Fourth level</a:t>
            </a:r>
          </a:p>
          <a:p>
            <a:pPr lvl="4"/>
            <a:r>
              <a:rPr lang="en-ZA" altLang="en-US"/>
              <a:t>Fifth level</a:t>
            </a:r>
          </a:p>
        </p:txBody>
      </p:sp>
      <p:sp>
        <p:nvSpPr>
          <p:cNvPr id="1061" name="Rectangle 3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53188"/>
            <a:ext cx="1738313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83725B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8A49581-C7AF-4D3E-952C-C04EC3CC50E8}" type="datetime1">
              <a:rPr lang="en-ZA"/>
              <a:pPr>
                <a:defRPr/>
              </a:pPr>
              <a:t>2022/08/22</a:t>
            </a:fld>
            <a:endParaRPr lang="en-ZA" dirty="0"/>
          </a:p>
        </p:txBody>
      </p:sp>
      <p:sp>
        <p:nvSpPr>
          <p:cNvPr id="1062" name="Rectangle 3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32138" y="6453188"/>
            <a:ext cx="2879725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83725B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64388" y="6453188"/>
            <a:ext cx="1651000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83725B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F2EC235-AEF5-48A0-AFD4-AA76A4616A2D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218161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56" r:id="rId1"/>
    <p:sldLayoutId id="2147484357" r:id="rId2"/>
    <p:sldLayoutId id="2147484358" r:id="rId3"/>
    <p:sldLayoutId id="2147484359" r:id="rId4"/>
    <p:sldLayoutId id="2147484360" r:id="rId5"/>
    <p:sldLayoutId id="2147484361" r:id="rId6"/>
    <p:sldLayoutId id="2147484362" r:id="rId7"/>
    <p:sldLayoutId id="2147484363" r:id="rId8"/>
    <p:sldLayoutId id="2147484364" r:id="rId9"/>
    <p:sldLayoutId id="2147484365" r:id="rId10"/>
    <p:sldLayoutId id="2147484366" r:id="rId11"/>
  </p:sldLayoutIdLst>
  <p:transition spd="slow">
    <p:fade/>
  </p:transition>
  <p:hf hdr="0" ftr="0" dt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pitchFamily="34" charset="0"/>
          <a:cs typeface="Arial" pitchFamily="34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pitchFamily="34" charset="0"/>
          <a:cs typeface="Arial" pitchFamily="34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pitchFamily="34" charset="0"/>
          <a:cs typeface="Arial" pitchFamily="34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pitchFamily="34" charset="0"/>
          <a:cs typeface="Arial" pitchFamily="34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pitchFamily="34" charset="0"/>
          <a:cs typeface="Arial" pitchFamily="34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pitchFamily="34" charset="0"/>
          <a:cs typeface="Arial" pitchFamily="34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pitchFamily="34" charset="0"/>
          <a:cs typeface="Arial" pitchFamily="34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pitchFamily="34" charset="0"/>
          <a:cs typeface="Arial" pitchFamily="34" charset="0"/>
        </a:defRPr>
      </a:lvl9pPr>
    </p:titleStyle>
    <p:bodyStyle>
      <a:lvl1pPr marL="266700" indent="-266700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00">
          <a:solidFill>
            <a:srgbClr val="003896"/>
          </a:solidFill>
          <a:latin typeface="+mn-lt"/>
          <a:ea typeface="+mn-ea"/>
          <a:cs typeface="+mn-cs"/>
        </a:defRPr>
      </a:lvl1pPr>
      <a:lvl2pPr marL="717550" indent="-271463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cs typeface="+mn-cs"/>
        </a:defRPr>
      </a:lvl2pPr>
      <a:lvl3pPr marL="107632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3pPr>
      <a:lvl4pPr marL="1435100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4pPr>
      <a:lvl5pPr marL="179387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5pPr>
      <a:lvl6pPr marL="22510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6pPr>
      <a:lvl7pPr marL="27082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7pPr>
      <a:lvl8pPr marL="31654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8pPr>
      <a:lvl9pPr marL="36226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3" descr="logo small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17" descr="topsolid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519862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 altLang="en-US"/>
              <a:t>Click to edit Master title style</a:t>
            </a:r>
          </a:p>
        </p:txBody>
      </p:sp>
      <p:sp>
        <p:nvSpPr>
          <p:cNvPr id="205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6563" y="1436688"/>
            <a:ext cx="8378825" cy="504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 altLang="en-US"/>
              <a:t>Click to edit Master text styles</a:t>
            </a:r>
          </a:p>
          <a:p>
            <a:pPr lvl="1"/>
            <a:r>
              <a:rPr lang="en-ZA" altLang="en-US"/>
              <a:t>Second level</a:t>
            </a:r>
          </a:p>
          <a:p>
            <a:pPr lvl="2"/>
            <a:r>
              <a:rPr lang="en-ZA" altLang="en-US"/>
              <a:t>Third level</a:t>
            </a:r>
          </a:p>
          <a:p>
            <a:pPr lvl="3"/>
            <a:r>
              <a:rPr lang="en-ZA" altLang="en-US"/>
              <a:t>Fourth level</a:t>
            </a:r>
          </a:p>
          <a:p>
            <a:pPr lvl="4"/>
            <a:r>
              <a:rPr lang="en-ZA" altLang="en-US"/>
              <a:t>Fifth level</a:t>
            </a:r>
          </a:p>
        </p:txBody>
      </p:sp>
      <p:sp>
        <p:nvSpPr>
          <p:cNvPr id="1061" name="Rectangle 3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53188"/>
            <a:ext cx="1738313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83725B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43440FC-E1D6-4E9E-91AA-A8789F58C2FB}" type="datetime1">
              <a:rPr lang="en-ZA"/>
              <a:pPr>
                <a:defRPr/>
              </a:pPr>
              <a:t>2022/08/22</a:t>
            </a:fld>
            <a:endParaRPr lang="en-ZA" dirty="0"/>
          </a:p>
        </p:txBody>
      </p:sp>
      <p:sp>
        <p:nvSpPr>
          <p:cNvPr id="1062" name="Rectangle 3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32138" y="6453188"/>
            <a:ext cx="2879725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83725B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64388" y="6453188"/>
            <a:ext cx="1651000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83725B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7845647-5831-42A6-A6FB-524807BCBD01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6804103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68" r:id="rId1"/>
    <p:sldLayoutId id="2147484369" r:id="rId2"/>
    <p:sldLayoutId id="2147484370" r:id="rId3"/>
    <p:sldLayoutId id="2147484371" r:id="rId4"/>
    <p:sldLayoutId id="2147484372" r:id="rId5"/>
    <p:sldLayoutId id="2147484373" r:id="rId6"/>
    <p:sldLayoutId id="2147484374" r:id="rId7"/>
    <p:sldLayoutId id="2147484375" r:id="rId8"/>
    <p:sldLayoutId id="2147484376" r:id="rId9"/>
    <p:sldLayoutId id="2147484377" r:id="rId10"/>
    <p:sldLayoutId id="2147484378" r:id="rId11"/>
  </p:sldLayoutIdLst>
  <p:transition spd="slow">
    <p:fade/>
  </p:transition>
  <p:hf hdr="0" ftr="0" dt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pitchFamily="34" charset="0"/>
          <a:cs typeface="Arial" pitchFamily="34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pitchFamily="34" charset="0"/>
          <a:cs typeface="Arial" pitchFamily="34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pitchFamily="34" charset="0"/>
          <a:cs typeface="Arial" pitchFamily="34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pitchFamily="34" charset="0"/>
          <a:cs typeface="Arial" pitchFamily="34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pitchFamily="34" charset="0"/>
          <a:cs typeface="Arial" pitchFamily="34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pitchFamily="34" charset="0"/>
          <a:cs typeface="Arial" pitchFamily="34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pitchFamily="34" charset="0"/>
          <a:cs typeface="Arial" pitchFamily="34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pitchFamily="34" charset="0"/>
          <a:cs typeface="Arial" pitchFamily="34" charset="0"/>
        </a:defRPr>
      </a:lvl9pPr>
    </p:titleStyle>
    <p:bodyStyle>
      <a:lvl1pPr marL="266700" indent="-266700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00">
          <a:solidFill>
            <a:srgbClr val="003896"/>
          </a:solidFill>
          <a:latin typeface="+mn-lt"/>
          <a:ea typeface="+mn-ea"/>
          <a:cs typeface="+mn-cs"/>
        </a:defRPr>
      </a:lvl1pPr>
      <a:lvl2pPr marL="717550" indent="-271463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cs typeface="+mn-cs"/>
        </a:defRPr>
      </a:lvl2pPr>
      <a:lvl3pPr marL="107632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3pPr>
      <a:lvl4pPr marL="1435100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4pPr>
      <a:lvl5pPr marL="179387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5pPr>
      <a:lvl6pPr marL="22510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6pPr>
      <a:lvl7pPr marL="27082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7pPr>
      <a:lvl8pPr marL="31654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8pPr>
      <a:lvl9pPr marL="36226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3" descr="logo small">
            <a:extLst>
              <a:ext uri="{FF2B5EF4-FFF2-40B4-BE49-F238E27FC236}">
                <a16:creationId xmlns:a16="http://schemas.microsoft.com/office/drawing/2014/main" id="{09BBDE62-0977-4C3B-9C7A-63725B7FB9A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17" descr="topsolid">
            <a:extLst>
              <a:ext uri="{FF2B5EF4-FFF2-40B4-BE49-F238E27FC236}">
                <a16:creationId xmlns:a16="http://schemas.microsoft.com/office/drawing/2014/main" id="{21916688-AE80-420F-A53C-278ABC12931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Rectangle 2">
            <a:extLst>
              <a:ext uri="{FF2B5EF4-FFF2-40B4-BE49-F238E27FC236}">
                <a16:creationId xmlns:a16="http://schemas.microsoft.com/office/drawing/2014/main" id="{42F25A3A-69CA-4904-8B47-98D4223007A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519862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 altLang="en-US"/>
              <a:t>Click to edit Master title style</a:t>
            </a:r>
          </a:p>
        </p:txBody>
      </p:sp>
      <p:sp>
        <p:nvSpPr>
          <p:cNvPr id="1029" name="Rectangle 3">
            <a:extLst>
              <a:ext uri="{FF2B5EF4-FFF2-40B4-BE49-F238E27FC236}">
                <a16:creationId xmlns:a16="http://schemas.microsoft.com/office/drawing/2014/main" id="{FC27F45D-3B93-4631-80EA-4FB51E3A028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36563" y="1436688"/>
            <a:ext cx="8378825" cy="504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 altLang="en-US"/>
              <a:t>Click to edit Master text styles</a:t>
            </a:r>
          </a:p>
          <a:p>
            <a:pPr lvl="1"/>
            <a:r>
              <a:rPr lang="en-ZA" altLang="en-US"/>
              <a:t>Second level</a:t>
            </a:r>
          </a:p>
          <a:p>
            <a:pPr lvl="2"/>
            <a:r>
              <a:rPr lang="en-ZA" altLang="en-US"/>
              <a:t>Third level</a:t>
            </a:r>
          </a:p>
          <a:p>
            <a:pPr lvl="3"/>
            <a:r>
              <a:rPr lang="en-ZA" altLang="en-US"/>
              <a:t>Fourth level</a:t>
            </a:r>
          </a:p>
          <a:p>
            <a:pPr lvl="4"/>
            <a:r>
              <a:rPr lang="en-ZA" altLang="en-US"/>
              <a:t>Fifth level</a:t>
            </a:r>
          </a:p>
        </p:txBody>
      </p:sp>
      <p:sp>
        <p:nvSpPr>
          <p:cNvPr id="1061" name="Rectangle 37">
            <a:extLst>
              <a:ext uri="{FF2B5EF4-FFF2-40B4-BE49-F238E27FC236}">
                <a16:creationId xmlns:a16="http://schemas.microsoft.com/office/drawing/2014/main" id="{507643B5-BD23-4865-91D1-1FE46AA23C9D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53188"/>
            <a:ext cx="1738313" cy="26828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solidFill>
                  <a:srgbClr val="83725B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1063" name="Rectangle 39">
            <a:extLst>
              <a:ext uri="{FF2B5EF4-FFF2-40B4-BE49-F238E27FC236}">
                <a16:creationId xmlns:a16="http://schemas.microsoft.com/office/drawing/2014/main" id="{6367867B-3FCC-420A-AEDB-D2B29D73A5E1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24300" y="6453188"/>
            <a:ext cx="935038" cy="26828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38FDE859-ECBE-499A-ABB2-9755D17DBE86}" type="slidenum">
              <a:rPr lang="en-ZA" altLang="en-US"/>
              <a:pPr>
                <a:defRPr/>
              </a:pPr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18607337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80" r:id="rId1"/>
    <p:sldLayoutId id="2147484381" r:id="rId2"/>
    <p:sldLayoutId id="2147484382" r:id="rId3"/>
    <p:sldLayoutId id="2147484383" r:id="rId4"/>
    <p:sldLayoutId id="2147484384" r:id="rId5"/>
    <p:sldLayoutId id="2147484385" r:id="rId6"/>
    <p:sldLayoutId id="2147484386" r:id="rId7"/>
    <p:sldLayoutId id="2147484387" r:id="rId8"/>
    <p:sldLayoutId id="2147484388" r:id="rId9"/>
    <p:sldLayoutId id="2147484389" r:id="rId10"/>
    <p:sldLayoutId id="2147484390" r:id="rId11"/>
    <p:sldLayoutId id="2147484391" r:id="rId12"/>
  </p:sldLayoutIdLst>
  <p:transition spd="slow">
    <p:fade/>
  </p:transition>
  <p:hf hdr="0" ftr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6700" indent="-266700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00">
          <a:solidFill>
            <a:srgbClr val="003896"/>
          </a:solidFill>
          <a:latin typeface="+mn-lt"/>
          <a:ea typeface="+mn-ea"/>
          <a:cs typeface="+mn-cs"/>
        </a:defRPr>
      </a:lvl1pPr>
      <a:lvl2pPr marL="717550" indent="-271463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cs typeface="+mn-cs"/>
        </a:defRPr>
      </a:lvl2pPr>
      <a:lvl3pPr marL="107632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3pPr>
      <a:lvl4pPr marL="1435100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4pPr>
      <a:lvl5pPr marL="179387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5pPr>
      <a:lvl6pPr marL="22510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6pPr>
      <a:lvl7pPr marL="27082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7pPr>
      <a:lvl8pPr marL="31654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8pPr>
      <a:lvl9pPr marL="36226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3" descr="logo small">
            <a:extLst>
              <a:ext uri="{FF2B5EF4-FFF2-40B4-BE49-F238E27FC236}">
                <a16:creationId xmlns:a16="http://schemas.microsoft.com/office/drawing/2014/main" id="{4381C1C9-38BE-4F51-B99C-B1140795D86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17" descr="topsolid">
            <a:extLst>
              <a:ext uri="{FF2B5EF4-FFF2-40B4-BE49-F238E27FC236}">
                <a16:creationId xmlns:a16="http://schemas.microsoft.com/office/drawing/2014/main" id="{B0DA6A03-C43F-4B17-A001-150E705EFAA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Rectangle 2">
            <a:extLst>
              <a:ext uri="{FF2B5EF4-FFF2-40B4-BE49-F238E27FC236}">
                <a16:creationId xmlns:a16="http://schemas.microsoft.com/office/drawing/2014/main" id="{2F4BBF35-C979-457D-825B-F94A2F61A64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519862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 altLang="en-US"/>
              <a:t>Click to edit Master title style</a:t>
            </a:r>
          </a:p>
        </p:txBody>
      </p:sp>
      <p:sp>
        <p:nvSpPr>
          <p:cNvPr id="1029" name="Rectangle 3">
            <a:extLst>
              <a:ext uri="{FF2B5EF4-FFF2-40B4-BE49-F238E27FC236}">
                <a16:creationId xmlns:a16="http://schemas.microsoft.com/office/drawing/2014/main" id="{86F72E03-D172-4F91-BDFC-4FB34AFF6E7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36563" y="1436688"/>
            <a:ext cx="8378825" cy="504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 altLang="en-US"/>
              <a:t>Click to edit Master text styles</a:t>
            </a:r>
          </a:p>
          <a:p>
            <a:pPr lvl="1"/>
            <a:r>
              <a:rPr lang="en-ZA" altLang="en-US"/>
              <a:t>Second level</a:t>
            </a:r>
          </a:p>
          <a:p>
            <a:pPr lvl="2"/>
            <a:r>
              <a:rPr lang="en-ZA" altLang="en-US"/>
              <a:t>Third level</a:t>
            </a:r>
          </a:p>
          <a:p>
            <a:pPr lvl="3"/>
            <a:r>
              <a:rPr lang="en-ZA" altLang="en-US"/>
              <a:t>Fourth level</a:t>
            </a:r>
          </a:p>
          <a:p>
            <a:pPr lvl="4"/>
            <a:r>
              <a:rPr lang="en-ZA" altLang="en-US"/>
              <a:t>Fifth level</a:t>
            </a:r>
          </a:p>
        </p:txBody>
      </p:sp>
      <p:sp>
        <p:nvSpPr>
          <p:cNvPr id="1061" name="Rectangle 37">
            <a:extLst>
              <a:ext uri="{FF2B5EF4-FFF2-40B4-BE49-F238E27FC236}">
                <a16:creationId xmlns:a16="http://schemas.microsoft.com/office/drawing/2014/main" id="{3B59FD0D-E462-41A1-9DC5-322B5D1448A4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53188"/>
            <a:ext cx="1738313" cy="26828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solidFill>
                  <a:srgbClr val="83725B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1063" name="Rectangle 39">
            <a:extLst>
              <a:ext uri="{FF2B5EF4-FFF2-40B4-BE49-F238E27FC236}">
                <a16:creationId xmlns:a16="http://schemas.microsoft.com/office/drawing/2014/main" id="{CE757A54-5C0F-4C7A-BD93-AF5CC5137D70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24300" y="6453188"/>
            <a:ext cx="935038" cy="26828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44885609-D826-4B9D-8780-87BA3F2465F0}" type="slidenum">
              <a:rPr lang="en-ZA" altLang="en-US"/>
              <a:pPr>
                <a:defRPr/>
              </a:pPr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913733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93" r:id="rId1"/>
    <p:sldLayoutId id="2147484394" r:id="rId2"/>
    <p:sldLayoutId id="2147484395" r:id="rId3"/>
    <p:sldLayoutId id="2147484396" r:id="rId4"/>
    <p:sldLayoutId id="2147484397" r:id="rId5"/>
    <p:sldLayoutId id="2147484398" r:id="rId6"/>
    <p:sldLayoutId id="2147484399" r:id="rId7"/>
    <p:sldLayoutId id="2147484400" r:id="rId8"/>
    <p:sldLayoutId id="2147484401" r:id="rId9"/>
    <p:sldLayoutId id="2147484402" r:id="rId10"/>
    <p:sldLayoutId id="2147484403" r:id="rId11"/>
    <p:sldLayoutId id="2147484404" r:id="rId12"/>
  </p:sldLayoutIdLst>
  <p:transition spd="slow">
    <p:fade/>
  </p:transition>
  <p:hf hdr="0" ftr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6700" indent="-266700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00">
          <a:solidFill>
            <a:srgbClr val="003896"/>
          </a:solidFill>
          <a:latin typeface="+mn-lt"/>
          <a:ea typeface="+mn-ea"/>
          <a:cs typeface="+mn-cs"/>
        </a:defRPr>
      </a:lvl1pPr>
      <a:lvl2pPr marL="717550" indent="-271463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cs typeface="+mn-cs"/>
        </a:defRPr>
      </a:lvl2pPr>
      <a:lvl3pPr marL="107632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3pPr>
      <a:lvl4pPr marL="1435100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4pPr>
      <a:lvl5pPr marL="179387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5pPr>
      <a:lvl6pPr marL="22510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6pPr>
      <a:lvl7pPr marL="27082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7pPr>
      <a:lvl8pPr marL="31654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8pPr>
      <a:lvl9pPr marL="36226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8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4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8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6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9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8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8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8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85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3.wmf"/><Relationship Id="rId5" Type="http://schemas.openxmlformats.org/officeDocument/2006/relationships/oleObject" Target="../embeddings/oleObject2.bin"/><Relationship Id="rId10" Type="http://schemas.openxmlformats.org/officeDocument/2006/relationships/image" Target="../media/image25.wmf"/><Relationship Id="rId4" Type="http://schemas.openxmlformats.org/officeDocument/2006/relationships/image" Target="../media/image22.wmf"/><Relationship Id="rId9" Type="http://schemas.openxmlformats.org/officeDocument/2006/relationships/oleObject" Target="../embeddings/oleObject4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84.xml"/><Relationship Id="rId4" Type="http://schemas.openxmlformats.org/officeDocument/2006/relationships/image" Target="../media/image2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8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CBC84727-FEB1-444C-B1E0-449965D59B9C}"/>
              </a:ext>
            </a:extLst>
          </p:cNvPr>
          <p:cNvSpPr/>
          <p:nvPr/>
        </p:nvSpPr>
        <p:spPr>
          <a:xfrm>
            <a:off x="0" y="0"/>
            <a:ext cx="3059113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grpSp>
        <p:nvGrpSpPr>
          <p:cNvPr id="31747" name="Group 162">
            <a:extLst>
              <a:ext uri="{FF2B5EF4-FFF2-40B4-BE49-F238E27FC236}">
                <a16:creationId xmlns:a16="http://schemas.microsoft.com/office/drawing/2014/main" id="{5D9F01EE-AF84-4DC2-BE2C-9738DB827A3E}"/>
              </a:ext>
            </a:extLst>
          </p:cNvPr>
          <p:cNvGrpSpPr>
            <a:grpSpLocks/>
          </p:cNvGrpSpPr>
          <p:nvPr/>
        </p:nvGrpSpPr>
        <p:grpSpPr bwMode="auto">
          <a:xfrm>
            <a:off x="-4763" y="0"/>
            <a:ext cx="9148763" cy="6858000"/>
            <a:chOff x="-3" y="0"/>
            <a:chExt cx="5763" cy="4320"/>
          </a:xfrm>
        </p:grpSpPr>
        <p:pic>
          <p:nvPicPr>
            <p:cNvPr id="31803" name="Picture 23" descr="dd">
              <a:extLst>
                <a:ext uri="{FF2B5EF4-FFF2-40B4-BE49-F238E27FC236}">
                  <a16:creationId xmlns:a16="http://schemas.microsoft.com/office/drawing/2014/main" id="{7B8867CE-C05E-448E-B051-5C4A981A3F4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804" name="Rectangle 91">
              <a:extLst>
                <a:ext uri="{FF2B5EF4-FFF2-40B4-BE49-F238E27FC236}">
                  <a16:creationId xmlns:a16="http://schemas.microsoft.com/office/drawing/2014/main" id="{EB20843F-0498-428E-AAC9-77D5438C2A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pic>
          <p:nvPicPr>
            <p:cNvPr id="31805" name="Picture 161" descr="logo small">
              <a:extLst>
                <a:ext uri="{FF2B5EF4-FFF2-40B4-BE49-F238E27FC236}">
                  <a16:creationId xmlns:a16="http://schemas.microsoft.com/office/drawing/2014/main" id="{546CF4DF-0984-4ACB-B61F-672E17200E9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1748" name="Group 155">
            <a:extLst>
              <a:ext uri="{FF2B5EF4-FFF2-40B4-BE49-F238E27FC236}">
                <a16:creationId xmlns:a16="http://schemas.microsoft.com/office/drawing/2014/main" id="{2D1EE1F5-2714-40EF-8306-643BA91B16EC}"/>
              </a:ext>
            </a:extLst>
          </p:cNvPr>
          <p:cNvGrpSpPr>
            <a:grpSpLocks/>
          </p:cNvGrpSpPr>
          <p:nvPr/>
        </p:nvGrpSpPr>
        <p:grpSpPr bwMode="auto">
          <a:xfrm>
            <a:off x="257175" y="1201738"/>
            <a:ext cx="2482850" cy="2444750"/>
            <a:chOff x="162" y="757"/>
            <a:chExt cx="1564" cy="1540"/>
          </a:xfrm>
        </p:grpSpPr>
        <p:sp>
          <p:nvSpPr>
            <p:cNvPr id="31798" name="Oval 101">
              <a:extLst>
                <a:ext uri="{FF2B5EF4-FFF2-40B4-BE49-F238E27FC236}">
                  <a16:creationId xmlns:a16="http://schemas.microsoft.com/office/drawing/2014/main" id="{3EE63D34-4C83-4ECE-BFBF-4265BE1089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>
              <a:lvl1pPr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1799" name="Oval 103">
              <a:extLst>
                <a:ext uri="{FF2B5EF4-FFF2-40B4-BE49-F238E27FC236}">
                  <a16:creationId xmlns:a16="http://schemas.microsoft.com/office/drawing/2014/main" id="{A9453D6F-7239-4F99-A8CD-2EA2349317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1800" name="Oval 104">
              <a:extLst>
                <a:ext uri="{FF2B5EF4-FFF2-40B4-BE49-F238E27FC236}">
                  <a16:creationId xmlns:a16="http://schemas.microsoft.com/office/drawing/2014/main" id="{B3B48BA2-0B90-4B86-AFB7-335AEDB0D7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1801" name="Oval 105">
              <a:extLst>
                <a:ext uri="{FF2B5EF4-FFF2-40B4-BE49-F238E27FC236}">
                  <a16:creationId xmlns:a16="http://schemas.microsoft.com/office/drawing/2014/main" id="{A1502788-8ED7-437D-854F-459F807A51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1802" name="Oval 106">
              <a:extLst>
                <a:ext uri="{FF2B5EF4-FFF2-40B4-BE49-F238E27FC236}">
                  <a16:creationId xmlns:a16="http://schemas.microsoft.com/office/drawing/2014/main" id="{A139067B-C800-4540-83C4-F6704D479C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19462" name="Oval 102">
            <a:extLst>
              <a:ext uri="{FF2B5EF4-FFF2-40B4-BE49-F238E27FC236}">
                <a16:creationId xmlns:a16="http://schemas.microsoft.com/office/drawing/2014/main" id="{BDA8E50D-1309-4F72-8BDA-FDC61CAC55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6565" y="1362075"/>
            <a:ext cx="2162175" cy="2173288"/>
          </a:xfrm>
          <a:prstGeom prst="ellipse">
            <a:avLst/>
          </a:prstGeom>
          <a:blipFill dpi="0" rotWithShape="1">
            <a:blip r:embed="rId4"/>
            <a:srcRect/>
            <a:stretch>
              <a:fillRect t="-166" b="-166"/>
            </a:stretch>
          </a:blipFill>
          <a:ln>
            <a:noFill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ZA" sz="1000" b="0" i="0" u="none" strike="noStrike" kern="1200" cap="none" spc="0" normalizeH="0" baseline="0" noProof="0" dirty="0">
              <a:ln>
                <a:noFill/>
              </a:ln>
              <a:solidFill>
                <a:srgbClr val="003896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grpSp>
        <p:nvGrpSpPr>
          <p:cNvPr id="31752" name="Group 156">
            <a:extLst>
              <a:ext uri="{FF2B5EF4-FFF2-40B4-BE49-F238E27FC236}">
                <a16:creationId xmlns:a16="http://schemas.microsoft.com/office/drawing/2014/main" id="{F69B981C-2B81-4C1D-8EA6-EBD8B7168FFC}"/>
              </a:ext>
            </a:extLst>
          </p:cNvPr>
          <p:cNvGrpSpPr>
            <a:grpSpLocks/>
          </p:cNvGrpSpPr>
          <p:nvPr/>
        </p:nvGrpSpPr>
        <p:grpSpPr bwMode="auto">
          <a:xfrm>
            <a:off x="171450" y="1201738"/>
            <a:ext cx="2643188" cy="2493962"/>
            <a:chOff x="108" y="757"/>
            <a:chExt cx="1665" cy="1571"/>
          </a:xfrm>
        </p:grpSpPr>
        <p:sp>
          <p:nvSpPr>
            <p:cNvPr id="31795" name="Oval 107">
              <a:extLst>
                <a:ext uri="{FF2B5EF4-FFF2-40B4-BE49-F238E27FC236}">
                  <a16:creationId xmlns:a16="http://schemas.microsoft.com/office/drawing/2014/main" id="{CCDD8805-E523-4191-8DE5-E7F89D51DE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1796" name="Oval 108">
              <a:extLst>
                <a:ext uri="{FF2B5EF4-FFF2-40B4-BE49-F238E27FC236}">
                  <a16:creationId xmlns:a16="http://schemas.microsoft.com/office/drawing/2014/main" id="{F9382A7B-FB9E-47A9-BE32-D5856C1811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1797" name="Oval 109">
              <a:extLst>
                <a:ext uri="{FF2B5EF4-FFF2-40B4-BE49-F238E27FC236}">
                  <a16:creationId xmlns:a16="http://schemas.microsoft.com/office/drawing/2014/main" id="{05CE6B7A-C499-4349-B4E2-C9E290879C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grpSp>
        <p:nvGrpSpPr>
          <p:cNvPr id="31753" name="Group 146">
            <a:extLst>
              <a:ext uri="{FF2B5EF4-FFF2-40B4-BE49-F238E27FC236}">
                <a16:creationId xmlns:a16="http://schemas.microsoft.com/office/drawing/2014/main" id="{31CD3A70-09DA-4001-8A12-E539FCBBD60F}"/>
              </a:ext>
            </a:extLst>
          </p:cNvPr>
          <p:cNvGrpSpPr>
            <a:grpSpLocks/>
          </p:cNvGrpSpPr>
          <p:nvPr/>
        </p:nvGrpSpPr>
        <p:grpSpPr bwMode="auto">
          <a:xfrm>
            <a:off x="912813" y="620713"/>
            <a:ext cx="1284287" cy="1260475"/>
            <a:chOff x="575" y="391"/>
            <a:chExt cx="809" cy="794"/>
          </a:xfrm>
        </p:grpSpPr>
        <p:sp>
          <p:nvSpPr>
            <p:cNvPr id="31787" name="Oval 147">
              <a:extLst>
                <a:ext uri="{FF2B5EF4-FFF2-40B4-BE49-F238E27FC236}">
                  <a16:creationId xmlns:a16="http://schemas.microsoft.com/office/drawing/2014/main" id="{6344064A-714B-4716-9A5D-9DD89AF4BA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1788" name="Oval 148">
              <a:extLst>
                <a:ext uri="{FF2B5EF4-FFF2-40B4-BE49-F238E27FC236}">
                  <a16:creationId xmlns:a16="http://schemas.microsoft.com/office/drawing/2014/main" id="{8F83486D-AD4A-439B-B29F-7CFD433AC5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1789" name="Oval 149">
              <a:extLst>
                <a:ext uri="{FF2B5EF4-FFF2-40B4-BE49-F238E27FC236}">
                  <a16:creationId xmlns:a16="http://schemas.microsoft.com/office/drawing/2014/main" id="{DB226808-9661-436D-95C9-116AC774F4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1790" name="Oval 150">
              <a:extLst>
                <a:ext uri="{FF2B5EF4-FFF2-40B4-BE49-F238E27FC236}">
                  <a16:creationId xmlns:a16="http://schemas.microsoft.com/office/drawing/2014/main" id="{D50C61BF-807C-4ABE-AC15-F72D424E69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1791" name="Oval 151">
              <a:extLst>
                <a:ext uri="{FF2B5EF4-FFF2-40B4-BE49-F238E27FC236}">
                  <a16:creationId xmlns:a16="http://schemas.microsoft.com/office/drawing/2014/main" id="{015DCE05-5F41-4775-8D80-A0881AAAB2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1792" name="Oval 152">
              <a:extLst>
                <a:ext uri="{FF2B5EF4-FFF2-40B4-BE49-F238E27FC236}">
                  <a16:creationId xmlns:a16="http://schemas.microsoft.com/office/drawing/2014/main" id="{8932A3A3-F6AE-45A4-9739-5219B1CB93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1793" name="Oval 153">
              <a:extLst>
                <a:ext uri="{FF2B5EF4-FFF2-40B4-BE49-F238E27FC236}">
                  <a16:creationId xmlns:a16="http://schemas.microsoft.com/office/drawing/2014/main" id="{EC13708B-EC83-4CCB-903E-709AA38763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1794" name="Oval 154">
              <a:extLst>
                <a:ext uri="{FF2B5EF4-FFF2-40B4-BE49-F238E27FC236}">
                  <a16:creationId xmlns:a16="http://schemas.microsoft.com/office/drawing/2014/main" id="{399D0051-BFB1-4FE8-BC21-403F3FFD52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754" name="Oval 118">
            <a:extLst>
              <a:ext uri="{FF2B5EF4-FFF2-40B4-BE49-F238E27FC236}">
                <a16:creationId xmlns:a16="http://schemas.microsoft.com/office/drawing/2014/main" id="{317AF7C0-47D5-4AEC-A5FC-12ED7A8909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4888" y="706438"/>
            <a:ext cx="1111250" cy="1112837"/>
          </a:xfrm>
          <a:prstGeom prst="ellipse">
            <a:avLst/>
          </a:prstGeom>
          <a:blipFill dpi="0" rotWithShape="1">
            <a:blip r:embed="rId5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0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6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600" b="0" i="0" u="none" strike="noStrike" kern="1200" cap="none" spc="0" normalizeH="0" baseline="0" noProof="0">
              <a:ln>
                <a:noFill/>
              </a:ln>
              <a:solidFill>
                <a:srgbClr val="003896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grpSp>
        <p:nvGrpSpPr>
          <p:cNvPr id="31755" name="Group 145">
            <a:extLst>
              <a:ext uri="{FF2B5EF4-FFF2-40B4-BE49-F238E27FC236}">
                <a16:creationId xmlns:a16="http://schemas.microsoft.com/office/drawing/2014/main" id="{72C3F207-4E03-4E58-AF59-0970BB3EF9CF}"/>
              </a:ext>
            </a:extLst>
          </p:cNvPr>
          <p:cNvGrpSpPr>
            <a:grpSpLocks/>
          </p:cNvGrpSpPr>
          <p:nvPr/>
        </p:nvGrpSpPr>
        <p:grpSpPr bwMode="auto">
          <a:xfrm>
            <a:off x="863600" y="620713"/>
            <a:ext cx="1370013" cy="1284287"/>
            <a:chOff x="544" y="391"/>
            <a:chExt cx="863" cy="809"/>
          </a:xfrm>
        </p:grpSpPr>
        <p:sp>
          <p:nvSpPr>
            <p:cNvPr id="31784" name="Oval 119">
              <a:extLst>
                <a:ext uri="{FF2B5EF4-FFF2-40B4-BE49-F238E27FC236}">
                  <a16:creationId xmlns:a16="http://schemas.microsoft.com/office/drawing/2014/main" id="{EF37281A-D750-4BD5-B50B-875412C2C5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1785" name="Oval 120">
              <a:extLst>
                <a:ext uri="{FF2B5EF4-FFF2-40B4-BE49-F238E27FC236}">
                  <a16:creationId xmlns:a16="http://schemas.microsoft.com/office/drawing/2014/main" id="{28522E50-98AA-4784-94B7-D3DCB6C9C6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1786" name="Oval 121">
              <a:extLst>
                <a:ext uri="{FF2B5EF4-FFF2-40B4-BE49-F238E27FC236}">
                  <a16:creationId xmlns:a16="http://schemas.microsoft.com/office/drawing/2014/main" id="{12F4A092-55B7-41CC-9CC3-773143ED56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grpSp>
        <p:nvGrpSpPr>
          <p:cNvPr id="31756" name="Group 157">
            <a:extLst>
              <a:ext uri="{FF2B5EF4-FFF2-40B4-BE49-F238E27FC236}">
                <a16:creationId xmlns:a16="http://schemas.microsoft.com/office/drawing/2014/main" id="{2D9D164D-D2A1-4C47-BD7A-A453568277D3}"/>
              </a:ext>
            </a:extLst>
          </p:cNvPr>
          <p:cNvGrpSpPr>
            <a:grpSpLocks/>
          </p:cNvGrpSpPr>
          <p:nvPr/>
        </p:nvGrpSpPr>
        <p:grpSpPr bwMode="auto">
          <a:xfrm>
            <a:off x="331788" y="3090863"/>
            <a:ext cx="2074862" cy="2038350"/>
            <a:chOff x="209" y="1947"/>
            <a:chExt cx="1307" cy="1284"/>
          </a:xfrm>
        </p:grpSpPr>
        <p:sp>
          <p:nvSpPr>
            <p:cNvPr id="31778" name="Oval 122">
              <a:extLst>
                <a:ext uri="{FF2B5EF4-FFF2-40B4-BE49-F238E27FC236}">
                  <a16:creationId xmlns:a16="http://schemas.microsoft.com/office/drawing/2014/main" id="{5C0AA5B1-E087-4B7E-9F1E-CE8C246D42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1779" name="Oval 123">
              <a:extLst>
                <a:ext uri="{FF2B5EF4-FFF2-40B4-BE49-F238E27FC236}">
                  <a16:creationId xmlns:a16="http://schemas.microsoft.com/office/drawing/2014/main" id="{5102EF0E-033F-425F-8316-BEB15CC2F3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1780" name="Oval 124">
              <a:extLst>
                <a:ext uri="{FF2B5EF4-FFF2-40B4-BE49-F238E27FC236}">
                  <a16:creationId xmlns:a16="http://schemas.microsoft.com/office/drawing/2014/main" id="{54EB2062-CAF2-415F-8A8B-1BEB6920AF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1781" name="Oval 125">
              <a:extLst>
                <a:ext uri="{FF2B5EF4-FFF2-40B4-BE49-F238E27FC236}">
                  <a16:creationId xmlns:a16="http://schemas.microsoft.com/office/drawing/2014/main" id="{732BA792-E6F5-493D-84C6-13C127F052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1782" name="Oval 126">
              <a:extLst>
                <a:ext uri="{FF2B5EF4-FFF2-40B4-BE49-F238E27FC236}">
                  <a16:creationId xmlns:a16="http://schemas.microsoft.com/office/drawing/2014/main" id="{4F2080C1-FC35-4E5C-B783-D7BF54375B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1783" name="Oval 127">
              <a:extLst>
                <a:ext uri="{FF2B5EF4-FFF2-40B4-BE49-F238E27FC236}">
                  <a16:creationId xmlns:a16="http://schemas.microsoft.com/office/drawing/2014/main" id="{42DB1D4C-AE79-4C81-9999-6CBC17CCDE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757" name="Oval 128">
            <a:extLst>
              <a:ext uri="{FF2B5EF4-FFF2-40B4-BE49-F238E27FC236}">
                <a16:creationId xmlns:a16="http://schemas.microsoft.com/office/drawing/2014/main" id="{F11A9825-BD2E-4945-B03B-FDAEE6EE5E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2600" y="3227388"/>
            <a:ext cx="1801813" cy="1814512"/>
          </a:xfrm>
          <a:prstGeom prst="ellipse">
            <a:avLst/>
          </a:prstGeom>
          <a:blipFill dpi="0" rotWithShape="1">
            <a:blip r:embed="rId6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0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6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srgbClr val="C0C0C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grpSp>
        <p:nvGrpSpPr>
          <p:cNvPr id="31758" name="Group 158">
            <a:extLst>
              <a:ext uri="{FF2B5EF4-FFF2-40B4-BE49-F238E27FC236}">
                <a16:creationId xmlns:a16="http://schemas.microsoft.com/office/drawing/2014/main" id="{C5DC148C-E729-4A04-9EDC-BC8B21DDBEBF}"/>
              </a:ext>
            </a:extLst>
          </p:cNvPr>
          <p:cNvGrpSpPr>
            <a:grpSpLocks/>
          </p:cNvGrpSpPr>
          <p:nvPr/>
        </p:nvGrpSpPr>
        <p:grpSpPr bwMode="auto">
          <a:xfrm>
            <a:off x="257175" y="3090863"/>
            <a:ext cx="2211388" cy="2087562"/>
            <a:chOff x="162" y="1947"/>
            <a:chExt cx="1393" cy="1315"/>
          </a:xfrm>
        </p:grpSpPr>
        <p:sp>
          <p:nvSpPr>
            <p:cNvPr id="31775" name="Oval 129">
              <a:extLst>
                <a:ext uri="{FF2B5EF4-FFF2-40B4-BE49-F238E27FC236}">
                  <a16:creationId xmlns:a16="http://schemas.microsoft.com/office/drawing/2014/main" id="{8FF0B2EA-FAC7-4CE9-A526-A7A7FD109A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1776" name="Oval 130">
              <a:extLst>
                <a:ext uri="{FF2B5EF4-FFF2-40B4-BE49-F238E27FC236}">
                  <a16:creationId xmlns:a16="http://schemas.microsoft.com/office/drawing/2014/main" id="{74665B95-A68C-4F9C-8054-167C5AC44D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1777" name="Oval 131">
              <a:extLst>
                <a:ext uri="{FF2B5EF4-FFF2-40B4-BE49-F238E27FC236}">
                  <a16:creationId xmlns:a16="http://schemas.microsoft.com/office/drawing/2014/main" id="{7E275189-6959-46E1-8509-50C0E9D229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grpSp>
        <p:nvGrpSpPr>
          <p:cNvPr id="31759" name="Group 159">
            <a:extLst>
              <a:ext uri="{FF2B5EF4-FFF2-40B4-BE49-F238E27FC236}">
                <a16:creationId xmlns:a16="http://schemas.microsoft.com/office/drawing/2014/main" id="{A6591F4A-E2F4-4695-B3F1-08F552053831}"/>
              </a:ext>
            </a:extLst>
          </p:cNvPr>
          <p:cNvGrpSpPr>
            <a:grpSpLocks/>
          </p:cNvGrpSpPr>
          <p:nvPr/>
        </p:nvGrpSpPr>
        <p:grpSpPr bwMode="auto">
          <a:xfrm>
            <a:off x="900113" y="4684713"/>
            <a:ext cx="1717675" cy="1692275"/>
            <a:chOff x="567" y="2951"/>
            <a:chExt cx="1082" cy="1066"/>
          </a:xfrm>
        </p:grpSpPr>
        <p:sp>
          <p:nvSpPr>
            <p:cNvPr id="31769" name="Oval 132">
              <a:extLst>
                <a:ext uri="{FF2B5EF4-FFF2-40B4-BE49-F238E27FC236}">
                  <a16:creationId xmlns:a16="http://schemas.microsoft.com/office/drawing/2014/main" id="{AA026FE8-6E74-45A4-9B8F-7BF08AEFD4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1770" name="Oval 133">
              <a:extLst>
                <a:ext uri="{FF2B5EF4-FFF2-40B4-BE49-F238E27FC236}">
                  <a16:creationId xmlns:a16="http://schemas.microsoft.com/office/drawing/2014/main" id="{E51A9C2C-B8F8-4D75-87C7-8A7B3534CA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1771" name="Oval 134">
              <a:extLst>
                <a:ext uri="{FF2B5EF4-FFF2-40B4-BE49-F238E27FC236}">
                  <a16:creationId xmlns:a16="http://schemas.microsoft.com/office/drawing/2014/main" id="{40F8B310-5B8A-4830-A0E6-50A05F09E5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1772" name="Oval 135">
              <a:extLst>
                <a:ext uri="{FF2B5EF4-FFF2-40B4-BE49-F238E27FC236}">
                  <a16:creationId xmlns:a16="http://schemas.microsoft.com/office/drawing/2014/main" id="{90BE8660-9F1E-4D4F-A95F-FFAE36FEF5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1773" name="Oval 136">
              <a:extLst>
                <a:ext uri="{FF2B5EF4-FFF2-40B4-BE49-F238E27FC236}">
                  <a16:creationId xmlns:a16="http://schemas.microsoft.com/office/drawing/2014/main" id="{2593DE4C-82D6-4E70-B0DA-D26D38301F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1774" name="Oval 137">
              <a:extLst>
                <a:ext uri="{FF2B5EF4-FFF2-40B4-BE49-F238E27FC236}">
                  <a16:creationId xmlns:a16="http://schemas.microsoft.com/office/drawing/2014/main" id="{57CC2828-BAD7-498C-9155-AED28A2A95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19471" name="Oval 138">
            <a:extLst>
              <a:ext uri="{FF2B5EF4-FFF2-40B4-BE49-F238E27FC236}">
                <a16:creationId xmlns:a16="http://schemas.microsoft.com/office/drawing/2014/main" id="{A18F9751-81FF-4749-B7AF-A1AEAF13F2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14414" y="4791076"/>
            <a:ext cx="1506537" cy="1519238"/>
          </a:xfrm>
          <a:prstGeom prst="ellipse">
            <a:avLst/>
          </a:prstGeom>
          <a:blipFill dpi="0" rotWithShape="1">
            <a:blip r:embed="rId7"/>
            <a:srcRect/>
            <a:stretch>
              <a:fillRect l="-219" r="-219"/>
            </a:stretch>
          </a:blipFill>
          <a:ln>
            <a:noFill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ZA" sz="900" b="0" i="0" u="none" strike="noStrike" kern="1200" cap="none" spc="0" normalizeH="0" baseline="0" noProof="0" dirty="0">
              <a:ln>
                <a:noFill/>
              </a:ln>
              <a:solidFill>
                <a:srgbClr val="C0C0C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grpSp>
        <p:nvGrpSpPr>
          <p:cNvPr id="31763" name="Group 160">
            <a:extLst>
              <a:ext uri="{FF2B5EF4-FFF2-40B4-BE49-F238E27FC236}">
                <a16:creationId xmlns:a16="http://schemas.microsoft.com/office/drawing/2014/main" id="{8D74AFDE-536E-421A-BEDC-8CEABC0331D4}"/>
              </a:ext>
            </a:extLst>
          </p:cNvPr>
          <p:cNvGrpSpPr>
            <a:grpSpLocks/>
          </p:cNvGrpSpPr>
          <p:nvPr/>
        </p:nvGrpSpPr>
        <p:grpSpPr bwMode="auto">
          <a:xfrm>
            <a:off x="838200" y="4684713"/>
            <a:ext cx="1828800" cy="1728787"/>
            <a:chOff x="528" y="2951"/>
            <a:chExt cx="1152" cy="1089"/>
          </a:xfrm>
        </p:grpSpPr>
        <p:sp>
          <p:nvSpPr>
            <p:cNvPr id="31766" name="Oval 139">
              <a:extLst>
                <a:ext uri="{FF2B5EF4-FFF2-40B4-BE49-F238E27FC236}">
                  <a16:creationId xmlns:a16="http://schemas.microsoft.com/office/drawing/2014/main" id="{B5C8B997-2A66-4144-BF17-9632A95E65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1767" name="Oval 140">
              <a:extLst>
                <a:ext uri="{FF2B5EF4-FFF2-40B4-BE49-F238E27FC236}">
                  <a16:creationId xmlns:a16="http://schemas.microsoft.com/office/drawing/2014/main" id="{4AEA22CC-3F40-4855-815C-07CC63291C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1768" name="Oval 141">
              <a:extLst>
                <a:ext uri="{FF2B5EF4-FFF2-40B4-BE49-F238E27FC236}">
                  <a16:creationId xmlns:a16="http://schemas.microsoft.com/office/drawing/2014/main" id="{94FC0261-8E65-4C90-8933-D8FE70DA61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1764" name="Rectangle 2">
            <a:extLst>
              <a:ext uri="{FF2B5EF4-FFF2-40B4-BE49-F238E27FC236}">
                <a16:creationId xmlns:a16="http://schemas.microsoft.com/office/drawing/2014/main" id="{C9847C87-3868-4E5A-8D45-6666EB40866E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2287588" y="3552825"/>
            <a:ext cx="6259512" cy="676275"/>
          </a:xfrm>
        </p:spPr>
        <p:txBody>
          <a:bodyPr/>
          <a:lstStyle/>
          <a:p>
            <a:pPr algn="ctr" eaLnBrk="1" hangingPunct="1"/>
            <a:r>
              <a:rPr lang="en-US" altLang="en-US" sz="2800" b="1"/>
              <a:t>TRANSMISSION HV LINE CONTRACTOR INCUBATION PROGRAM </a:t>
            </a:r>
            <a:br>
              <a:rPr lang="en-US" altLang="en-US" sz="3200" b="1"/>
            </a:br>
            <a:br>
              <a:rPr lang="en-US" altLang="en-US" sz="3200" b="1"/>
            </a:br>
            <a:r>
              <a:rPr lang="en-US" altLang="en-US" b="1"/>
              <a:t>H&amp;S Clarification</a:t>
            </a:r>
            <a:br>
              <a:rPr lang="en-US" altLang="en-US" b="1"/>
            </a:br>
            <a:endParaRPr lang="en-US" altLang="en-US" b="1"/>
          </a:p>
        </p:txBody>
      </p:sp>
      <p:sp>
        <p:nvSpPr>
          <p:cNvPr id="31765" name="Rectangle 3">
            <a:extLst>
              <a:ext uri="{FF2B5EF4-FFF2-40B4-BE49-F238E27FC236}">
                <a16:creationId xmlns:a16="http://schemas.microsoft.com/office/drawing/2014/main" id="{BF639CE2-0922-4FDA-8286-63948E7581D0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3090863" y="4092575"/>
            <a:ext cx="5545137" cy="592138"/>
          </a:xfrm>
        </p:spPr>
        <p:txBody>
          <a:bodyPr/>
          <a:lstStyle/>
          <a:p>
            <a:pPr algn="ctr" eaLnBrk="1" hangingPunct="1"/>
            <a:r>
              <a:rPr lang="en-US" altLang="en-US" sz="1600">
                <a:solidFill>
                  <a:schemeClr val="tx1"/>
                </a:solidFill>
              </a:rPr>
              <a:t>22 August 2022</a:t>
            </a:r>
          </a:p>
          <a:p>
            <a:pPr algn="ctr" eaLnBrk="1" hangingPunct="1">
              <a:lnSpc>
                <a:spcPct val="50000"/>
              </a:lnSpc>
            </a:pPr>
            <a:r>
              <a:rPr lang="en-US" altLang="en-US" sz="1600"/>
              <a:t>Compiled by Bongani Mabena</a:t>
            </a:r>
          </a:p>
          <a:p>
            <a:pPr algn="ctr" eaLnBrk="1" hangingPunct="1">
              <a:lnSpc>
                <a:spcPct val="50000"/>
              </a:lnSpc>
            </a:pPr>
            <a:r>
              <a:rPr lang="en-US" altLang="en-US" sz="1600"/>
              <a:t>Presented by Bongani Mabena</a:t>
            </a: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539750" y="1700213"/>
            <a:ext cx="6519863" cy="666750"/>
          </a:xfrm>
        </p:spPr>
        <p:txBody>
          <a:bodyPr/>
          <a:lstStyle/>
          <a:p>
            <a:r>
              <a:rPr lang="en-GB" altLang="en-US"/>
              <a:t>Environmental Management Requirements</a:t>
            </a:r>
          </a:p>
        </p:txBody>
      </p:sp>
      <p:sp>
        <p:nvSpPr>
          <p:cNvPr id="7171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5220C356-B149-4970-BCDC-BACF03880F15}" type="datetime1">
              <a:rPr lang="en-ZA" altLang="en-US" smtClean="0">
                <a:solidFill>
                  <a:srgbClr val="83725B"/>
                </a:solidFill>
              </a:rPr>
              <a:pPr/>
              <a:t>2022/08/22</a:t>
            </a:fld>
            <a:endParaRPr lang="en-ZA" altLang="en-US">
              <a:solidFill>
                <a:srgbClr val="83725B"/>
              </a:solidFill>
            </a:endParaRPr>
          </a:p>
        </p:txBody>
      </p:sp>
      <p:sp>
        <p:nvSpPr>
          <p:cNvPr id="717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A38C3087-CC6E-47B5-8DAC-442765235525}" type="slidenum">
              <a:rPr lang="en-ZA" altLang="en-US" smtClean="0">
                <a:solidFill>
                  <a:srgbClr val="83725B"/>
                </a:solidFill>
              </a:rPr>
              <a:pPr/>
              <a:t>10</a:t>
            </a:fld>
            <a:endParaRPr lang="en-ZA" altLang="en-US">
              <a:solidFill>
                <a:srgbClr val="83725B"/>
              </a:solidFill>
            </a:endParaRP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1068729956"/>
              </p:ext>
            </p:extLst>
          </p:nvPr>
        </p:nvGraphicFramePr>
        <p:xfrm>
          <a:off x="179512" y="1124744"/>
          <a:ext cx="7488832" cy="52564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174" name="TextBox 7"/>
          <p:cNvSpPr txBox="1">
            <a:spLocks noChangeArrowheads="1"/>
          </p:cNvSpPr>
          <p:nvPr/>
        </p:nvSpPr>
        <p:spPr bwMode="auto">
          <a:xfrm>
            <a:off x="971550" y="-26988"/>
            <a:ext cx="6408738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n-GB" altLang="en-US" sz="2800" dirty="0">
                <a:solidFill>
                  <a:schemeClr val="bg1"/>
                </a:solidFill>
              </a:rPr>
              <a:t>7. Environmental Management Requirements</a:t>
            </a:r>
          </a:p>
        </p:txBody>
      </p:sp>
    </p:spTree>
    <p:extLst>
      <p:ext uri="{BB962C8B-B14F-4D97-AF65-F5344CB8AC3E}">
        <p14:creationId xmlns:p14="http://schemas.microsoft.com/office/powerpoint/2010/main" val="199187586"/>
      </p:ext>
    </p:extLst>
  </p:cSld>
  <p:clrMapOvr>
    <a:masterClrMapping/>
  </p:clrMapOvr>
  <p:transition spd="slow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962" name="Picture 2" descr="2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8963" name="Rectangle 3"/>
          <p:cNvSpPr>
            <a:spLocks noChangeArrowheads="1"/>
          </p:cNvSpPr>
          <p:nvPr/>
        </p:nvSpPr>
        <p:spPr bwMode="auto">
          <a:xfrm>
            <a:off x="0" y="3636168"/>
            <a:ext cx="9144000" cy="11826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anchor="ctr"/>
          <a:lstStyle/>
          <a:p>
            <a:endParaRPr lang="en-ZA" sz="4800" dirty="0">
              <a:solidFill>
                <a:srgbClr val="0000CC"/>
              </a:solidFill>
              <a:latin typeface="Arial"/>
              <a:cs typeface="Arial"/>
            </a:endParaRPr>
          </a:p>
          <a:p>
            <a:pPr algn="ctr"/>
            <a:r>
              <a:rPr lang="en-ZA" sz="4000" dirty="0">
                <a:solidFill>
                  <a:srgbClr val="003896"/>
                </a:solidFill>
                <a:latin typeface="Arial"/>
                <a:cs typeface="Arial"/>
              </a:rPr>
              <a:t>Thank You</a:t>
            </a:r>
          </a:p>
          <a:p>
            <a:endParaRPr lang="en-US" sz="4000" i="1" dirty="0">
              <a:solidFill>
                <a:srgbClr val="0000CC"/>
              </a:solidFill>
              <a:latin typeface="Arial"/>
              <a:cs typeface="Arial"/>
            </a:endParaRPr>
          </a:p>
        </p:txBody>
      </p:sp>
      <p:pic>
        <p:nvPicPr>
          <p:cNvPr id="4" name="Picture 161" descr="logo smal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4227512"/>
            <a:ext cx="21463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12289191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DB790D95-5811-4EF5-9386-70995A220764}"/>
              </a:ext>
            </a:extLst>
          </p:cNvPr>
          <p:cNvSpPr/>
          <p:nvPr/>
        </p:nvSpPr>
        <p:spPr>
          <a:xfrm>
            <a:off x="0" y="0"/>
            <a:ext cx="3059113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grpSp>
        <p:nvGrpSpPr>
          <p:cNvPr id="16387" name="Group 162">
            <a:extLst>
              <a:ext uri="{FF2B5EF4-FFF2-40B4-BE49-F238E27FC236}">
                <a16:creationId xmlns:a16="http://schemas.microsoft.com/office/drawing/2014/main" id="{95596071-FCC4-45E8-85D0-F248EA7D61A1}"/>
              </a:ext>
            </a:extLst>
          </p:cNvPr>
          <p:cNvGrpSpPr>
            <a:grpSpLocks/>
          </p:cNvGrpSpPr>
          <p:nvPr/>
        </p:nvGrpSpPr>
        <p:grpSpPr bwMode="auto">
          <a:xfrm>
            <a:off x="-4763" y="0"/>
            <a:ext cx="9148763" cy="6858000"/>
            <a:chOff x="-3" y="0"/>
            <a:chExt cx="5763" cy="4320"/>
          </a:xfrm>
        </p:grpSpPr>
        <p:pic>
          <p:nvPicPr>
            <p:cNvPr id="16444" name="Picture 23" descr="dd">
              <a:extLst>
                <a:ext uri="{FF2B5EF4-FFF2-40B4-BE49-F238E27FC236}">
                  <a16:creationId xmlns:a16="http://schemas.microsoft.com/office/drawing/2014/main" id="{DFAECB43-2E2A-4006-A023-054531BC353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45" name="Rectangle 91">
              <a:extLst>
                <a:ext uri="{FF2B5EF4-FFF2-40B4-BE49-F238E27FC236}">
                  <a16:creationId xmlns:a16="http://schemas.microsoft.com/office/drawing/2014/main" id="{6A21F3BF-8ECE-45C5-AD70-0BBACD9EF3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pic>
          <p:nvPicPr>
            <p:cNvPr id="16446" name="Picture 161" descr="logo small">
              <a:extLst>
                <a:ext uri="{FF2B5EF4-FFF2-40B4-BE49-F238E27FC236}">
                  <a16:creationId xmlns:a16="http://schemas.microsoft.com/office/drawing/2014/main" id="{4C6123D9-E1B2-4904-BD6A-730DA8453B9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6388" name="Group 155">
            <a:extLst>
              <a:ext uri="{FF2B5EF4-FFF2-40B4-BE49-F238E27FC236}">
                <a16:creationId xmlns:a16="http://schemas.microsoft.com/office/drawing/2014/main" id="{BC3D6C19-D74D-4455-99FE-0A793A27FA50}"/>
              </a:ext>
            </a:extLst>
          </p:cNvPr>
          <p:cNvGrpSpPr>
            <a:grpSpLocks/>
          </p:cNvGrpSpPr>
          <p:nvPr/>
        </p:nvGrpSpPr>
        <p:grpSpPr bwMode="auto">
          <a:xfrm>
            <a:off x="257175" y="1201738"/>
            <a:ext cx="2482850" cy="2444750"/>
            <a:chOff x="162" y="757"/>
            <a:chExt cx="1564" cy="1540"/>
          </a:xfrm>
        </p:grpSpPr>
        <p:sp>
          <p:nvSpPr>
            <p:cNvPr id="16439" name="Oval 101">
              <a:extLst>
                <a:ext uri="{FF2B5EF4-FFF2-40B4-BE49-F238E27FC236}">
                  <a16:creationId xmlns:a16="http://schemas.microsoft.com/office/drawing/2014/main" id="{7CDDAED8-CA6E-46B1-9BB3-471D7120FC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>
              <a:lvl1pPr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6440" name="Oval 103">
              <a:extLst>
                <a:ext uri="{FF2B5EF4-FFF2-40B4-BE49-F238E27FC236}">
                  <a16:creationId xmlns:a16="http://schemas.microsoft.com/office/drawing/2014/main" id="{40E025D6-457D-4D72-9B74-210D3EBF23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6441" name="Oval 104">
              <a:extLst>
                <a:ext uri="{FF2B5EF4-FFF2-40B4-BE49-F238E27FC236}">
                  <a16:creationId xmlns:a16="http://schemas.microsoft.com/office/drawing/2014/main" id="{21E2CA6C-85CB-4DC1-9E53-E9B4E920C1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6442" name="Oval 105">
              <a:extLst>
                <a:ext uri="{FF2B5EF4-FFF2-40B4-BE49-F238E27FC236}">
                  <a16:creationId xmlns:a16="http://schemas.microsoft.com/office/drawing/2014/main" id="{49984B77-A8CB-4B92-9D56-9604A52EF8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6443" name="Oval 106">
              <a:extLst>
                <a:ext uri="{FF2B5EF4-FFF2-40B4-BE49-F238E27FC236}">
                  <a16:creationId xmlns:a16="http://schemas.microsoft.com/office/drawing/2014/main" id="{5A82109D-FE3D-45B6-855F-38FBF35884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19462" name="Oval 102">
            <a:extLst>
              <a:ext uri="{FF2B5EF4-FFF2-40B4-BE49-F238E27FC236}">
                <a16:creationId xmlns:a16="http://schemas.microsoft.com/office/drawing/2014/main" id="{B8131C98-8BC4-4480-8BF7-79AF271350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6563" y="1362075"/>
            <a:ext cx="2162175" cy="2173288"/>
          </a:xfrm>
          <a:prstGeom prst="ellipse">
            <a:avLst/>
          </a:prstGeom>
          <a:blipFill dpi="0" rotWithShape="1">
            <a:blip r:embed="rId4"/>
            <a:srcRect/>
            <a:stretch>
              <a:fillRect t="-166" b="-166"/>
            </a:stretch>
          </a:blipFill>
          <a:ln>
            <a:noFill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ZA" sz="1000" b="0" i="0" u="none" strike="noStrike" kern="1200" cap="none" spc="0" normalizeH="0" baseline="0" noProof="0" dirty="0">
              <a:ln>
                <a:noFill/>
              </a:ln>
              <a:solidFill>
                <a:srgbClr val="003896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grpSp>
        <p:nvGrpSpPr>
          <p:cNvPr id="16392" name="Group 156">
            <a:extLst>
              <a:ext uri="{FF2B5EF4-FFF2-40B4-BE49-F238E27FC236}">
                <a16:creationId xmlns:a16="http://schemas.microsoft.com/office/drawing/2014/main" id="{EE5E1F89-6ED8-4FB4-BCB1-A4C65D9E861A}"/>
              </a:ext>
            </a:extLst>
          </p:cNvPr>
          <p:cNvGrpSpPr>
            <a:grpSpLocks/>
          </p:cNvGrpSpPr>
          <p:nvPr/>
        </p:nvGrpSpPr>
        <p:grpSpPr bwMode="auto">
          <a:xfrm>
            <a:off x="171450" y="1201738"/>
            <a:ext cx="2643188" cy="2493962"/>
            <a:chOff x="108" y="757"/>
            <a:chExt cx="1665" cy="1571"/>
          </a:xfrm>
        </p:grpSpPr>
        <p:sp>
          <p:nvSpPr>
            <p:cNvPr id="16436" name="Oval 107">
              <a:extLst>
                <a:ext uri="{FF2B5EF4-FFF2-40B4-BE49-F238E27FC236}">
                  <a16:creationId xmlns:a16="http://schemas.microsoft.com/office/drawing/2014/main" id="{9B14C0D5-58D2-410A-9146-113D535F12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6437" name="Oval 108">
              <a:extLst>
                <a:ext uri="{FF2B5EF4-FFF2-40B4-BE49-F238E27FC236}">
                  <a16:creationId xmlns:a16="http://schemas.microsoft.com/office/drawing/2014/main" id="{B523F3A7-D8B6-41A2-8397-4615099BA5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6438" name="Oval 109">
              <a:extLst>
                <a:ext uri="{FF2B5EF4-FFF2-40B4-BE49-F238E27FC236}">
                  <a16:creationId xmlns:a16="http://schemas.microsoft.com/office/drawing/2014/main" id="{8715B2FF-C9DF-4543-967C-611423EC68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grpSp>
        <p:nvGrpSpPr>
          <p:cNvPr id="16393" name="Group 146">
            <a:extLst>
              <a:ext uri="{FF2B5EF4-FFF2-40B4-BE49-F238E27FC236}">
                <a16:creationId xmlns:a16="http://schemas.microsoft.com/office/drawing/2014/main" id="{37D1F695-6DD4-4E6E-9402-3ED9A07C0BA1}"/>
              </a:ext>
            </a:extLst>
          </p:cNvPr>
          <p:cNvGrpSpPr>
            <a:grpSpLocks/>
          </p:cNvGrpSpPr>
          <p:nvPr/>
        </p:nvGrpSpPr>
        <p:grpSpPr bwMode="auto">
          <a:xfrm>
            <a:off x="912813" y="620713"/>
            <a:ext cx="1284287" cy="1260475"/>
            <a:chOff x="575" y="391"/>
            <a:chExt cx="809" cy="794"/>
          </a:xfrm>
        </p:grpSpPr>
        <p:sp>
          <p:nvSpPr>
            <p:cNvPr id="16428" name="Oval 147">
              <a:extLst>
                <a:ext uri="{FF2B5EF4-FFF2-40B4-BE49-F238E27FC236}">
                  <a16:creationId xmlns:a16="http://schemas.microsoft.com/office/drawing/2014/main" id="{C9A74A5D-02FF-478B-A23D-39B4047040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6429" name="Oval 148">
              <a:extLst>
                <a:ext uri="{FF2B5EF4-FFF2-40B4-BE49-F238E27FC236}">
                  <a16:creationId xmlns:a16="http://schemas.microsoft.com/office/drawing/2014/main" id="{CC543283-A7A8-402B-859E-8415417A55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6430" name="Oval 149">
              <a:extLst>
                <a:ext uri="{FF2B5EF4-FFF2-40B4-BE49-F238E27FC236}">
                  <a16:creationId xmlns:a16="http://schemas.microsoft.com/office/drawing/2014/main" id="{9135CBB9-A8D7-4DA5-92B9-A6CAF3D90F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6431" name="Oval 150">
              <a:extLst>
                <a:ext uri="{FF2B5EF4-FFF2-40B4-BE49-F238E27FC236}">
                  <a16:creationId xmlns:a16="http://schemas.microsoft.com/office/drawing/2014/main" id="{11BB06FA-B8E7-4A64-B830-57D3DCEBFC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6432" name="Oval 151">
              <a:extLst>
                <a:ext uri="{FF2B5EF4-FFF2-40B4-BE49-F238E27FC236}">
                  <a16:creationId xmlns:a16="http://schemas.microsoft.com/office/drawing/2014/main" id="{5EE9E8F0-BE8C-4037-9A1C-77A1EA3F7D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6433" name="Oval 152">
              <a:extLst>
                <a:ext uri="{FF2B5EF4-FFF2-40B4-BE49-F238E27FC236}">
                  <a16:creationId xmlns:a16="http://schemas.microsoft.com/office/drawing/2014/main" id="{35039F63-90CA-4990-94BE-99FAA82C49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6434" name="Oval 153">
              <a:extLst>
                <a:ext uri="{FF2B5EF4-FFF2-40B4-BE49-F238E27FC236}">
                  <a16:creationId xmlns:a16="http://schemas.microsoft.com/office/drawing/2014/main" id="{E5450B76-24C9-4579-A116-347B18B9D5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6435" name="Oval 154">
              <a:extLst>
                <a:ext uri="{FF2B5EF4-FFF2-40B4-BE49-F238E27FC236}">
                  <a16:creationId xmlns:a16="http://schemas.microsoft.com/office/drawing/2014/main" id="{6913E345-46F9-417B-B67E-0E62786AB2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16394" name="Oval 118">
            <a:extLst>
              <a:ext uri="{FF2B5EF4-FFF2-40B4-BE49-F238E27FC236}">
                <a16:creationId xmlns:a16="http://schemas.microsoft.com/office/drawing/2014/main" id="{154105F2-8A47-4DF6-9351-8895AFEAF1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4888" y="706438"/>
            <a:ext cx="1111250" cy="1112837"/>
          </a:xfrm>
          <a:prstGeom prst="ellipse">
            <a:avLst/>
          </a:prstGeom>
          <a:blipFill dpi="0" rotWithShape="1">
            <a:blip r:embed="rId5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0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6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600" b="0" i="0" u="none" strike="noStrike" kern="1200" cap="none" spc="0" normalizeH="0" baseline="0" noProof="0">
              <a:ln>
                <a:noFill/>
              </a:ln>
              <a:solidFill>
                <a:srgbClr val="003896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grpSp>
        <p:nvGrpSpPr>
          <p:cNvPr id="16395" name="Group 145">
            <a:extLst>
              <a:ext uri="{FF2B5EF4-FFF2-40B4-BE49-F238E27FC236}">
                <a16:creationId xmlns:a16="http://schemas.microsoft.com/office/drawing/2014/main" id="{3D6FFAD6-EBAF-482C-AA17-A0AF81AA393C}"/>
              </a:ext>
            </a:extLst>
          </p:cNvPr>
          <p:cNvGrpSpPr>
            <a:grpSpLocks/>
          </p:cNvGrpSpPr>
          <p:nvPr/>
        </p:nvGrpSpPr>
        <p:grpSpPr bwMode="auto">
          <a:xfrm>
            <a:off x="863600" y="620713"/>
            <a:ext cx="1370013" cy="1284287"/>
            <a:chOff x="544" y="391"/>
            <a:chExt cx="863" cy="809"/>
          </a:xfrm>
        </p:grpSpPr>
        <p:sp>
          <p:nvSpPr>
            <p:cNvPr id="16425" name="Oval 119">
              <a:extLst>
                <a:ext uri="{FF2B5EF4-FFF2-40B4-BE49-F238E27FC236}">
                  <a16:creationId xmlns:a16="http://schemas.microsoft.com/office/drawing/2014/main" id="{8E951019-56E9-49B8-B949-6791BEA8F6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6426" name="Oval 120">
              <a:extLst>
                <a:ext uri="{FF2B5EF4-FFF2-40B4-BE49-F238E27FC236}">
                  <a16:creationId xmlns:a16="http://schemas.microsoft.com/office/drawing/2014/main" id="{46210758-8536-414E-B86F-F73AD94C10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6427" name="Oval 121">
              <a:extLst>
                <a:ext uri="{FF2B5EF4-FFF2-40B4-BE49-F238E27FC236}">
                  <a16:creationId xmlns:a16="http://schemas.microsoft.com/office/drawing/2014/main" id="{DC7BA8E2-2706-4C43-850E-53FF361FB4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grpSp>
        <p:nvGrpSpPr>
          <p:cNvPr id="16396" name="Group 157">
            <a:extLst>
              <a:ext uri="{FF2B5EF4-FFF2-40B4-BE49-F238E27FC236}">
                <a16:creationId xmlns:a16="http://schemas.microsoft.com/office/drawing/2014/main" id="{A34FAFEE-D4F0-4F03-BBC8-BEA513D56512}"/>
              </a:ext>
            </a:extLst>
          </p:cNvPr>
          <p:cNvGrpSpPr>
            <a:grpSpLocks/>
          </p:cNvGrpSpPr>
          <p:nvPr/>
        </p:nvGrpSpPr>
        <p:grpSpPr bwMode="auto">
          <a:xfrm>
            <a:off x="331788" y="3090863"/>
            <a:ext cx="2074862" cy="2038350"/>
            <a:chOff x="209" y="1947"/>
            <a:chExt cx="1307" cy="1284"/>
          </a:xfrm>
        </p:grpSpPr>
        <p:sp>
          <p:nvSpPr>
            <p:cNvPr id="16419" name="Oval 122">
              <a:extLst>
                <a:ext uri="{FF2B5EF4-FFF2-40B4-BE49-F238E27FC236}">
                  <a16:creationId xmlns:a16="http://schemas.microsoft.com/office/drawing/2014/main" id="{2CDB8A7E-AB2A-4CDB-BC9B-01345B5837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6420" name="Oval 123">
              <a:extLst>
                <a:ext uri="{FF2B5EF4-FFF2-40B4-BE49-F238E27FC236}">
                  <a16:creationId xmlns:a16="http://schemas.microsoft.com/office/drawing/2014/main" id="{34877364-E53C-4B11-962A-B6B0F12544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6421" name="Oval 124">
              <a:extLst>
                <a:ext uri="{FF2B5EF4-FFF2-40B4-BE49-F238E27FC236}">
                  <a16:creationId xmlns:a16="http://schemas.microsoft.com/office/drawing/2014/main" id="{D7B49A79-FB79-4D37-A4AD-ECA7ECC190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6422" name="Oval 125">
              <a:extLst>
                <a:ext uri="{FF2B5EF4-FFF2-40B4-BE49-F238E27FC236}">
                  <a16:creationId xmlns:a16="http://schemas.microsoft.com/office/drawing/2014/main" id="{B26EB276-602A-4DBA-BDD5-40BA93CF8D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6423" name="Oval 126">
              <a:extLst>
                <a:ext uri="{FF2B5EF4-FFF2-40B4-BE49-F238E27FC236}">
                  <a16:creationId xmlns:a16="http://schemas.microsoft.com/office/drawing/2014/main" id="{A5B4F2E5-559D-4DBD-91BF-2CB8A883E1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6424" name="Oval 127">
              <a:extLst>
                <a:ext uri="{FF2B5EF4-FFF2-40B4-BE49-F238E27FC236}">
                  <a16:creationId xmlns:a16="http://schemas.microsoft.com/office/drawing/2014/main" id="{98311EB6-D9F3-4019-B9CB-E96828C3A2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16397" name="Oval 128">
            <a:extLst>
              <a:ext uri="{FF2B5EF4-FFF2-40B4-BE49-F238E27FC236}">
                <a16:creationId xmlns:a16="http://schemas.microsoft.com/office/drawing/2014/main" id="{B5CE74CF-D43A-45D5-8DB3-A2A469DF5E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2600" y="3227388"/>
            <a:ext cx="1801813" cy="1814512"/>
          </a:xfrm>
          <a:prstGeom prst="ellipse">
            <a:avLst/>
          </a:prstGeom>
          <a:blipFill dpi="0" rotWithShape="1">
            <a:blip r:embed="rId6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0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6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srgbClr val="C0C0C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grpSp>
        <p:nvGrpSpPr>
          <p:cNvPr id="16398" name="Group 158">
            <a:extLst>
              <a:ext uri="{FF2B5EF4-FFF2-40B4-BE49-F238E27FC236}">
                <a16:creationId xmlns:a16="http://schemas.microsoft.com/office/drawing/2014/main" id="{7258474C-08E1-458B-810C-C6BF4B053506}"/>
              </a:ext>
            </a:extLst>
          </p:cNvPr>
          <p:cNvGrpSpPr>
            <a:grpSpLocks/>
          </p:cNvGrpSpPr>
          <p:nvPr/>
        </p:nvGrpSpPr>
        <p:grpSpPr bwMode="auto">
          <a:xfrm>
            <a:off x="257175" y="3090863"/>
            <a:ext cx="2211388" cy="2087562"/>
            <a:chOff x="162" y="1947"/>
            <a:chExt cx="1393" cy="1315"/>
          </a:xfrm>
        </p:grpSpPr>
        <p:sp>
          <p:nvSpPr>
            <p:cNvPr id="16416" name="Oval 129">
              <a:extLst>
                <a:ext uri="{FF2B5EF4-FFF2-40B4-BE49-F238E27FC236}">
                  <a16:creationId xmlns:a16="http://schemas.microsoft.com/office/drawing/2014/main" id="{4442E668-2E31-49DB-8EF3-A4CAF3C792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6417" name="Oval 130">
              <a:extLst>
                <a:ext uri="{FF2B5EF4-FFF2-40B4-BE49-F238E27FC236}">
                  <a16:creationId xmlns:a16="http://schemas.microsoft.com/office/drawing/2014/main" id="{F3A4E79C-A32A-4930-A7B9-A77C86D510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6418" name="Oval 131">
              <a:extLst>
                <a:ext uri="{FF2B5EF4-FFF2-40B4-BE49-F238E27FC236}">
                  <a16:creationId xmlns:a16="http://schemas.microsoft.com/office/drawing/2014/main" id="{88AF91CD-C7CD-4F26-BB71-CCF511416B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grpSp>
        <p:nvGrpSpPr>
          <p:cNvPr id="16399" name="Group 159">
            <a:extLst>
              <a:ext uri="{FF2B5EF4-FFF2-40B4-BE49-F238E27FC236}">
                <a16:creationId xmlns:a16="http://schemas.microsoft.com/office/drawing/2014/main" id="{D94789DE-6E89-4859-9A56-D84CC0827489}"/>
              </a:ext>
            </a:extLst>
          </p:cNvPr>
          <p:cNvGrpSpPr>
            <a:grpSpLocks/>
          </p:cNvGrpSpPr>
          <p:nvPr/>
        </p:nvGrpSpPr>
        <p:grpSpPr bwMode="auto">
          <a:xfrm>
            <a:off x="900113" y="4684713"/>
            <a:ext cx="1717675" cy="1692275"/>
            <a:chOff x="567" y="2951"/>
            <a:chExt cx="1082" cy="1066"/>
          </a:xfrm>
        </p:grpSpPr>
        <p:sp>
          <p:nvSpPr>
            <p:cNvPr id="16410" name="Oval 132">
              <a:extLst>
                <a:ext uri="{FF2B5EF4-FFF2-40B4-BE49-F238E27FC236}">
                  <a16:creationId xmlns:a16="http://schemas.microsoft.com/office/drawing/2014/main" id="{80791F91-93A4-4D07-93EE-D9F990513D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6411" name="Oval 133">
              <a:extLst>
                <a:ext uri="{FF2B5EF4-FFF2-40B4-BE49-F238E27FC236}">
                  <a16:creationId xmlns:a16="http://schemas.microsoft.com/office/drawing/2014/main" id="{792B8141-9E8F-4E92-A3C1-3ED7D1951C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6412" name="Oval 134">
              <a:extLst>
                <a:ext uri="{FF2B5EF4-FFF2-40B4-BE49-F238E27FC236}">
                  <a16:creationId xmlns:a16="http://schemas.microsoft.com/office/drawing/2014/main" id="{D7DF2C07-CDAC-45B5-84BC-DD060F4A4B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6413" name="Oval 135">
              <a:extLst>
                <a:ext uri="{FF2B5EF4-FFF2-40B4-BE49-F238E27FC236}">
                  <a16:creationId xmlns:a16="http://schemas.microsoft.com/office/drawing/2014/main" id="{72EAC194-2971-4006-8C6B-CDC0AD9A28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6414" name="Oval 136">
              <a:extLst>
                <a:ext uri="{FF2B5EF4-FFF2-40B4-BE49-F238E27FC236}">
                  <a16:creationId xmlns:a16="http://schemas.microsoft.com/office/drawing/2014/main" id="{C138652C-C9B4-40AC-93C9-3BF7DEBC89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6415" name="Oval 137">
              <a:extLst>
                <a:ext uri="{FF2B5EF4-FFF2-40B4-BE49-F238E27FC236}">
                  <a16:creationId xmlns:a16="http://schemas.microsoft.com/office/drawing/2014/main" id="{253C4788-FA1A-40BA-B89D-EF13BD3160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19471" name="Oval 138">
            <a:extLst>
              <a:ext uri="{FF2B5EF4-FFF2-40B4-BE49-F238E27FC236}">
                <a16:creationId xmlns:a16="http://schemas.microsoft.com/office/drawing/2014/main" id="{F2838BEB-0935-465B-B839-35E25A1B22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14413" y="4791075"/>
            <a:ext cx="1506537" cy="1519238"/>
          </a:xfrm>
          <a:prstGeom prst="ellipse">
            <a:avLst/>
          </a:prstGeom>
          <a:blipFill dpi="0" rotWithShape="1">
            <a:blip r:embed="rId7"/>
            <a:srcRect/>
            <a:stretch>
              <a:fillRect l="-219" r="-219"/>
            </a:stretch>
          </a:blipFill>
          <a:ln>
            <a:noFill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ZA" sz="900" b="0" i="0" u="none" strike="noStrike" kern="1200" cap="none" spc="0" normalizeH="0" baseline="0" noProof="0" dirty="0">
              <a:ln>
                <a:noFill/>
              </a:ln>
              <a:solidFill>
                <a:srgbClr val="C0C0C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grpSp>
        <p:nvGrpSpPr>
          <p:cNvPr id="16403" name="Group 160">
            <a:extLst>
              <a:ext uri="{FF2B5EF4-FFF2-40B4-BE49-F238E27FC236}">
                <a16:creationId xmlns:a16="http://schemas.microsoft.com/office/drawing/2014/main" id="{53817E30-63FC-42DF-906B-268DEB60744B}"/>
              </a:ext>
            </a:extLst>
          </p:cNvPr>
          <p:cNvGrpSpPr>
            <a:grpSpLocks/>
          </p:cNvGrpSpPr>
          <p:nvPr/>
        </p:nvGrpSpPr>
        <p:grpSpPr bwMode="auto">
          <a:xfrm>
            <a:off x="838200" y="4684713"/>
            <a:ext cx="1828800" cy="1728787"/>
            <a:chOff x="528" y="2951"/>
            <a:chExt cx="1152" cy="1089"/>
          </a:xfrm>
        </p:grpSpPr>
        <p:sp>
          <p:nvSpPr>
            <p:cNvPr id="16407" name="Oval 139">
              <a:extLst>
                <a:ext uri="{FF2B5EF4-FFF2-40B4-BE49-F238E27FC236}">
                  <a16:creationId xmlns:a16="http://schemas.microsoft.com/office/drawing/2014/main" id="{67DD6ED4-10B5-4ED3-A60A-44A7ECDEB8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6408" name="Oval 140">
              <a:extLst>
                <a:ext uri="{FF2B5EF4-FFF2-40B4-BE49-F238E27FC236}">
                  <a16:creationId xmlns:a16="http://schemas.microsoft.com/office/drawing/2014/main" id="{239A0248-1F3A-45CF-8511-A68A931E54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6409" name="Oval 141">
              <a:extLst>
                <a:ext uri="{FF2B5EF4-FFF2-40B4-BE49-F238E27FC236}">
                  <a16:creationId xmlns:a16="http://schemas.microsoft.com/office/drawing/2014/main" id="{558A740A-7520-48EE-9BE5-20460CF28B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16404" name="Rectangle 2">
            <a:extLst>
              <a:ext uri="{FF2B5EF4-FFF2-40B4-BE49-F238E27FC236}">
                <a16:creationId xmlns:a16="http://schemas.microsoft.com/office/drawing/2014/main" id="{BF4D944D-80A4-4462-951F-3D3E68DB75A0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2740025" y="3271838"/>
            <a:ext cx="5864225" cy="1020762"/>
          </a:xfrm>
        </p:spPr>
        <p:txBody>
          <a:bodyPr/>
          <a:lstStyle/>
          <a:p>
            <a:pPr eaLnBrk="1" hangingPunct="1"/>
            <a:r>
              <a:rPr lang="en-ZA" altLang="en-US" sz="2800" b="1"/>
              <a:t>Compiled by</a:t>
            </a:r>
            <a:endParaRPr lang="en-US" altLang="en-US" sz="2800" b="1"/>
          </a:p>
        </p:txBody>
      </p:sp>
      <p:sp>
        <p:nvSpPr>
          <p:cNvPr id="18453" name="Rectangle 3">
            <a:extLst>
              <a:ext uri="{FF2B5EF4-FFF2-40B4-BE49-F238E27FC236}">
                <a16:creationId xmlns:a16="http://schemas.microsoft.com/office/drawing/2014/main" id="{AE39E795-9239-4AF1-93F1-9F753D87EF90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2933700" y="4684713"/>
            <a:ext cx="5545138" cy="9398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2400" dirty="0">
                <a:solidFill>
                  <a:srgbClr val="003896"/>
                </a:solidFill>
                <a:latin typeface="+mj-lt"/>
                <a:ea typeface="+mj-ea"/>
                <a:cs typeface="+mj-cs"/>
              </a:rPr>
              <a:t>Puleng Tsatsi</a:t>
            </a:r>
          </a:p>
        </p:txBody>
      </p:sp>
      <p:sp>
        <p:nvSpPr>
          <p:cNvPr id="58" name="Rectangle 2">
            <a:extLst>
              <a:ext uri="{FF2B5EF4-FFF2-40B4-BE49-F238E27FC236}">
                <a16:creationId xmlns:a16="http://schemas.microsoft.com/office/drawing/2014/main" id="{063F98A1-E152-4E18-BED0-4ABEADA52F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4638" y="1998663"/>
            <a:ext cx="5864225" cy="1022350"/>
          </a:xfrm>
          <a:prstGeom prst="rect">
            <a:avLst/>
          </a:prstGeom>
          <a:noFill/>
          <a:ln>
            <a:noFill/>
          </a:ln>
          <a:effectLst/>
        </p:spPr>
        <p:txBody>
          <a:bodyPr anchor="b"/>
          <a:lstStyle>
            <a:lvl1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rgbClr val="003896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Quality Clarification Presentation</a:t>
            </a:r>
          </a:p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400" b="1" i="0" u="none" strike="noStrike" kern="0" cap="none" spc="0" normalizeH="0" baseline="0" noProof="0" dirty="0">
              <a:ln>
                <a:noFill/>
              </a:ln>
              <a:solidFill>
                <a:srgbClr val="003896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 </a:t>
            </a: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4BEE93-65E2-4B02-A7D3-F5E65986AA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Criteria for line construction- Incubation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373DD2-5F5C-4CAC-84D6-3B56343413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6563" y="1052736"/>
            <a:ext cx="8378825" cy="5429027"/>
          </a:xfrm>
        </p:spPr>
        <p:txBody>
          <a:bodyPr/>
          <a:lstStyle/>
          <a:p>
            <a:r>
              <a:rPr lang="en-ZA" sz="2000" b="0" dirty="0"/>
              <a:t>Category 3 is applicable.</a:t>
            </a:r>
          </a:p>
          <a:p>
            <a:r>
              <a:rPr lang="en-ZA" sz="2000" b="1" i="0" u="none" strike="noStrike" dirty="0">
                <a:solidFill>
                  <a:schemeClr val="tx1"/>
                </a:solidFill>
                <a:effectLst/>
              </a:rPr>
              <a:t>Section A : </a:t>
            </a:r>
            <a:r>
              <a:rPr lang="en-ZA" sz="2000" b="0" i="0" u="none" strike="noStrike" dirty="0">
                <a:solidFill>
                  <a:schemeClr val="tx1"/>
                </a:solidFill>
                <a:effectLst/>
              </a:rPr>
              <a:t>Quality Management System Requirements ISO 9001.</a:t>
            </a:r>
            <a:r>
              <a:rPr lang="en-ZA" sz="2000" b="0" dirty="0">
                <a:solidFill>
                  <a:schemeClr val="tx1"/>
                </a:solidFill>
              </a:rPr>
              <a:t>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ZA" sz="2000" b="0" i="0" u="none" strike="noStrike" dirty="0">
                <a:solidFill>
                  <a:schemeClr val="tx1"/>
                </a:solidFill>
                <a:effectLst/>
              </a:rPr>
              <a:t>Option 2- </a:t>
            </a:r>
            <a:r>
              <a:rPr lang="en-US" sz="2000" b="0" i="0" u="none" strike="noStrike" dirty="0">
                <a:solidFill>
                  <a:schemeClr val="tx1"/>
                </a:solidFill>
                <a:effectLst/>
              </a:rPr>
              <a:t>Objective evidence of documented QMS that is not certified but complies with ISO 9001.</a:t>
            </a:r>
            <a:endParaRPr lang="en-US" sz="2000" b="0" dirty="0">
              <a:solidFill>
                <a:schemeClr val="tx1"/>
              </a:solidFill>
            </a:endParaRPr>
          </a:p>
          <a:p>
            <a:r>
              <a:rPr lang="en-US" sz="2000" b="1" i="0" u="none" strike="noStrike" dirty="0">
                <a:solidFill>
                  <a:schemeClr val="tx1"/>
                </a:solidFill>
                <a:effectLst/>
              </a:rPr>
              <a:t>Section B :   </a:t>
            </a:r>
            <a:r>
              <a:rPr lang="en-US" sz="2000" b="0" i="0" u="none" strike="noStrike" dirty="0">
                <a:solidFill>
                  <a:schemeClr val="tx1"/>
                </a:solidFill>
                <a:effectLst/>
              </a:rPr>
              <a:t>Evidence of QMS in operation (Tender Quality Requirements -Ref 240-105658000).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b="0" dirty="0">
                <a:solidFill>
                  <a:schemeClr val="tx1"/>
                </a:solidFill>
              </a:rPr>
              <a:t>B1 and B2.</a:t>
            </a:r>
            <a:endParaRPr lang="en-US" sz="1800" b="0" dirty="0">
              <a:solidFill>
                <a:schemeClr val="tx1"/>
              </a:solidFill>
            </a:endParaRPr>
          </a:p>
          <a:p>
            <a:r>
              <a:rPr lang="en-US" sz="2000" b="1" i="0" u="none" strike="noStrike" dirty="0">
                <a:solidFill>
                  <a:schemeClr val="tx1"/>
                </a:solidFill>
                <a:effectLst/>
              </a:rPr>
              <a:t>Section D: </a:t>
            </a:r>
            <a:r>
              <a:rPr lang="en-US" sz="2000" b="0" i="0" u="none" strike="noStrike" dirty="0">
                <a:solidFill>
                  <a:schemeClr val="tx1"/>
                </a:solidFill>
                <a:effectLst/>
              </a:rPr>
              <a:t>Quality Control Plan Requirements (Ref 240-105658000 or 240-109253302).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800" b="0" i="0" u="none" strike="noStrike" dirty="0">
                <a:solidFill>
                  <a:schemeClr val="tx1"/>
                </a:solidFill>
                <a:effectLst/>
              </a:rPr>
              <a:t>Draft/ Example of an Inspection and Test Plan (ITP) or Quality Control Plan (QCP) on similar and/ or previous work done.</a:t>
            </a:r>
          </a:p>
          <a:p>
            <a:pPr marL="0" indent="0">
              <a:buNone/>
            </a:pPr>
            <a:endParaRPr lang="en-ZA" sz="2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65BDE5-9FBC-4790-9069-1A726B0866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2F6F218-2D24-48A6-900E-861CBA769608}" type="datetime1">
              <a:rPr lang="en-US" smtClean="0"/>
              <a:t>8/22/2022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920627839"/>
      </p:ext>
    </p:extLst>
  </p:cSld>
  <p:clrMapOvr>
    <a:masterClrMapping/>
  </p:clrMapOvr>
  <p:transition spd="slow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Date Placeholder 3">
            <a:extLst>
              <a:ext uri="{FF2B5EF4-FFF2-40B4-BE49-F238E27FC236}">
                <a16:creationId xmlns:a16="http://schemas.microsoft.com/office/drawing/2014/main" id="{0AE5A63E-9BAD-4FA1-9C67-2B5735FB96B9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0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6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srgbClr val="83725B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8435" name="Slide Number Placeholder 5">
            <a:extLst>
              <a:ext uri="{FF2B5EF4-FFF2-40B4-BE49-F238E27FC236}">
                <a16:creationId xmlns:a16="http://schemas.microsoft.com/office/drawing/2014/main" id="{DE607772-1F6E-4EF9-A322-0AC6D1D517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0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6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9F85706-5F60-4E76-BA80-4775461DB888}" type="slidenum">
              <a:rPr kumimoji="0" lang="en-ZA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83725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ZA" altLang="en-US" sz="1000" b="0" i="0" u="none" strike="noStrike" kern="1200" cap="none" spc="0" normalizeH="0" baseline="0" noProof="0">
              <a:ln>
                <a:noFill/>
              </a:ln>
              <a:solidFill>
                <a:srgbClr val="83725B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8436" name="Rectangle 2">
            <a:extLst>
              <a:ext uri="{FF2B5EF4-FFF2-40B4-BE49-F238E27FC236}">
                <a16:creationId xmlns:a16="http://schemas.microsoft.com/office/drawing/2014/main" id="{5E242EA7-3322-4AC1-81C1-A2749E69B9D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 FORM A</a:t>
            </a:r>
          </a:p>
        </p:txBody>
      </p:sp>
      <p:sp>
        <p:nvSpPr>
          <p:cNvPr id="17413" name="Rectangle 3">
            <a:extLst>
              <a:ext uri="{FF2B5EF4-FFF2-40B4-BE49-F238E27FC236}">
                <a16:creationId xmlns:a16="http://schemas.microsoft.com/office/drawing/2014/main" id="{004EB1A4-70BC-4CE6-8E68-25269F2B2AF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36563" y="1436688"/>
            <a:ext cx="8378825" cy="4079875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en-US" altLang="en-US" b="1" u="sng" dirty="0"/>
              <a:t>Template requirements</a:t>
            </a:r>
          </a:p>
          <a:p>
            <a:pPr eaLnBrk="1" hangingPunct="1">
              <a:defRPr/>
            </a:pPr>
            <a:r>
              <a:rPr lang="en-US" altLang="en-US" dirty="0"/>
              <a:t>Must be completed with the </a:t>
            </a:r>
            <a:r>
              <a:rPr lang="en-US" altLang="en-US" b="1" u="sng" dirty="0"/>
              <a:t>enquiry</a:t>
            </a:r>
            <a:r>
              <a:rPr lang="en-US" altLang="en-US" dirty="0"/>
              <a:t> scope.</a:t>
            </a:r>
          </a:p>
          <a:p>
            <a:pPr eaLnBrk="1" hangingPunct="1">
              <a:defRPr/>
            </a:pPr>
            <a:r>
              <a:rPr lang="en-US" altLang="en-US" dirty="0"/>
              <a:t>Where it indicates “Tenderer” , that is required by </a:t>
            </a:r>
            <a:r>
              <a:rPr lang="en-US" altLang="en-US" b="1" u="sng" dirty="0"/>
              <a:t>YOU</a:t>
            </a:r>
            <a:r>
              <a:rPr lang="en-US" altLang="en-US" dirty="0"/>
              <a:t> to complete.</a:t>
            </a:r>
          </a:p>
          <a:p>
            <a:pPr marL="0" indent="0" eaLnBrk="1" hangingPunct="1">
              <a:buFontTx/>
              <a:buNone/>
              <a:defRPr/>
            </a:pPr>
            <a:endParaRPr lang="en-US" altLang="en-US" u="sng" dirty="0"/>
          </a:p>
          <a:p>
            <a:pPr marL="0" indent="0" eaLnBrk="1" hangingPunct="1">
              <a:buFontTx/>
              <a:buNone/>
              <a:defRPr/>
            </a:pPr>
            <a:r>
              <a:rPr lang="en-US" altLang="en-US" sz="2800" b="1" dirty="0">
                <a:solidFill>
                  <a:schemeClr val="tx1"/>
                </a:solidFill>
              </a:rPr>
              <a:t>This Form is an indication that the “Tenderer “ has read the Supplier Quality Management Specification and agrees to comply with the requirements.</a:t>
            </a:r>
          </a:p>
          <a:p>
            <a:pPr marL="0" indent="0" eaLnBrk="1" hangingPunct="1">
              <a:buFontTx/>
              <a:buNone/>
              <a:defRPr/>
            </a:pPr>
            <a:endParaRPr lang="en-US" altLang="en-US" u="sng" dirty="0"/>
          </a:p>
          <a:p>
            <a:pPr marL="0" indent="0" eaLnBrk="1" hangingPunct="1">
              <a:buFontTx/>
              <a:buNone/>
              <a:defRPr/>
            </a:pPr>
            <a:endParaRPr lang="en-US" altLang="en-US" u="sng" dirty="0"/>
          </a:p>
        </p:txBody>
      </p:sp>
    </p:spTree>
  </p:cSld>
  <p:clrMapOvr>
    <a:masterClrMapping/>
  </p:clrMapOvr>
  <p:transition spd="slow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FB29AD15-6997-4BFB-9865-34A04C83C712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en-US" sz="4000"/>
              <a:t>Thank you</a:t>
            </a:r>
            <a:br>
              <a:rPr lang="en-US" altLang="en-US" sz="4000"/>
            </a:br>
            <a:br>
              <a:rPr lang="en-US" altLang="en-US" sz="4000"/>
            </a:br>
            <a:endParaRPr lang="en-US" altLang="en-US" sz="3600"/>
          </a:p>
        </p:txBody>
      </p:sp>
      <p:pic>
        <p:nvPicPr>
          <p:cNvPr id="19459" name="Picture 56">
            <a:extLst>
              <a:ext uri="{FF2B5EF4-FFF2-40B4-BE49-F238E27FC236}">
                <a16:creationId xmlns:a16="http://schemas.microsoft.com/office/drawing/2014/main" id="{B438F683-EC68-4C74-8AA7-474E79FCB01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6213475"/>
            <a:ext cx="3197225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>
            <a:extLst>
              <a:ext uri="{FF2B5EF4-FFF2-40B4-BE49-F238E27FC236}">
                <a16:creationId xmlns:a16="http://schemas.microsoft.com/office/drawing/2014/main" id="{9F0946F0-EAEF-43D8-BB2C-81477A929B1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OHS Tender Returnable  </a:t>
            </a:r>
            <a:endParaRPr lang="en-ZA" altLang="en-US"/>
          </a:p>
        </p:txBody>
      </p:sp>
      <p:pic>
        <p:nvPicPr>
          <p:cNvPr id="32771" name="Picture 1">
            <a:extLst>
              <a:ext uri="{FF2B5EF4-FFF2-40B4-BE49-F238E27FC236}">
                <a16:creationId xmlns:a16="http://schemas.microsoft.com/office/drawing/2014/main" id="{E287A50C-8E80-44FA-BCBB-868B11B5B8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525" y="1008063"/>
            <a:ext cx="8108950" cy="587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>
            <a:extLst>
              <a:ext uri="{FF2B5EF4-FFF2-40B4-BE49-F238E27FC236}">
                <a16:creationId xmlns:a16="http://schemas.microsoft.com/office/drawing/2014/main" id="{79897FD8-8BF7-47B0-BD05-340431081C9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ZA" altLang="en-US"/>
              <a:t>OHS Tender Returnable </a:t>
            </a:r>
            <a:r>
              <a:rPr lang="en-ZA" altLang="en-US" sz="1400"/>
              <a:t>cont</a:t>
            </a:r>
            <a:r>
              <a:rPr lang="en-ZA" altLang="en-US"/>
              <a:t>…</a:t>
            </a:r>
          </a:p>
        </p:txBody>
      </p:sp>
      <p:sp>
        <p:nvSpPr>
          <p:cNvPr id="33795" name="Date Placeholder 3">
            <a:extLst>
              <a:ext uri="{FF2B5EF4-FFF2-40B4-BE49-F238E27FC236}">
                <a16:creationId xmlns:a16="http://schemas.microsoft.com/office/drawing/2014/main" id="{7B30C690-8758-443A-A345-42F5E6136DE7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srgbClr val="83725B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3796" name="Slide Number Placeholder 4">
            <a:extLst>
              <a:ext uri="{FF2B5EF4-FFF2-40B4-BE49-F238E27FC236}">
                <a16:creationId xmlns:a16="http://schemas.microsoft.com/office/drawing/2014/main" id="{AF2BABF7-B7C9-4E49-BAF1-D97DCB06880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65E473D-02FA-4DC4-BEFD-2D94E4991285}" type="slidenum">
              <a:rPr kumimoji="0" lang="en-ZA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83725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ZA" altLang="en-US" sz="1000" b="0" i="0" u="none" strike="noStrike" kern="1200" cap="none" spc="0" normalizeH="0" baseline="0" noProof="0">
              <a:ln>
                <a:noFill/>
              </a:ln>
              <a:solidFill>
                <a:srgbClr val="83725B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33797" name="Picture 9">
            <a:extLst>
              <a:ext uri="{FF2B5EF4-FFF2-40B4-BE49-F238E27FC236}">
                <a16:creationId xmlns:a16="http://schemas.microsoft.com/office/drawing/2014/main" id="{54387724-E845-495D-958F-D1299319AC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513" y="1282700"/>
            <a:ext cx="8054975" cy="429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>
            <a:extLst>
              <a:ext uri="{FF2B5EF4-FFF2-40B4-BE49-F238E27FC236}">
                <a16:creationId xmlns:a16="http://schemas.microsoft.com/office/drawing/2014/main" id="{AA5ECA0B-7813-4E64-8430-DF7FE3FF8A5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Site Readiness Evaluation</a:t>
            </a:r>
            <a:endParaRPr lang="en-ZA" altLang="en-US"/>
          </a:p>
        </p:txBody>
      </p:sp>
      <p:sp>
        <p:nvSpPr>
          <p:cNvPr id="34819" name="Date Placeholder 3">
            <a:extLst>
              <a:ext uri="{FF2B5EF4-FFF2-40B4-BE49-F238E27FC236}">
                <a16:creationId xmlns:a16="http://schemas.microsoft.com/office/drawing/2014/main" id="{B52C90A8-58C3-4E18-B18B-A14B10B8901F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srgbClr val="83725B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4820" name="Slide Number Placeholder 4">
            <a:extLst>
              <a:ext uri="{FF2B5EF4-FFF2-40B4-BE49-F238E27FC236}">
                <a16:creationId xmlns:a16="http://schemas.microsoft.com/office/drawing/2014/main" id="{9B5B6656-D759-4092-B68A-F37739A4143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1DCA4EA-EEB0-42FE-BE93-5D6ED737E21A}" type="slidenum">
              <a:rPr kumimoji="0" lang="en-ZA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83725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ZA" altLang="en-US" sz="1000" b="0" i="0" u="none" strike="noStrike" kern="1200" cap="none" spc="0" normalizeH="0" baseline="0" noProof="0">
              <a:ln>
                <a:noFill/>
              </a:ln>
              <a:solidFill>
                <a:srgbClr val="83725B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4821" name="TextBox 6">
            <a:extLst>
              <a:ext uri="{FF2B5EF4-FFF2-40B4-BE49-F238E27FC236}">
                <a16:creationId xmlns:a16="http://schemas.microsoft.com/office/drawing/2014/main" id="{DD8A5280-7D0F-484C-ABFA-A84CA3B52F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76363" y="2571750"/>
            <a:ext cx="70834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Site readiness evaluation - checklist, 240-75248969</a:t>
            </a:r>
          </a:p>
        </p:txBody>
      </p:sp>
      <p:sp>
        <p:nvSpPr>
          <p:cNvPr id="34822" name="TextBox 8">
            <a:extLst>
              <a:ext uri="{FF2B5EF4-FFF2-40B4-BE49-F238E27FC236}">
                <a16:creationId xmlns:a16="http://schemas.microsoft.com/office/drawing/2014/main" id="{66F4C5B1-908C-46A6-9537-4AC3850F73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76388" y="1423988"/>
            <a:ext cx="57927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On contract award -  before site access is granted </a:t>
            </a:r>
            <a:endParaRPr kumimoji="0" lang="en-ZA" altLang="en-US" sz="1800" b="0" i="0" u="none" strike="noStrike" kern="1200" cap="none" spc="0" normalizeH="0" baseline="0" noProof="0">
              <a:ln>
                <a:noFill/>
              </a:ln>
              <a:solidFill>
                <a:srgbClr val="003896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Arrow: Down 3">
            <a:extLst>
              <a:ext uri="{FF2B5EF4-FFF2-40B4-BE49-F238E27FC236}">
                <a16:creationId xmlns:a16="http://schemas.microsoft.com/office/drawing/2014/main" id="{33529A03-9371-4D34-919F-8C05960C73BD}"/>
              </a:ext>
            </a:extLst>
          </p:cNvPr>
          <p:cNvSpPr/>
          <p:nvPr/>
        </p:nvSpPr>
        <p:spPr>
          <a:xfrm>
            <a:off x="4176713" y="1989138"/>
            <a:ext cx="263525" cy="3683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34824" name="TextBox 10">
            <a:extLst>
              <a:ext uri="{FF2B5EF4-FFF2-40B4-BE49-F238E27FC236}">
                <a16:creationId xmlns:a16="http://schemas.microsoft.com/office/drawing/2014/main" id="{1376122F-EB14-4F53-B6F3-568C86DA37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3935413"/>
            <a:ext cx="85693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All short falls must be addressed before site access is granted </a:t>
            </a:r>
            <a:r>
              <a:rPr kumimoji="0" lang="en-ZA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(100% compliance)</a:t>
            </a: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endParaRPr kumimoji="0" lang="en-ZA" altLang="en-US" sz="1800" b="0" i="0" u="none" strike="noStrike" kern="1200" cap="none" spc="0" normalizeH="0" baseline="0" noProof="0">
              <a:ln>
                <a:noFill/>
              </a:ln>
              <a:solidFill>
                <a:srgbClr val="003896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2" name="Arrow: Down 11">
            <a:extLst>
              <a:ext uri="{FF2B5EF4-FFF2-40B4-BE49-F238E27FC236}">
                <a16:creationId xmlns:a16="http://schemas.microsoft.com/office/drawing/2014/main" id="{F6E325A4-1B26-4BDF-BAFD-A297A22F971D}"/>
              </a:ext>
            </a:extLst>
          </p:cNvPr>
          <p:cNvSpPr/>
          <p:nvPr/>
        </p:nvSpPr>
        <p:spPr>
          <a:xfrm>
            <a:off x="4210050" y="3344863"/>
            <a:ext cx="263525" cy="3683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pic>
        <p:nvPicPr>
          <p:cNvPr id="34826" name="Picture 1">
            <a:extLst>
              <a:ext uri="{FF2B5EF4-FFF2-40B4-BE49-F238E27FC236}">
                <a16:creationId xmlns:a16="http://schemas.microsoft.com/office/drawing/2014/main" id="{B2C0A179-8200-419F-A831-552A09598B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2888" y="4525963"/>
            <a:ext cx="3381375" cy="135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>
            <a:extLst>
              <a:ext uri="{FF2B5EF4-FFF2-40B4-BE49-F238E27FC236}">
                <a16:creationId xmlns:a16="http://schemas.microsoft.com/office/drawing/2014/main" id="{5235593E-D406-445E-AE81-BC274C31099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Annexures</a:t>
            </a:r>
            <a:endParaRPr lang="en-ZA" altLang="en-US"/>
          </a:p>
        </p:txBody>
      </p:sp>
      <p:sp>
        <p:nvSpPr>
          <p:cNvPr id="35843" name="Date Placeholder 3">
            <a:extLst>
              <a:ext uri="{FF2B5EF4-FFF2-40B4-BE49-F238E27FC236}">
                <a16:creationId xmlns:a16="http://schemas.microsoft.com/office/drawing/2014/main" id="{60C2CD20-D85C-4599-98A1-AD00E0F66745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srgbClr val="83725B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5844" name="Slide Number Placeholder 4">
            <a:extLst>
              <a:ext uri="{FF2B5EF4-FFF2-40B4-BE49-F238E27FC236}">
                <a16:creationId xmlns:a16="http://schemas.microsoft.com/office/drawing/2014/main" id="{50606CBD-7F44-422A-9A61-85535391EBD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FD5F4A5-2BBB-4037-B7B5-E0ACD82510C6}" type="slidenum">
              <a:rPr kumimoji="0" lang="en-ZA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83725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ZA" altLang="en-US" sz="1000" b="0" i="0" u="none" strike="noStrike" kern="1200" cap="none" spc="0" normalizeH="0" baseline="0" noProof="0">
              <a:ln>
                <a:noFill/>
              </a:ln>
              <a:solidFill>
                <a:srgbClr val="83725B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graphicFrame>
        <p:nvGraphicFramePr>
          <p:cNvPr id="35845" name="Object 1">
            <a:extLst>
              <a:ext uri="{FF2B5EF4-FFF2-40B4-BE49-F238E27FC236}">
                <a16:creationId xmlns:a16="http://schemas.microsoft.com/office/drawing/2014/main" id="{F97CD873-198F-4982-8C0D-BDF8D985664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39700" y="2889250"/>
          <a:ext cx="8362950" cy="933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2" name="Packager Shell Object" showAsIcon="1" r:id="rId3" imgW="4030920" imgH="437760" progId="Package">
                  <p:embed/>
                </p:oleObj>
              </mc:Choice>
              <mc:Fallback>
                <p:oleObj name="Packager Shell Object" showAsIcon="1" r:id="rId3" imgW="4030920" imgH="437760" progId="Package">
                  <p:embed/>
                  <p:pic>
                    <p:nvPicPr>
                      <p:cNvPr id="35845" name="Object 1">
                        <a:extLst>
                          <a:ext uri="{FF2B5EF4-FFF2-40B4-BE49-F238E27FC236}">
                            <a16:creationId xmlns:a16="http://schemas.microsoft.com/office/drawing/2014/main" id="{F97CD873-198F-4982-8C0D-BDF8D985664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9700" y="2889250"/>
                        <a:ext cx="8362950" cy="933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846" name="Object 2">
            <a:extLst>
              <a:ext uri="{FF2B5EF4-FFF2-40B4-BE49-F238E27FC236}">
                <a16:creationId xmlns:a16="http://schemas.microsoft.com/office/drawing/2014/main" id="{BFB12B02-BC07-47FB-ACFB-7E9877EB47F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92125" y="4044950"/>
          <a:ext cx="7624763" cy="933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3" name="Packager Shell Object" showAsIcon="1" r:id="rId5" imgW="2890800" imgH="437760" progId="Package">
                  <p:embed/>
                </p:oleObj>
              </mc:Choice>
              <mc:Fallback>
                <p:oleObj name="Packager Shell Object" showAsIcon="1" r:id="rId5" imgW="2890800" imgH="437760" progId="Package">
                  <p:embed/>
                  <p:pic>
                    <p:nvPicPr>
                      <p:cNvPr id="35846" name="Object 2">
                        <a:extLst>
                          <a:ext uri="{FF2B5EF4-FFF2-40B4-BE49-F238E27FC236}">
                            <a16:creationId xmlns:a16="http://schemas.microsoft.com/office/drawing/2014/main" id="{BFB12B02-BC07-47FB-ACFB-7E9877EB47F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2125" y="4044950"/>
                        <a:ext cx="7624763" cy="933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847" name="Object 3">
            <a:extLst>
              <a:ext uri="{FF2B5EF4-FFF2-40B4-BE49-F238E27FC236}">
                <a16:creationId xmlns:a16="http://schemas.microsoft.com/office/drawing/2014/main" id="{C4154EED-3E00-490E-B74E-182E8CD4B72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54013" y="1609725"/>
          <a:ext cx="7993062" cy="1062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" name="Packager Shell Object" showAsIcon="1" r:id="rId7" imgW="3241080" imgH="437760" progId="Package">
                  <p:embed/>
                </p:oleObj>
              </mc:Choice>
              <mc:Fallback>
                <p:oleObj name="Packager Shell Object" showAsIcon="1" r:id="rId7" imgW="3241080" imgH="437760" progId="Package">
                  <p:embed/>
                  <p:pic>
                    <p:nvPicPr>
                      <p:cNvPr id="35847" name="Object 3">
                        <a:extLst>
                          <a:ext uri="{FF2B5EF4-FFF2-40B4-BE49-F238E27FC236}">
                            <a16:creationId xmlns:a16="http://schemas.microsoft.com/office/drawing/2014/main" id="{C4154EED-3E00-490E-B74E-182E8CD4B72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4013" y="1609725"/>
                        <a:ext cx="7993062" cy="1062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848" name="Object 4">
            <a:extLst>
              <a:ext uri="{FF2B5EF4-FFF2-40B4-BE49-F238E27FC236}">
                <a16:creationId xmlns:a16="http://schemas.microsoft.com/office/drawing/2014/main" id="{D56C525E-2B15-4184-8906-42BDB46E5B7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55650" y="5297488"/>
          <a:ext cx="7200900" cy="933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" name="Packager Shell Object" showAsIcon="1" r:id="rId9" imgW="3501720" imgH="437760" progId="Package">
                  <p:embed/>
                </p:oleObj>
              </mc:Choice>
              <mc:Fallback>
                <p:oleObj name="Packager Shell Object" showAsIcon="1" r:id="rId9" imgW="3501720" imgH="437760" progId="Package">
                  <p:embed/>
                  <p:pic>
                    <p:nvPicPr>
                      <p:cNvPr id="35848" name="Object 4">
                        <a:extLst>
                          <a:ext uri="{FF2B5EF4-FFF2-40B4-BE49-F238E27FC236}">
                            <a16:creationId xmlns:a16="http://schemas.microsoft.com/office/drawing/2014/main" id="{D56C525E-2B15-4184-8906-42BDB46E5B7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650" y="5297488"/>
                        <a:ext cx="7200900" cy="933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4">
            <a:extLst>
              <a:ext uri="{FF2B5EF4-FFF2-40B4-BE49-F238E27FC236}">
                <a16:creationId xmlns:a16="http://schemas.microsoft.com/office/drawing/2014/main" id="{4313C3BF-A847-4905-887E-C453B25562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1300" y="260350"/>
            <a:ext cx="455295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67" name="Picture 56">
            <a:extLst>
              <a:ext uri="{FF2B5EF4-FFF2-40B4-BE49-F238E27FC236}">
                <a16:creationId xmlns:a16="http://schemas.microsoft.com/office/drawing/2014/main" id="{89FC2C44-B32D-4A7D-9BD1-3FE1E0D627C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6213475"/>
            <a:ext cx="3197225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8" name="Rectangle 2">
            <a:extLst>
              <a:ext uri="{FF2B5EF4-FFF2-40B4-BE49-F238E27FC236}">
                <a16:creationId xmlns:a16="http://schemas.microsoft.com/office/drawing/2014/main" id="{E1DCC4A4-102D-4EEB-A8B0-E9D70D1F9D56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3203575" y="2757488"/>
            <a:ext cx="5545138" cy="676275"/>
          </a:xfrm>
        </p:spPr>
        <p:txBody>
          <a:bodyPr/>
          <a:lstStyle/>
          <a:p>
            <a:pPr eaLnBrk="1" hangingPunct="1"/>
            <a:r>
              <a:rPr lang="en-US" altLang="en-US" sz="4400"/>
              <a:t>Conclusion</a:t>
            </a:r>
          </a:p>
        </p:txBody>
      </p:sp>
    </p:spTree>
  </p:cSld>
  <p:clrMapOvr>
    <a:masterClrMapping/>
  </p:clrMapOvr>
  <p:transition spd="slow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>
            <a:extLst>
              <a:ext uri="{FF2B5EF4-FFF2-40B4-BE49-F238E27FC236}">
                <a16:creationId xmlns:a16="http://schemas.microsoft.com/office/drawing/2014/main" id="{135B0BC2-A873-4F9F-963D-DD64C44764B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Conclusion </a:t>
            </a:r>
            <a:endParaRPr lang="en-ZA" altLang="en-US"/>
          </a:p>
        </p:txBody>
      </p:sp>
      <p:sp>
        <p:nvSpPr>
          <p:cNvPr id="37891" name="Content Placeholder 2">
            <a:extLst>
              <a:ext uri="{FF2B5EF4-FFF2-40B4-BE49-F238E27FC236}">
                <a16:creationId xmlns:a16="http://schemas.microsoft.com/office/drawing/2014/main" id="{6F2D6094-12DD-49E3-A258-7FB913BF7D57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323850" y="1336675"/>
            <a:ext cx="8502650" cy="5045075"/>
          </a:xfrm>
        </p:spPr>
        <p:txBody>
          <a:bodyPr/>
          <a:lstStyle/>
          <a:p>
            <a:pPr marL="457200" indent="-457200">
              <a:buFontTx/>
              <a:buAutoNum type="arabicPeriod"/>
            </a:pPr>
            <a:r>
              <a:rPr lang="en-US" altLang="en-US"/>
              <a:t>OHS returnable must be:</a:t>
            </a:r>
          </a:p>
          <a:p>
            <a:pPr marL="908050" lvl="1" indent="-457200">
              <a:buFontTx/>
              <a:buAutoNum type="romanUcPeriod"/>
            </a:pPr>
            <a:r>
              <a:rPr lang="en-US" altLang="en-US"/>
              <a:t>Clearly indexed </a:t>
            </a:r>
          </a:p>
          <a:p>
            <a:pPr marL="908050" lvl="1" indent="-457200">
              <a:buFontTx/>
              <a:buAutoNum type="romanUcPeriod"/>
            </a:pPr>
            <a:r>
              <a:rPr lang="en-ZA" altLang="en-US"/>
              <a:t>Legible </a:t>
            </a:r>
          </a:p>
          <a:p>
            <a:pPr marL="908050" lvl="1" indent="-457200">
              <a:buFontTx/>
              <a:buAutoNum type="romanUcPeriod"/>
            </a:pPr>
            <a:r>
              <a:rPr lang="en-ZA" altLang="en-US"/>
              <a:t>Current </a:t>
            </a:r>
          </a:p>
          <a:p>
            <a:pPr marL="908050" lvl="1" indent="-457200">
              <a:buFontTx/>
              <a:buAutoNum type="romanUcPeriod"/>
            </a:pPr>
            <a:r>
              <a:rPr lang="en-ZA" altLang="en-US"/>
              <a:t>Specific to the scope</a:t>
            </a:r>
          </a:p>
          <a:p>
            <a:pPr marL="908050" lvl="1" indent="-457200">
              <a:buFontTx/>
              <a:buAutoNum type="romanUcPeriod"/>
            </a:pPr>
            <a:endParaRPr lang="en-ZA" altLang="en-US"/>
          </a:p>
          <a:p>
            <a:pPr marL="457200" indent="-457200" algn="ctr">
              <a:buFontTx/>
              <a:buNone/>
            </a:pPr>
            <a:r>
              <a:rPr lang="en-ZA" altLang="en-US"/>
              <a:t>NB:. The OHS tender returnable must as a minimum address the site-specific </a:t>
            </a:r>
            <a:r>
              <a:rPr lang="en-ZA" altLang="en-US" b="1"/>
              <a:t>H&amp;S Specification</a:t>
            </a:r>
          </a:p>
          <a:p>
            <a:pPr marL="457200" indent="-457200">
              <a:buFontTx/>
              <a:buAutoNum type="arabicPeriod"/>
            </a:pPr>
            <a:endParaRPr lang="en-ZA" altLang="en-US"/>
          </a:p>
        </p:txBody>
      </p:sp>
      <p:sp>
        <p:nvSpPr>
          <p:cNvPr id="37892" name="Slide Number Placeholder 4">
            <a:extLst>
              <a:ext uri="{FF2B5EF4-FFF2-40B4-BE49-F238E27FC236}">
                <a16:creationId xmlns:a16="http://schemas.microsoft.com/office/drawing/2014/main" id="{34ED975C-E0AE-42DC-A23E-1765D8A962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4A56F89-2444-40CF-AAFA-B56EBCFB5B44}" type="slidenum">
              <a:rPr kumimoji="0" lang="en-ZA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83725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ZA" altLang="en-US" sz="1000" b="0" i="0" u="none" strike="noStrike" kern="1200" cap="none" spc="0" normalizeH="0" baseline="0" noProof="0">
              <a:ln>
                <a:noFill/>
              </a:ln>
              <a:solidFill>
                <a:srgbClr val="83725B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37893" name="Picture 1">
            <a:extLst>
              <a:ext uri="{FF2B5EF4-FFF2-40B4-BE49-F238E27FC236}">
                <a16:creationId xmlns:a16="http://schemas.microsoft.com/office/drawing/2014/main" id="{04907BE3-A307-4A2E-BB8A-CAFC8C66BA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7663" y="1336675"/>
            <a:ext cx="2808287" cy="280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3234677" y="3356992"/>
            <a:ext cx="5545137" cy="2088232"/>
          </a:xfrm>
        </p:spPr>
        <p:txBody>
          <a:bodyPr/>
          <a:lstStyle/>
          <a:p>
            <a:pPr algn="ctr"/>
            <a:br>
              <a:rPr lang="en-US" b="1" dirty="0"/>
            </a:br>
            <a:r>
              <a:rPr lang="en-US" b="1" dirty="0"/>
              <a:t>CONTRACTUAL REQUIREMENTS</a:t>
            </a:r>
            <a:br>
              <a:rPr lang="en-US" b="1" dirty="0"/>
            </a:br>
            <a:br>
              <a:rPr lang="en-US" b="1" dirty="0"/>
            </a:br>
            <a:r>
              <a:rPr lang="en-US" b="1" dirty="0"/>
              <a:t>Transmission Projects Delivery (TPD) </a:t>
            </a:r>
            <a:br>
              <a:rPr lang="en-US" b="1" dirty="0"/>
            </a:br>
            <a:br>
              <a:rPr lang="en-US" b="1" dirty="0"/>
            </a:br>
            <a:r>
              <a:rPr lang="en-US" b="1" dirty="0"/>
              <a:t>Tender Environmental  Requirements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Presented by: Tshinanṋe Mutshatshi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783052542"/>
      </p:ext>
    </p:extLst>
  </p:cSld>
  <p:clrMapOvr>
    <a:masterClrMapping/>
  </p:clrMapOvr>
  <p:transition spd="slow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7. TPD Overview – Environmental Management</a:t>
            </a:r>
            <a:endParaRPr lang="en-ZA" altLang="en-US" dirty="0"/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436563" y="1412875"/>
            <a:ext cx="8378825" cy="5045075"/>
          </a:xfrm>
        </p:spPr>
        <p:txBody>
          <a:bodyPr/>
          <a:lstStyle/>
          <a:p>
            <a:r>
              <a:rPr lang="en-US" altLang="en-US" dirty="0"/>
              <a:t>Transmission Division, ISO14001: 2015 EMS Certified</a:t>
            </a:r>
          </a:p>
          <a:p>
            <a:r>
              <a:rPr lang="en-US" altLang="en-US" dirty="0"/>
              <a:t>Projects Delivery Construction (including refurbishment and maintenance) of Transmission Power Lines and Substations and associated infrastructures (i.e., Telecommunication Towers) </a:t>
            </a:r>
          </a:p>
          <a:p>
            <a:r>
              <a:rPr lang="en-US" altLang="en-US" dirty="0"/>
              <a:t>Environmental Requirements for Contractors and/or Suppliers (TPDMAN-ST-37)</a:t>
            </a:r>
          </a:p>
          <a:p>
            <a:r>
              <a:rPr lang="en-US" altLang="en-US" dirty="0"/>
              <a:t>TPD Waste Management Plan (TPDMAN-PL-58)</a:t>
            </a:r>
          </a:p>
          <a:p>
            <a:r>
              <a:rPr lang="en-US" altLang="en-US" dirty="0"/>
              <a:t>Environmental Tender Evaluation Template – TPDMAN-FM-120</a:t>
            </a:r>
            <a:endParaRPr lang="en-ZA" altLang="en-US" dirty="0"/>
          </a:p>
          <a:p>
            <a:r>
              <a:rPr lang="en-ZA" altLang="en-US" dirty="0"/>
              <a:t>Environmental Incident Management Procedure</a:t>
            </a:r>
          </a:p>
        </p:txBody>
      </p:sp>
      <p:sp>
        <p:nvSpPr>
          <p:cNvPr id="6148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2B07E910-25F9-48B2-A785-9444C5FFE8F3}" type="datetime1">
              <a:rPr lang="en-ZA" altLang="en-US" smtClean="0">
                <a:solidFill>
                  <a:srgbClr val="83725B"/>
                </a:solidFill>
              </a:rPr>
              <a:pPr/>
              <a:t>2022/08/22</a:t>
            </a:fld>
            <a:endParaRPr lang="en-ZA" altLang="en-US">
              <a:solidFill>
                <a:srgbClr val="83725B"/>
              </a:solidFill>
            </a:endParaRPr>
          </a:p>
        </p:txBody>
      </p:sp>
      <p:sp>
        <p:nvSpPr>
          <p:cNvPr id="614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A2A058AA-38C5-403A-8163-DECB1EAED0BE}" type="slidenum">
              <a:rPr lang="en-ZA" altLang="en-US" smtClean="0">
                <a:solidFill>
                  <a:srgbClr val="83725B"/>
                </a:solidFill>
              </a:rPr>
              <a:pPr/>
              <a:t>9</a:t>
            </a:fld>
            <a:endParaRPr lang="en-ZA" altLang="en-US">
              <a:solidFill>
                <a:srgbClr val="83725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0782613"/>
      </p:ext>
    </p:extLst>
  </p:cSld>
  <p:clrMapOvr>
    <a:masterClrMapping/>
  </p:clrMapOvr>
  <p:transition spd="slow">
    <p:fade/>
  </p:transition>
</p:sld>
</file>

<file path=ppt/theme/theme1.xml><?xml version="1.0" encoding="utf-8"?>
<a:theme xmlns:a="http://schemas.openxmlformats.org/drawingml/2006/main" name="Default Design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83725B"/>
      </a:hlink>
      <a:folHlink>
        <a:srgbClr val="858705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tandard Presentation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83725B"/>
      </a:hlink>
      <a:folHlink>
        <a:srgbClr val="858705"/>
      </a:folHlink>
    </a:clrScheme>
    <a:fontScheme name="Standard Presentatio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Standard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 Presentatio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Presentatio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Presentatio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Presentatio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Default Design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83725B"/>
      </a:hlink>
      <a:folHlink>
        <a:srgbClr val="858705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Default Design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83725B"/>
      </a:hlink>
      <a:folHlink>
        <a:srgbClr val="858705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Default Design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83725B"/>
      </a:hlink>
      <a:folHlink>
        <a:srgbClr val="858705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4_Default Design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83725B"/>
      </a:hlink>
      <a:folHlink>
        <a:srgbClr val="858705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5_Default Design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83725B"/>
      </a:hlink>
      <a:folHlink>
        <a:srgbClr val="858705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6_Default Design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83725B"/>
      </a:hlink>
      <a:folHlink>
        <a:srgbClr val="858705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7_Default Design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83725B"/>
      </a:hlink>
      <a:folHlink>
        <a:srgbClr val="858705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18149</TotalTime>
  <Words>496</Words>
  <Application>Microsoft Office PowerPoint</Application>
  <PresentationFormat>On-screen Show (4:3)</PresentationFormat>
  <Paragraphs>76</Paragraphs>
  <Slides>15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9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7" baseType="lpstr">
      <vt:lpstr>Arial</vt:lpstr>
      <vt:lpstr>Wingdings</vt:lpstr>
      <vt:lpstr>Default Design</vt:lpstr>
      <vt:lpstr>Standard Presentation</vt:lpstr>
      <vt:lpstr>1_Default Design</vt:lpstr>
      <vt:lpstr>2_Default Design</vt:lpstr>
      <vt:lpstr>3_Default Design</vt:lpstr>
      <vt:lpstr>4_Default Design</vt:lpstr>
      <vt:lpstr>5_Default Design</vt:lpstr>
      <vt:lpstr>6_Default Design</vt:lpstr>
      <vt:lpstr>7_Default Design</vt:lpstr>
      <vt:lpstr>Packager Shell Object</vt:lpstr>
      <vt:lpstr>TRANSMISSION HV LINE CONTRACTOR INCUBATION PROGRAM   H&amp;S Clarification </vt:lpstr>
      <vt:lpstr>OHS Tender Returnable  </vt:lpstr>
      <vt:lpstr>OHS Tender Returnable cont…</vt:lpstr>
      <vt:lpstr>Site Readiness Evaluation</vt:lpstr>
      <vt:lpstr>Annexures</vt:lpstr>
      <vt:lpstr>Conclusion</vt:lpstr>
      <vt:lpstr>Conclusion </vt:lpstr>
      <vt:lpstr> CONTRACTUAL REQUIREMENTS  Transmission Projects Delivery (TPD)   Tender Environmental  Requirements   Presented by: Tshinanṋe Mutshatshi   </vt:lpstr>
      <vt:lpstr>7. TPD Overview – Environmental Management</vt:lpstr>
      <vt:lpstr>Environmental Management Requirements</vt:lpstr>
      <vt:lpstr>PowerPoint Presentation</vt:lpstr>
      <vt:lpstr>Compiled by</vt:lpstr>
      <vt:lpstr>Criteria for line construction- Incubation</vt:lpstr>
      <vt:lpstr> FORM A</vt:lpstr>
      <vt:lpstr>Thank you  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TCH bonisa</dc:creator>
  <cp:lastModifiedBy>Puleng Tsatsi</cp:lastModifiedBy>
  <cp:revision>1252</cp:revision>
  <cp:lastPrinted>2016-10-20T13:21:58Z</cp:lastPrinted>
  <dcterms:created xsi:type="dcterms:W3CDTF">2009-06-02T18:15:51Z</dcterms:created>
  <dcterms:modified xsi:type="dcterms:W3CDTF">2022-08-22T10:21:12Z</dcterms:modified>
</cp:coreProperties>
</file>