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2" d="100"/>
          <a:sy n="82" d="100"/>
        </p:scale>
        <p:origin x="720"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EF9BD1C-5E1D-B30E-7578-F36B8F001F60}"/>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ZA"/>
          </a:p>
        </p:txBody>
      </p:sp>
      <p:sp>
        <p:nvSpPr>
          <p:cNvPr id="3" name="Subtitle 2">
            <a:extLst>
              <a:ext uri="{FF2B5EF4-FFF2-40B4-BE49-F238E27FC236}">
                <a16:creationId xmlns:a16="http://schemas.microsoft.com/office/drawing/2014/main" id="{48AE77F2-5196-8290-61D1-C9A780276FE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ZA"/>
          </a:p>
        </p:txBody>
      </p:sp>
      <p:sp>
        <p:nvSpPr>
          <p:cNvPr id="4" name="Date Placeholder 3">
            <a:extLst>
              <a:ext uri="{FF2B5EF4-FFF2-40B4-BE49-F238E27FC236}">
                <a16:creationId xmlns:a16="http://schemas.microsoft.com/office/drawing/2014/main" id="{EDFF825F-BFE1-F5AC-1C52-87CEEAEDAC5D}"/>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5" name="Footer Placeholder 4">
            <a:extLst>
              <a:ext uri="{FF2B5EF4-FFF2-40B4-BE49-F238E27FC236}">
                <a16:creationId xmlns:a16="http://schemas.microsoft.com/office/drawing/2014/main" id="{4F4C4682-495F-71A0-79A5-3574AAA79E3F}"/>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BAAB1C03-DE7E-3153-6368-9721815C95C0}"/>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27178946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06A0C3D-18DC-8240-0F53-F2D0DC560F02}"/>
              </a:ext>
            </a:extLst>
          </p:cNvPr>
          <p:cNvSpPr>
            <a:spLocks noGrp="1"/>
          </p:cNvSpPr>
          <p:nvPr>
            <p:ph type="title"/>
          </p:nvPr>
        </p:nvSpPr>
        <p:spPr/>
        <p:txBody>
          <a:bodyPr/>
          <a:lstStyle/>
          <a:p>
            <a:r>
              <a:rPr lang="en-US"/>
              <a:t>Click to edit Master title style</a:t>
            </a:r>
            <a:endParaRPr lang="en-ZA"/>
          </a:p>
        </p:txBody>
      </p:sp>
      <p:sp>
        <p:nvSpPr>
          <p:cNvPr id="3" name="Vertical Text Placeholder 2">
            <a:extLst>
              <a:ext uri="{FF2B5EF4-FFF2-40B4-BE49-F238E27FC236}">
                <a16:creationId xmlns:a16="http://schemas.microsoft.com/office/drawing/2014/main" id="{0C8236B5-C7EA-BABB-AC6C-E668BA524853}"/>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Date Placeholder 3">
            <a:extLst>
              <a:ext uri="{FF2B5EF4-FFF2-40B4-BE49-F238E27FC236}">
                <a16:creationId xmlns:a16="http://schemas.microsoft.com/office/drawing/2014/main" id="{C60D9565-08FB-F634-769B-4A99E4BCAD85}"/>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5" name="Footer Placeholder 4">
            <a:extLst>
              <a:ext uri="{FF2B5EF4-FFF2-40B4-BE49-F238E27FC236}">
                <a16:creationId xmlns:a16="http://schemas.microsoft.com/office/drawing/2014/main" id="{DABEBFF5-A780-A90B-28F8-97416AB697EB}"/>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C04858D0-D8C0-C1C6-7CDD-A1D702A9C083}"/>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29352735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F71E47F6-DCFC-07EE-CFD6-05C77F85B75C}"/>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ZA"/>
          </a:p>
        </p:txBody>
      </p:sp>
      <p:sp>
        <p:nvSpPr>
          <p:cNvPr id="3" name="Vertical Text Placeholder 2">
            <a:extLst>
              <a:ext uri="{FF2B5EF4-FFF2-40B4-BE49-F238E27FC236}">
                <a16:creationId xmlns:a16="http://schemas.microsoft.com/office/drawing/2014/main" id="{3D69163C-FB56-B057-19D4-DFADED92A2C6}"/>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Date Placeholder 3">
            <a:extLst>
              <a:ext uri="{FF2B5EF4-FFF2-40B4-BE49-F238E27FC236}">
                <a16:creationId xmlns:a16="http://schemas.microsoft.com/office/drawing/2014/main" id="{559BB17D-BC5D-90C8-A1D3-F6D5DDCAA810}"/>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5" name="Footer Placeholder 4">
            <a:extLst>
              <a:ext uri="{FF2B5EF4-FFF2-40B4-BE49-F238E27FC236}">
                <a16:creationId xmlns:a16="http://schemas.microsoft.com/office/drawing/2014/main" id="{53951D04-777B-ED78-A45C-510B7D6D0EA9}"/>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F17B8671-FF6D-AFDC-5C47-5764E4A3FD70}"/>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309937114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C1AA39-A2AF-F705-C768-D1D01FCB46CC}"/>
              </a:ext>
            </a:extLst>
          </p:cNvPr>
          <p:cNvSpPr>
            <a:spLocks noGrp="1"/>
          </p:cNvSpPr>
          <p:nvPr>
            <p:ph type="title"/>
          </p:nvPr>
        </p:nvSpPr>
        <p:spPr/>
        <p:txBody>
          <a:bodyPr/>
          <a:lstStyle/>
          <a:p>
            <a:r>
              <a:rPr lang="en-US"/>
              <a:t>Click to edit Master title style</a:t>
            </a:r>
            <a:endParaRPr lang="en-ZA"/>
          </a:p>
        </p:txBody>
      </p:sp>
      <p:sp>
        <p:nvSpPr>
          <p:cNvPr id="3" name="Content Placeholder 2">
            <a:extLst>
              <a:ext uri="{FF2B5EF4-FFF2-40B4-BE49-F238E27FC236}">
                <a16:creationId xmlns:a16="http://schemas.microsoft.com/office/drawing/2014/main" id="{2E73100B-C70B-BF5B-ED44-58B19658DADF}"/>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Date Placeholder 3">
            <a:extLst>
              <a:ext uri="{FF2B5EF4-FFF2-40B4-BE49-F238E27FC236}">
                <a16:creationId xmlns:a16="http://schemas.microsoft.com/office/drawing/2014/main" id="{4424A789-F50A-D9EE-DA46-62666EC6E948}"/>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5" name="Footer Placeholder 4">
            <a:extLst>
              <a:ext uri="{FF2B5EF4-FFF2-40B4-BE49-F238E27FC236}">
                <a16:creationId xmlns:a16="http://schemas.microsoft.com/office/drawing/2014/main" id="{E7D8A912-DACC-C177-ED25-27F83615030D}"/>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B299A05F-53BE-6EF2-031A-0C9AEE415A1E}"/>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15556968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03AE2A-6216-3283-3C50-D565331837CA}"/>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ZA"/>
          </a:p>
        </p:txBody>
      </p:sp>
      <p:sp>
        <p:nvSpPr>
          <p:cNvPr id="3" name="Text Placeholder 2">
            <a:extLst>
              <a:ext uri="{FF2B5EF4-FFF2-40B4-BE49-F238E27FC236}">
                <a16:creationId xmlns:a16="http://schemas.microsoft.com/office/drawing/2014/main" id="{E3A75CBA-2694-C27F-E268-22904FA261D5}"/>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988B89FC-C2BB-9357-5F27-47CCA32F0BD6}"/>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5" name="Footer Placeholder 4">
            <a:extLst>
              <a:ext uri="{FF2B5EF4-FFF2-40B4-BE49-F238E27FC236}">
                <a16:creationId xmlns:a16="http://schemas.microsoft.com/office/drawing/2014/main" id="{A43F5689-957E-BDC3-D83F-0D9239528BF1}"/>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ABE47A14-3C6F-0B00-D425-E20CE0F04100}"/>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38546868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4B5915-B508-F090-F71D-89D0C857F8A4}"/>
              </a:ext>
            </a:extLst>
          </p:cNvPr>
          <p:cNvSpPr>
            <a:spLocks noGrp="1"/>
          </p:cNvSpPr>
          <p:nvPr>
            <p:ph type="title"/>
          </p:nvPr>
        </p:nvSpPr>
        <p:spPr/>
        <p:txBody>
          <a:bodyPr/>
          <a:lstStyle/>
          <a:p>
            <a:r>
              <a:rPr lang="en-US"/>
              <a:t>Click to edit Master title style</a:t>
            </a:r>
            <a:endParaRPr lang="en-ZA"/>
          </a:p>
        </p:txBody>
      </p:sp>
      <p:sp>
        <p:nvSpPr>
          <p:cNvPr id="3" name="Content Placeholder 2">
            <a:extLst>
              <a:ext uri="{FF2B5EF4-FFF2-40B4-BE49-F238E27FC236}">
                <a16:creationId xmlns:a16="http://schemas.microsoft.com/office/drawing/2014/main" id="{A2FE9F32-94CC-6620-81C4-ECACE122F817}"/>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Content Placeholder 3">
            <a:extLst>
              <a:ext uri="{FF2B5EF4-FFF2-40B4-BE49-F238E27FC236}">
                <a16:creationId xmlns:a16="http://schemas.microsoft.com/office/drawing/2014/main" id="{926064FC-AAF6-ABFC-DDEC-084030A679E9}"/>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5" name="Date Placeholder 4">
            <a:extLst>
              <a:ext uri="{FF2B5EF4-FFF2-40B4-BE49-F238E27FC236}">
                <a16:creationId xmlns:a16="http://schemas.microsoft.com/office/drawing/2014/main" id="{CD74BB08-D87C-A815-C29C-16B8B9C965B3}"/>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6" name="Footer Placeholder 5">
            <a:extLst>
              <a:ext uri="{FF2B5EF4-FFF2-40B4-BE49-F238E27FC236}">
                <a16:creationId xmlns:a16="http://schemas.microsoft.com/office/drawing/2014/main" id="{BE161B16-C4FA-3D7D-3509-E1DAA646D28E}"/>
              </a:ext>
            </a:extLst>
          </p:cNvPr>
          <p:cNvSpPr>
            <a:spLocks noGrp="1"/>
          </p:cNvSpPr>
          <p:nvPr>
            <p:ph type="ftr" sz="quarter" idx="11"/>
          </p:nvPr>
        </p:nvSpPr>
        <p:spPr/>
        <p:txBody>
          <a:bodyPr/>
          <a:lstStyle/>
          <a:p>
            <a:endParaRPr lang="en-ZA"/>
          </a:p>
        </p:txBody>
      </p:sp>
      <p:sp>
        <p:nvSpPr>
          <p:cNvPr id="7" name="Slide Number Placeholder 6">
            <a:extLst>
              <a:ext uri="{FF2B5EF4-FFF2-40B4-BE49-F238E27FC236}">
                <a16:creationId xmlns:a16="http://schemas.microsoft.com/office/drawing/2014/main" id="{764D882F-36E9-C849-4830-FD701718604F}"/>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21941910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44B58C-230E-8286-64B1-AB607C327670}"/>
              </a:ext>
            </a:extLst>
          </p:cNvPr>
          <p:cNvSpPr>
            <a:spLocks noGrp="1"/>
          </p:cNvSpPr>
          <p:nvPr>
            <p:ph type="title"/>
          </p:nvPr>
        </p:nvSpPr>
        <p:spPr>
          <a:xfrm>
            <a:off x="839788" y="365125"/>
            <a:ext cx="10515600" cy="1325563"/>
          </a:xfrm>
        </p:spPr>
        <p:txBody>
          <a:bodyPr/>
          <a:lstStyle/>
          <a:p>
            <a:r>
              <a:rPr lang="en-US"/>
              <a:t>Click to edit Master title style</a:t>
            </a:r>
            <a:endParaRPr lang="en-ZA"/>
          </a:p>
        </p:txBody>
      </p:sp>
      <p:sp>
        <p:nvSpPr>
          <p:cNvPr id="3" name="Text Placeholder 2">
            <a:extLst>
              <a:ext uri="{FF2B5EF4-FFF2-40B4-BE49-F238E27FC236}">
                <a16:creationId xmlns:a16="http://schemas.microsoft.com/office/drawing/2014/main" id="{AE5F9946-1304-64FB-2CFF-5FBFFFFA30DA}"/>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CDDD7E27-2B8C-AD3D-1596-776D5AC537B5}"/>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5" name="Text Placeholder 4">
            <a:extLst>
              <a:ext uri="{FF2B5EF4-FFF2-40B4-BE49-F238E27FC236}">
                <a16:creationId xmlns:a16="http://schemas.microsoft.com/office/drawing/2014/main" id="{C3FB9EE5-F692-1C46-7748-D995504418D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B07FF1F7-B3C1-CC3E-5E78-0B6F56DEB4E8}"/>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7" name="Date Placeholder 6">
            <a:extLst>
              <a:ext uri="{FF2B5EF4-FFF2-40B4-BE49-F238E27FC236}">
                <a16:creationId xmlns:a16="http://schemas.microsoft.com/office/drawing/2014/main" id="{E8C9D8AD-D16F-5382-4CA8-9D7544A8364B}"/>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8" name="Footer Placeholder 7">
            <a:extLst>
              <a:ext uri="{FF2B5EF4-FFF2-40B4-BE49-F238E27FC236}">
                <a16:creationId xmlns:a16="http://schemas.microsoft.com/office/drawing/2014/main" id="{2A8A8D0C-99FF-DC07-EF19-DF0179E2815F}"/>
              </a:ext>
            </a:extLst>
          </p:cNvPr>
          <p:cNvSpPr>
            <a:spLocks noGrp="1"/>
          </p:cNvSpPr>
          <p:nvPr>
            <p:ph type="ftr" sz="quarter" idx="11"/>
          </p:nvPr>
        </p:nvSpPr>
        <p:spPr/>
        <p:txBody>
          <a:bodyPr/>
          <a:lstStyle/>
          <a:p>
            <a:endParaRPr lang="en-ZA"/>
          </a:p>
        </p:txBody>
      </p:sp>
      <p:sp>
        <p:nvSpPr>
          <p:cNvPr id="9" name="Slide Number Placeholder 8">
            <a:extLst>
              <a:ext uri="{FF2B5EF4-FFF2-40B4-BE49-F238E27FC236}">
                <a16:creationId xmlns:a16="http://schemas.microsoft.com/office/drawing/2014/main" id="{7542DA4A-C6C8-6C0A-B6F0-F2459596834D}"/>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19477216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6D5AC8B-07B5-02BE-1E2E-A0D5071DBEEA}"/>
              </a:ext>
            </a:extLst>
          </p:cNvPr>
          <p:cNvSpPr>
            <a:spLocks noGrp="1"/>
          </p:cNvSpPr>
          <p:nvPr>
            <p:ph type="title"/>
          </p:nvPr>
        </p:nvSpPr>
        <p:spPr/>
        <p:txBody>
          <a:bodyPr/>
          <a:lstStyle/>
          <a:p>
            <a:r>
              <a:rPr lang="en-US"/>
              <a:t>Click to edit Master title style</a:t>
            </a:r>
            <a:endParaRPr lang="en-ZA"/>
          </a:p>
        </p:txBody>
      </p:sp>
      <p:sp>
        <p:nvSpPr>
          <p:cNvPr id="3" name="Date Placeholder 2">
            <a:extLst>
              <a:ext uri="{FF2B5EF4-FFF2-40B4-BE49-F238E27FC236}">
                <a16:creationId xmlns:a16="http://schemas.microsoft.com/office/drawing/2014/main" id="{D608449F-34F4-DF83-4194-F749281FF9BB}"/>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4" name="Footer Placeholder 3">
            <a:extLst>
              <a:ext uri="{FF2B5EF4-FFF2-40B4-BE49-F238E27FC236}">
                <a16:creationId xmlns:a16="http://schemas.microsoft.com/office/drawing/2014/main" id="{63623665-BA2C-0C31-DD87-D265B63CB975}"/>
              </a:ext>
            </a:extLst>
          </p:cNvPr>
          <p:cNvSpPr>
            <a:spLocks noGrp="1"/>
          </p:cNvSpPr>
          <p:nvPr>
            <p:ph type="ftr" sz="quarter" idx="11"/>
          </p:nvPr>
        </p:nvSpPr>
        <p:spPr/>
        <p:txBody>
          <a:bodyPr/>
          <a:lstStyle/>
          <a:p>
            <a:endParaRPr lang="en-ZA"/>
          </a:p>
        </p:txBody>
      </p:sp>
      <p:sp>
        <p:nvSpPr>
          <p:cNvPr id="5" name="Slide Number Placeholder 4">
            <a:extLst>
              <a:ext uri="{FF2B5EF4-FFF2-40B4-BE49-F238E27FC236}">
                <a16:creationId xmlns:a16="http://schemas.microsoft.com/office/drawing/2014/main" id="{A16BB101-B49A-B8C2-CE1E-EEC0DE36FA6A}"/>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33506830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1E7DF6EE-E9FD-B348-BBC0-572475B540A7}"/>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3" name="Footer Placeholder 2">
            <a:extLst>
              <a:ext uri="{FF2B5EF4-FFF2-40B4-BE49-F238E27FC236}">
                <a16:creationId xmlns:a16="http://schemas.microsoft.com/office/drawing/2014/main" id="{7A098B64-6319-A1B6-F561-B5CF9F648F03}"/>
              </a:ext>
            </a:extLst>
          </p:cNvPr>
          <p:cNvSpPr>
            <a:spLocks noGrp="1"/>
          </p:cNvSpPr>
          <p:nvPr>
            <p:ph type="ftr" sz="quarter" idx="11"/>
          </p:nvPr>
        </p:nvSpPr>
        <p:spPr/>
        <p:txBody>
          <a:bodyPr/>
          <a:lstStyle/>
          <a:p>
            <a:endParaRPr lang="en-ZA"/>
          </a:p>
        </p:txBody>
      </p:sp>
      <p:sp>
        <p:nvSpPr>
          <p:cNvPr id="4" name="Slide Number Placeholder 3">
            <a:extLst>
              <a:ext uri="{FF2B5EF4-FFF2-40B4-BE49-F238E27FC236}">
                <a16:creationId xmlns:a16="http://schemas.microsoft.com/office/drawing/2014/main" id="{9B3E3215-9D94-4B42-3694-DF5A893CE957}"/>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54333186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3834EC-D210-C124-DA7B-E5ECF99FD793}"/>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ZA"/>
          </a:p>
        </p:txBody>
      </p:sp>
      <p:sp>
        <p:nvSpPr>
          <p:cNvPr id="3" name="Content Placeholder 2">
            <a:extLst>
              <a:ext uri="{FF2B5EF4-FFF2-40B4-BE49-F238E27FC236}">
                <a16:creationId xmlns:a16="http://schemas.microsoft.com/office/drawing/2014/main" id="{D0F226F0-3377-B437-5AB4-F71EF78EA5C5}"/>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Text Placeholder 3">
            <a:extLst>
              <a:ext uri="{FF2B5EF4-FFF2-40B4-BE49-F238E27FC236}">
                <a16:creationId xmlns:a16="http://schemas.microsoft.com/office/drawing/2014/main" id="{C9C095C6-D2B4-0C49-2F67-96EFA465671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28C8823D-9417-A8F1-C30C-E34813252CA0}"/>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6" name="Footer Placeholder 5">
            <a:extLst>
              <a:ext uri="{FF2B5EF4-FFF2-40B4-BE49-F238E27FC236}">
                <a16:creationId xmlns:a16="http://schemas.microsoft.com/office/drawing/2014/main" id="{3D389D9E-F6D3-4B22-1A83-7369D68C6556}"/>
              </a:ext>
            </a:extLst>
          </p:cNvPr>
          <p:cNvSpPr>
            <a:spLocks noGrp="1"/>
          </p:cNvSpPr>
          <p:nvPr>
            <p:ph type="ftr" sz="quarter" idx="11"/>
          </p:nvPr>
        </p:nvSpPr>
        <p:spPr/>
        <p:txBody>
          <a:bodyPr/>
          <a:lstStyle/>
          <a:p>
            <a:endParaRPr lang="en-ZA"/>
          </a:p>
        </p:txBody>
      </p:sp>
      <p:sp>
        <p:nvSpPr>
          <p:cNvPr id="7" name="Slide Number Placeholder 6">
            <a:extLst>
              <a:ext uri="{FF2B5EF4-FFF2-40B4-BE49-F238E27FC236}">
                <a16:creationId xmlns:a16="http://schemas.microsoft.com/office/drawing/2014/main" id="{252A9FA0-4746-5EE5-5393-E12B5AAAE1C2}"/>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363554522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15A7FB-9817-DFC9-2BFA-093B1586B271}"/>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ZA"/>
          </a:p>
        </p:txBody>
      </p:sp>
      <p:sp>
        <p:nvSpPr>
          <p:cNvPr id="3" name="Picture Placeholder 2">
            <a:extLst>
              <a:ext uri="{FF2B5EF4-FFF2-40B4-BE49-F238E27FC236}">
                <a16:creationId xmlns:a16="http://schemas.microsoft.com/office/drawing/2014/main" id="{0124BC7E-3F08-685C-E7C9-80E1E6F38D6C}"/>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ZA"/>
          </a:p>
        </p:txBody>
      </p:sp>
      <p:sp>
        <p:nvSpPr>
          <p:cNvPr id="4" name="Text Placeholder 3">
            <a:extLst>
              <a:ext uri="{FF2B5EF4-FFF2-40B4-BE49-F238E27FC236}">
                <a16:creationId xmlns:a16="http://schemas.microsoft.com/office/drawing/2014/main" id="{5768B1BE-95BF-9657-3AC9-C8D77CD6535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262BC9CE-2A5A-30A3-B6E3-F6465D20597F}"/>
              </a:ext>
            </a:extLst>
          </p:cNvPr>
          <p:cNvSpPr>
            <a:spLocks noGrp="1"/>
          </p:cNvSpPr>
          <p:nvPr>
            <p:ph type="dt" sz="half" idx="10"/>
          </p:nvPr>
        </p:nvSpPr>
        <p:spPr/>
        <p:txBody>
          <a:bodyPr/>
          <a:lstStyle/>
          <a:p>
            <a:fld id="{9E1B81C2-ECE1-4C3C-B0CD-A2115A48B023}" type="datetimeFigureOut">
              <a:rPr lang="en-ZA" smtClean="0"/>
              <a:t>2025/08/22</a:t>
            </a:fld>
            <a:endParaRPr lang="en-ZA"/>
          </a:p>
        </p:txBody>
      </p:sp>
      <p:sp>
        <p:nvSpPr>
          <p:cNvPr id="6" name="Footer Placeholder 5">
            <a:extLst>
              <a:ext uri="{FF2B5EF4-FFF2-40B4-BE49-F238E27FC236}">
                <a16:creationId xmlns:a16="http://schemas.microsoft.com/office/drawing/2014/main" id="{04ED9378-EE3A-0525-2F22-3A126F3958AB}"/>
              </a:ext>
            </a:extLst>
          </p:cNvPr>
          <p:cNvSpPr>
            <a:spLocks noGrp="1"/>
          </p:cNvSpPr>
          <p:nvPr>
            <p:ph type="ftr" sz="quarter" idx="11"/>
          </p:nvPr>
        </p:nvSpPr>
        <p:spPr/>
        <p:txBody>
          <a:bodyPr/>
          <a:lstStyle/>
          <a:p>
            <a:endParaRPr lang="en-ZA"/>
          </a:p>
        </p:txBody>
      </p:sp>
      <p:sp>
        <p:nvSpPr>
          <p:cNvPr id="7" name="Slide Number Placeholder 6">
            <a:extLst>
              <a:ext uri="{FF2B5EF4-FFF2-40B4-BE49-F238E27FC236}">
                <a16:creationId xmlns:a16="http://schemas.microsoft.com/office/drawing/2014/main" id="{E05C17B7-ADF2-54FD-DC9B-A28B4741661C}"/>
              </a:ext>
            </a:extLst>
          </p:cNvPr>
          <p:cNvSpPr>
            <a:spLocks noGrp="1"/>
          </p:cNvSpPr>
          <p:nvPr>
            <p:ph type="sldNum" sz="quarter" idx="12"/>
          </p:nvPr>
        </p:nvSpPr>
        <p:spPr/>
        <p:txBody>
          <a:bodyPr/>
          <a:lstStyle/>
          <a:p>
            <a:fld id="{6D4FC3EF-8F65-46B7-BF3F-C1D772E4B8E5}" type="slidenum">
              <a:rPr lang="en-ZA" smtClean="0"/>
              <a:t>‹#›</a:t>
            </a:fld>
            <a:endParaRPr lang="en-ZA"/>
          </a:p>
        </p:txBody>
      </p:sp>
    </p:spTree>
    <p:extLst>
      <p:ext uri="{BB962C8B-B14F-4D97-AF65-F5344CB8AC3E}">
        <p14:creationId xmlns:p14="http://schemas.microsoft.com/office/powerpoint/2010/main" val="755095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AF8836BF-5C8B-FF30-F182-75D260CF41B6}"/>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ZA"/>
          </a:p>
        </p:txBody>
      </p:sp>
      <p:sp>
        <p:nvSpPr>
          <p:cNvPr id="3" name="Text Placeholder 2">
            <a:extLst>
              <a:ext uri="{FF2B5EF4-FFF2-40B4-BE49-F238E27FC236}">
                <a16:creationId xmlns:a16="http://schemas.microsoft.com/office/drawing/2014/main" id="{CC580793-AC5F-C37F-AA14-15F60CC36F4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Date Placeholder 3">
            <a:extLst>
              <a:ext uri="{FF2B5EF4-FFF2-40B4-BE49-F238E27FC236}">
                <a16:creationId xmlns:a16="http://schemas.microsoft.com/office/drawing/2014/main" id="{B5D12EFC-B1C4-EA3C-2DF6-1E5959FE2D0C}"/>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9E1B81C2-ECE1-4C3C-B0CD-A2115A48B023}" type="datetimeFigureOut">
              <a:rPr lang="en-ZA" smtClean="0"/>
              <a:t>2025/08/22</a:t>
            </a:fld>
            <a:endParaRPr lang="en-ZA"/>
          </a:p>
        </p:txBody>
      </p:sp>
      <p:sp>
        <p:nvSpPr>
          <p:cNvPr id="5" name="Footer Placeholder 4">
            <a:extLst>
              <a:ext uri="{FF2B5EF4-FFF2-40B4-BE49-F238E27FC236}">
                <a16:creationId xmlns:a16="http://schemas.microsoft.com/office/drawing/2014/main" id="{474F1E89-F994-9AF8-BEAD-146FBA990C92}"/>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ZA"/>
          </a:p>
        </p:txBody>
      </p:sp>
      <p:sp>
        <p:nvSpPr>
          <p:cNvPr id="6" name="Slide Number Placeholder 5">
            <a:extLst>
              <a:ext uri="{FF2B5EF4-FFF2-40B4-BE49-F238E27FC236}">
                <a16:creationId xmlns:a16="http://schemas.microsoft.com/office/drawing/2014/main" id="{ED07EA9A-A69F-07B0-6D6B-96CCA1C228A6}"/>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6D4FC3EF-8F65-46B7-BF3F-C1D772E4B8E5}" type="slidenum">
              <a:rPr lang="en-ZA" smtClean="0"/>
              <a:t>‹#›</a:t>
            </a:fld>
            <a:endParaRPr lang="en-ZA"/>
          </a:p>
        </p:txBody>
      </p:sp>
    </p:spTree>
    <p:extLst>
      <p:ext uri="{BB962C8B-B14F-4D97-AF65-F5344CB8AC3E}">
        <p14:creationId xmlns:p14="http://schemas.microsoft.com/office/powerpoint/2010/main" val="29216406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mailto:delangsf@eskom.co.za"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1A3C89F8-0D2F-47FF-B903-151248265F4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gradFill flip="none" rotWithShape="1">
            <a:gsLst>
              <a:gs pos="0">
                <a:schemeClr val="accent1"/>
              </a:gs>
              <a:gs pos="100000">
                <a:schemeClr val="accent2"/>
              </a:gs>
            </a:gsLst>
            <a:lin ang="81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FFFF"/>
              </a:solidFill>
            </a:endParaRPr>
          </a:p>
        </p:txBody>
      </p:sp>
      <p:sp>
        <p:nvSpPr>
          <p:cNvPr id="2" name="Title 1">
            <a:extLst>
              <a:ext uri="{FF2B5EF4-FFF2-40B4-BE49-F238E27FC236}">
                <a16:creationId xmlns:a16="http://schemas.microsoft.com/office/drawing/2014/main" id="{6F3E9E2C-D0B5-4630-9295-83FD765EBA8F}"/>
              </a:ext>
            </a:extLst>
          </p:cNvPr>
          <p:cNvSpPr>
            <a:spLocks noGrp="1"/>
          </p:cNvSpPr>
          <p:nvPr>
            <p:ph type="ctrTitle"/>
          </p:nvPr>
        </p:nvSpPr>
        <p:spPr>
          <a:xfrm>
            <a:off x="3880430" y="583345"/>
            <a:ext cx="7160357" cy="4164820"/>
          </a:xfrm>
        </p:spPr>
        <p:txBody>
          <a:bodyPr anchor="t">
            <a:normAutofit/>
          </a:bodyPr>
          <a:lstStyle/>
          <a:p>
            <a:pPr algn="r"/>
            <a:r>
              <a:rPr lang="en-US" sz="5000">
                <a:solidFill>
                  <a:srgbClr val="FFFFFF"/>
                </a:solidFill>
              </a:rPr>
              <a:t>FSOU LIVE WORK WOODPOLE REPLACMENT CONTRACT AUTHORISATION PROCESS</a:t>
            </a:r>
            <a:endParaRPr lang="en-ZA" sz="5000">
              <a:solidFill>
                <a:srgbClr val="FFFFFF"/>
              </a:solidFill>
            </a:endParaRPr>
          </a:p>
        </p:txBody>
      </p:sp>
      <p:sp>
        <p:nvSpPr>
          <p:cNvPr id="3" name="Subtitle 2">
            <a:extLst>
              <a:ext uri="{FF2B5EF4-FFF2-40B4-BE49-F238E27FC236}">
                <a16:creationId xmlns:a16="http://schemas.microsoft.com/office/drawing/2014/main" id="{2E10744E-D4FB-8222-F73D-4E4823948508}"/>
              </a:ext>
            </a:extLst>
          </p:cNvPr>
          <p:cNvSpPr>
            <a:spLocks noGrp="1"/>
          </p:cNvSpPr>
          <p:nvPr>
            <p:ph type="subTitle" idx="1"/>
          </p:nvPr>
        </p:nvSpPr>
        <p:spPr>
          <a:xfrm>
            <a:off x="1208228" y="5972174"/>
            <a:ext cx="8578699" cy="504825"/>
          </a:xfrm>
        </p:spPr>
        <p:txBody>
          <a:bodyPr>
            <a:normAutofit/>
          </a:bodyPr>
          <a:lstStyle/>
          <a:p>
            <a:pPr algn="l"/>
            <a:r>
              <a:rPr lang="en-US" sz="2000" dirty="0">
                <a:solidFill>
                  <a:srgbClr val="FFFFFF"/>
                </a:solidFill>
              </a:rPr>
              <a:t>PROCESS AND PREREQUISITS </a:t>
            </a:r>
            <a:endParaRPr lang="en-ZA" sz="2000" dirty="0">
              <a:solidFill>
                <a:srgbClr val="FFFFFF"/>
              </a:solidFill>
            </a:endParaRPr>
          </a:p>
        </p:txBody>
      </p:sp>
      <p:sp>
        <p:nvSpPr>
          <p:cNvPr id="10" name="Graphic 13">
            <a:extLst>
              <a:ext uri="{FF2B5EF4-FFF2-40B4-BE49-F238E27FC236}">
                <a16:creationId xmlns:a16="http://schemas.microsoft.com/office/drawing/2014/main" id="{C5CB530E-515E-412C-9DF1-5F8FFBD6F38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474359" y="583345"/>
            <a:ext cx="139039" cy="139039"/>
          </a:xfrm>
          <a:custGeom>
            <a:avLst/>
            <a:gdLst>
              <a:gd name="connsiteX0" fmla="*/ 129602 w 139039"/>
              <a:gd name="connsiteY0" fmla="*/ 60082 h 139039"/>
              <a:gd name="connsiteX1" fmla="*/ 78957 w 139039"/>
              <a:gd name="connsiteY1" fmla="*/ 60082 h 139039"/>
              <a:gd name="connsiteX2" fmla="*/ 78957 w 139039"/>
              <a:gd name="connsiteY2" fmla="*/ 9437 h 139039"/>
              <a:gd name="connsiteX3" fmla="*/ 69520 w 139039"/>
              <a:gd name="connsiteY3" fmla="*/ 0 h 139039"/>
              <a:gd name="connsiteX4" fmla="*/ 60082 w 139039"/>
              <a:gd name="connsiteY4" fmla="*/ 9437 h 139039"/>
              <a:gd name="connsiteX5" fmla="*/ 60082 w 139039"/>
              <a:gd name="connsiteY5" fmla="*/ 60082 h 139039"/>
              <a:gd name="connsiteX6" fmla="*/ 9437 w 139039"/>
              <a:gd name="connsiteY6" fmla="*/ 60082 h 139039"/>
              <a:gd name="connsiteX7" fmla="*/ 0 w 139039"/>
              <a:gd name="connsiteY7" fmla="*/ 69520 h 139039"/>
              <a:gd name="connsiteX8" fmla="*/ 9437 w 139039"/>
              <a:gd name="connsiteY8" fmla="*/ 78957 h 139039"/>
              <a:gd name="connsiteX9" fmla="*/ 60082 w 139039"/>
              <a:gd name="connsiteY9" fmla="*/ 78957 h 139039"/>
              <a:gd name="connsiteX10" fmla="*/ 60082 w 139039"/>
              <a:gd name="connsiteY10" fmla="*/ 129602 h 139039"/>
              <a:gd name="connsiteX11" fmla="*/ 69520 w 139039"/>
              <a:gd name="connsiteY11" fmla="*/ 139039 h 139039"/>
              <a:gd name="connsiteX12" fmla="*/ 78957 w 139039"/>
              <a:gd name="connsiteY12" fmla="*/ 129602 h 139039"/>
              <a:gd name="connsiteX13" fmla="*/ 78957 w 139039"/>
              <a:gd name="connsiteY13" fmla="*/ 78957 h 139039"/>
              <a:gd name="connsiteX14" fmla="*/ 129602 w 139039"/>
              <a:gd name="connsiteY14" fmla="*/ 78957 h 139039"/>
              <a:gd name="connsiteX15" fmla="*/ 139039 w 139039"/>
              <a:gd name="connsiteY15" fmla="*/ 69520 h 139039"/>
              <a:gd name="connsiteX16" fmla="*/ 129602 w 139039"/>
              <a:gd name="connsiteY16" fmla="*/ 60082 h 13903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139039" h="139039">
                <a:moveTo>
                  <a:pt x="129602" y="60082"/>
                </a:moveTo>
                <a:lnTo>
                  <a:pt x="78957" y="60082"/>
                </a:lnTo>
                <a:lnTo>
                  <a:pt x="78957" y="9437"/>
                </a:lnTo>
                <a:cubicBezTo>
                  <a:pt x="78957" y="4225"/>
                  <a:pt x="74731" y="0"/>
                  <a:pt x="69520" y="0"/>
                </a:cubicBezTo>
                <a:cubicBezTo>
                  <a:pt x="64308" y="0"/>
                  <a:pt x="60082" y="4225"/>
                  <a:pt x="60082" y="9437"/>
                </a:cubicBezTo>
                <a:lnTo>
                  <a:pt x="60082" y="60082"/>
                </a:lnTo>
                <a:lnTo>
                  <a:pt x="9437" y="60082"/>
                </a:lnTo>
                <a:cubicBezTo>
                  <a:pt x="4225" y="60082"/>
                  <a:pt x="0" y="64308"/>
                  <a:pt x="0" y="69520"/>
                </a:cubicBezTo>
                <a:cubicBezTo>
                  <a:pt x="0" y="74731"/>
                  <a:pt x="4225" y="78957"/>
                  <a:pt x="9437" y="78957"/>
                </a:cubicBezTo>
                <a:lnTo>
                  <a:pt x="60082" y="78957"/>
                </a:lnTo>
                <a:lnTo>
                  <a:pt x="60082" y="129602"/>
                </a:lnTo>
                <a:cubicBezTo>
                  <a:pt x="60082" y="134814"/>
                  <a:pt x="64308" y="139039"/>
                  <a:pt x="69520" y="139039"/>
                </a:cubicBezTo>
                <a:cubicBezTo>
                  <a:pt x="74731" y="139039"/>
                  <a:pt x="78957" y="134814"/>
                  <a:pt x="78957" y="129602"/>
                </a:cubicBezTo>
                <a:lnTo>
                  <a:pt x="78957" y="78957"/>
                </a:lnTo>
                <a:lnTo>
                  <a:pt x="129602" y="78957"/>
                </a:lnTo>
                <a:cubicBezTo>
                  <a:pt x="134814" y="78957"/>
                  <a:pt x="139039" y="74731"/>
                  <a:pt x="139039" y="69520"/>
                </a:cubicBezTo>
                <a:cubicBezTo>
                  <a:pt x="139039" y="64308"/>
                  <a:pt x="134814" y="60082"/>
                  <a:pt x="129602" y="60082"/>
                </a:cubicBezTo>
                <a:close/>
              </a:path>
            </a:pathLst>
          </a:custGeom>
          <a:solidFill>
            <a:srgbClr val="FFFFFF"/>
          </a:solidFill>
          <a:ln w="603" cap="flat">
            <a:noFill/>
            <a:prstDash val="solid"/>
            <a:miter/>
          </a:ln>
        </p:spPr>
        <p:txBody>
          <a:bodyPr rtlCol="0" anchor="ctr"/>
          <a:lstStyle/>
          <a:p>
            <a:endParaRPr lang="en-US">
              <a:solidFill>
                <a:srgbClr val="FFFFFF"/>
              </a:solidFill>
            </a:endParaRPr>
          </a:p>
        </p:txBody>
      </p:sp>
      <p:sp>
        <p:nvSpPr>
          <p:cNvPr id="12" name="Graphic 12">
            <a:extLst>
              <a:ext uri="{FF2B5EF4-FFF2-40B4-BE49-F238E27FC236}">
                <a16:creationId xmlns:a16="http://schemas.microsoft.com/office/drawing/2014/main" id="{712D4376-A578-4FF1-94FC-245E7A6A489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833139" y="812640"/>
            <a:ext cx="91138" cy="91138"/>
          </a:xfrm>
          <a:custGeom>
            <a:avLst/>
            <a:gdLst>
              <a:gd name="connsiteX0" fmla="*/ 91138 w 91138"/>
              <a:gd name="connsiteY0" fmla="*/ 45569 h 91138"/>
              <a:gd name="connsiteX1" fmla="*/ 45569 w 91138"/>
              <a:gd name="connsiteY1" fmla="*/ 91138 h 91138"/>
              <a:gd name="connsiteX2" fmla="*/ 0 w 91138"/>
              <a:gd name="connsiteY2" fmla="*/ 45569 h 91138"/>
              <a:gd name="connsiteX3" fmla="*/ 45569 w 91138"/>
              <a:gd name="connsiteY3" fmla="*/ 0 h 91138"/>
              <a:gd name="connsiteX4" fmla="*/ 91138 w 91138"/>
              <a:gd name="connsiteY4" fmla="*/ 45569 h 911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138" h="91138">
                <a:moveTo>
                  <a:pt x="91138" y="45569"/>
                </a:moveTo>
                <a:cubicBezTo>
                  <a:pt x="91138" y="70736"/>
                  <a:pt x="70736" y="91138"/>
                  <a:pt x="45569" y="91138"/>
                </a:cubicBezTo>
                <a:cubicBezTo>
                  <a:pt x="20402" y="91138"/>
                  <a:pt x="0" y="70736"/>
                  <a:pt x="0" y="45569"/>
                </a:cubicBezTo>
                <a:cubicBezTo>
                  <a:pt x="0" y="20402"/>
                  <a:pt x="20402" y="0"/>
                  <a:pt x="45569" y="0"/>
                </a:cubicBezTo>
                <a:cubicBezTo>
                  <a:pt x="70736" y="0"/>
                  <a:pt x="91138" y="20402"/>
                  <a:pt x="91138" y="45569"/>
                </a:cubicBezTo>
                <a:close/>
              </a:path>
            </a:pathLst>
          </a:custGeom>
          <a:solidFill>
            <a:srgbClr val="FFFFFF"/>
          </a:solidFill>
          <a:ln w="422" cap="flat">
            <a:noFill/>
            <a:prstDash val="solid"/>
            <a:miter/>
          </a:ln>
        </p:spPr>
        <p:txBody>
          <a:bodyPr rtlCol="0" anchor="ctr"/>
          <a:lstStyle/>
          <a:p>
            <a:endParaRPr lang="en-US">
              <a:solidFill>
                <a:srgbClr val="FFFFFF"/>
              </a:solidFill>
            </a:endParaRPr>
          </a:p>
        </p:txBody>
      </p:sp>
      <p:sp>
        <p:nvSpPr>
          <p:cNvPr id="14" name="Graphic 15">
            <a:extLst>
              <a:ext uri="{FF2B5EF4-FFF2-40B4-BE49-F238E27FC236}">
                <a16:creationId xmlns:a16="http://schemas.microsoft.com/office/drawing/2014/main" id="{AEA7509D-F04F-40CB-A0B3-EEF16499CC9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458819" y="1037066"/>
            <a:ext cx="127714" cy="127714"/>
          </a:xfrm>
          <a:custGeom>
            <a:avLst/>
            <a:gdLst>
              <a:gd name="connsiteX0" fmla="*/ 63857 w 127714"/>
              <a:gd name="connsiteY0" fmla="*/ 18874 h 127714"/>
              <a:gd name="connsiteX1" fmla="*/ 108840 w 127714"/>
              <a:gd name="connsiteY1" fmla="*/ 63857 h 127714"/>
              <a:gd name="connsiteX2" fmla="*/ 63857 w 127714"/>
              <a:gd name="connsiteY2" fmla="*/ 108840 h 127714"/>
              <a:gd name="connsiteX3" fmla="*/ 18874 w 127714"/>
              <a:gd name="connsiteY3" fmla="*/ 63857 h 127714"/>
              <a:gd name="connsiteX4" fmla="*/ 63857 w 127714"/>
              <a:gd name="connsiteY4" fmla="*/ 18874 h 127714"/>
              <a:gd name="connsiteX5" fmla="*/ 63857 w 127714"/>
              <a:gd name="connsiteY5" fmla="*/ 0 h 127714"/>
              <a:gd name="connsiteX6" fmla="*/ 0 w 127714"/>
              <a:gd name="connsiteY6" fmla="*/ 63857 h 127714"/>
              <a:gd name="connsiteX7" fmla="*/ 63857 w 127714"/>
              <a:gd name="connsiteY7" fmla="*/ 127714 h 127714"/>
              <a:gd name="connsiteX8" fmla="*/ 127714 w 127714"/>
              <a:gd name="connsiteY8" fmla="*/ 63857 h 127714"/>
              <a:gd name="connsiteX9" fmla="*/ 63857 w 127714"/>
              <a:gd name="connsiteY9" fmla="*/ 0 h 1277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27714" h="127714">
                <a:moveTo>
                  <a:pt x="63857" y="18874"/>
                </a:moveTo>
                <a:cubicBezTo>
                  <a:pt x="88700" y="18874"/>
                  <a:pt x="108840" y="39014"/>
                  <a:pt x="108840" y="63857"/>
                </a:cubicBezTo>
                <a:cubicBezTo>
                  <a:pt x="108840" y="88700"/>
                  <a:pt x="88700" y="108840"/>
                  <a:pt x="63857" y="108840"/>
                </a:cubicBezTo>
                <a:cubicBezTo>
                  <a:pt x="39014" y="108840"/>
                  <a:pt x="18874" y="88700"/>
                  <a:pt x="18874" y="63857"/>
                </a:cubicBezTo>
                <a:cubicBezTo>
                  <a:pt x="18898" y="39024"/>
                  <a:pt x="39024" y="18898"/>
                  <a:pt x="63857" y="18874"/>
                </a:cubicBezTo>
                <a:moveTo>
                  <a:pt x="63857" y="0"/>
                </a:moveTo>
                <a:cubicBezTo>
                  <a:pt x="28590" y="0"/>
                  <a:pt x="0" y="28590"/>
                  <a:pt x="0" y="63857"/>
                </a:cubicBezTo>
                <a:cubicBezTo>
                  <a:pt x="0" y="99124"/>
                  <a:pt x="28590" y="127714"/>
                  <a:pt x="63857" y="127714"/>
                </a:cubicBezTo>
                <a:cubicBezTo>
                  <a:pt x="99124" y="127714"/>
                  <a:pt x="127714" y="99124"/>
                  <a:pt x="127714" y="63857"/>
                </a:cubicBezTo>
                <a:cubicBezTo>
                  <a:pt x="127714" y="28590"/>
                  <a:pt x="99124" y="0"/>
                  <a:pt x="63857" y="0"/>
                </a:cubicBezTo>
                <a:close/>
              </a:path>
            </a:pathLst>
          </a:custGeom>
          <a:solidFill>
            <a:srgbClr val="FFFFFF"/>
          </a:solidFill>
          <a:ln w="610" cap="flat">
            <a:noFill/>
            <a:prstDash val="solid"/>
            <a:miter/>
          </a:ln>
        </p:spPr>
        <p:txBody>
          <a:bodyPr rtlCol="0" anchor="ctr"/>
          <a:lstStyle/>
          <a:p>
            <a:endParaRPr lang="en-US">
              <a:solidFill>
                <a:srgbClr val="FFFFFF"/>
              </a:solidFill>
            </a:endParaRPr>
          </a:p>
        </p:txBody>
      </p:sp>
      <p:cxnSp>
        <p:nvCxnSpPr>
          <p:cNvPr id="16" name="Straight Connector 15">
            <a:extLst>
              <a:ext uri="{FF2B5EF4-FFF2-40B4-BE49-F238E27FC236}">
                <a16:creationId xmlns:a16="http://schemas.microsoft.com/office/drawing/2014/main" id="{56020367-4FD5-4596-8E10-C5F095CD8DBF}"/>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856114" y="3503032"/>
            <a:ext cx="0" cy="3346090"/>
          </a:xfrm>
          <a:prstGeom prst="line">
            <a:avLst/>
          </a:prstGeom>
          <a:ln w="25400" cap="sq">
            <a:solidFill>
              <a:srgbClr val="FFFFFF"/>
            </a:solidFill>
            <a:bevel/>
          </a:ln>
        </p:spPr>
        <p:style>
          <a:lnRef idx="1">
            <a:schemeClr val="accent1"/>
          </a:lnRef>
          <a:fillRef idx="0">
            <a:schemeClr val="accent1"/>
          </a:fillRef>
          <a:effectRef idx="0">
            <a:schemeClr val="accent1"/>
          </a:effectRef>
          <a:fontRef idx="minor">
            <a:schemeClr val="tx1"/>
          </a:fontRef>
        </p:style>
      </p:cxnSp>
      <p:sp>
        <p:nvSpPr>
          <p:cNvPr id="18" name="Graphic 22">
            <a:extLst>
              <a:ext uri="{FF2B5EF4-FFF2-40B4-BE49-F238E27FC236}">
                <a16:creationId xmlns:a16="http://schemas.microsoft.com/office/drawing/2014/main" id="{508BEF50-7B1E-49A4-BC19-5F4F1D755E6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0836425" y="5636680"/>
            <a:ext cx="151536" cy="151536"/>
          </a:xfrm>
          <a:custGeom>
            <a:avLst/>
            <a:gdLst>
              <a:gd name="connsiteX0" fmla="*/ 141251 w 151536"/>
              <a:gd name="connsiteY0" fmla="*/ 65483 h 151536"/>
              <a:gd name="connsiteX1" fmla="*/ 86053 w 151536"/>
              <a:gd name="connsiteY1" fmla="*/ 65483 h 151536"/>
              <a:gd name="connsiteX2" fmla="*/ 86053 w 151536"/>
              <a:gd name="connsiteY2" fmla="*/ 10285 h 151536"/>
              <a:gd name="connsiteX3" fmla="*/ 75768 w 151536"/>
              <a:gd name="connsiteY3" fmla="*/ 0 h 151536"/>
              <a:gd name="connsiteX4" fmla="*/ 65483 w 151536"/>
              <a:gd name="connsiteY4" fmla="*/ 10285 h 151536"/>
              <a:gd name="connsiteX5" fmla="*/ 65483 w 151536"/>
              <a:gd name="connsiteY5" fmla="*/ 65483 h 151536"/>
              <a:gd name="connsiteX6" fmla="*/ 10285 w 151536"/>
              <a:gd name="connsiteY6" fmla="*/ 65483 h 151536"/>
              <a:gd name="connsiteX7" fmla="*/ 0 w 151536"/>
              <a:gd name="connsiteY7" fmla="*/ 75768 h 151536"/>
              <a:gd name="connsiteX8" fmla="*/ 10285 w 151536"/>
              <a:gd name="connsiteY8" fmla="*/ 86053 h 151536"/>
              <a:gd name="connsiteX9" fmla="*/ 65483 w 151536"/>
              <a:gd name="connsiteY9" fmla="*/ 86053 h 151536"/>
              <a:gd name="connsiteX10" fmla="*/ 65483 w 151536"/>
              <a:gd name="connsiteY10" fmla="*/ 141251 h 151536"/>
              <a:gd name="connsiteX11" fmla="*/ 75768 w 151536"/>
              <a:gd name="connsiteY11" fmla="*/ 151536 h 151536"/>
              <a:gd name="connsiteX12" fmla="*/ 86053 w 151536"/>
              <a:gd name="connsiteY12" fmla="*/ 141251 h 151536"/>
              <a:gd name="connsiteX13" fmla="*/ 86053 w 151536"/>
              <a:gd name="connsiteY13" fmla="*/ 86053 h 151536"/>
              <a:gd name="connsiteX14" fmla="*/ 141251 w 151536"/>
              <a:gd name="connsiteY14" fmla="*/ 86053 h 151536"/>
              <a:gd name="connsiteX15" fmla="*/ 151536 w 151536"/>
              <a:gd name="connsiteY15" fmla="*/ 75768 h 151536"/>
              <a:gd name="connsiteX16" fmla="*/ 141251 w 151536"/>
              <a:gd name="connsiteY16" fmla="*/ 65483 h 1515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151536" h="151536">
                <a:moveTo>
                  <a:pt x="141251" y="65483"/>
                </a:moveTo>
                <a:lnTo>
                  <a:pt x="86053" y="65483"/>
                </a:lnTo>
                <a:lnTo>
                  <a:pt x="86053" y="10285"/>
                </a:lnTo>
                <a:cubicBezTo>
                  <a:pt x="86053" y="4605"/>
                  <a:pt x="81448" y="0"/>
                  <a:pt x="75768" y="0"/>
                </a:cubicBezTo>
                <a:cubicBezTo>
                  <a:pt x="70088" y="0"/>
                  <a:pt x="65483" y="4605"/>
                  <a:pt x="65483" y="10285"/>
                </a:cubicBezTo>
                <a:lnTo>
                  <a:pt x="65483" y="65483"/>
                </a:lnTo>
                <a:lnTo>
                  <a:pt x="10285" y="65483"/>
                </a:lnTo>
                <a:cubicBezTo>
                  <a:pt x="4605" y="65483"/>
                  <a:pt x="0" y="70088"/>
                  <a:pt x="0" y="75768"/>
                </a:cubicBezTo>
                <a:cubicBezTo>
                  <a:pt x="0" y="81448"/>
                  <a:pt x="4605" y="86053"/>
                  <a:pt x="10285" y="86053"/>
                </a:cubicBezTo>
                <a:lnTo>
                  <a:pt x="65483" y="86053"/>
                </a:lnTo>
                <a:lnTo>
                  <a:pt x="65483" y="141251"/>
                </a:lnTo>
                <a:cubicBezTo>
                  <a:pt x="65483" y="146931"/>
                  <a:pt x="70088" y="151536"/>
                  <a:pt x="75768" y="151536"/>
                </a:cubicBezTo>
                <a:cubicBezTo>
                  <a:pt x="81448" y="151536"/>
                  <a:pt x="86053" y="146931"/>
                  <a:pt x="86053" y="141251"/>
                </a:cubicBezTo>
                <a:lnTo>
                  <a:pt x="86053" y="86053"/>
                </a:lnTo>
                <a:lnTo>
                  <a:pt x="141251" y="86053"/>
                </a:lnTo>
                <a:cubicBezTo>
                  <a:pt x="146931" y="86053"/>
                  <a:pt x="151536" y="81448"/>
                  <a:pt x="151536" y="75768"/>
                </a:cubicBezTo>
                <a:cubicBezTo>
                  <a:pt x="151536" y="70088"/>
                  <a:pt x="146931" y="65483"/>
                  <a:pt x="141251" y="65483"/>
                </a:cubicBezTo>
                <a:close/>
              </a:path>
            </a:pathLst>
          </a:custGeom>
          <a:solidFill>
            <a:srgbClr val="FFFFFF"/>
          </a:solidFill>
          <a:ln w="646" cap="flat">
            <a:noFill/>
            <a:prstDash val="solid"/>
            <a:miter/>
          </a:ln>
        </p:spPr>
        <p:txBody>
          <a:bodyPr rtlCol="0" anchor="ctr"/>
          <a:lstStyle/>
          <a:p>
            <a:endParaRPr lang="en-US">
              <a:solidFill>
                <a:srgbClr val="FFFFFF"/>
              </a:solidFill>
            </a:endParaRPr>
          </a:p>
        </p:txBody>
      </p:sp>
      <p:sp>
        <p:nvSpPr>
          <p:cNvPr id="20" name="Graphic 23">
            <a:extLst>
              <a:ext uri="{FF2B5EF4-FFF2-40B4-BE49-F238E27FC236}">
                <a16:creationId xmlns:a16="http://schemas.microsoft.com/office/drawing/2014/main" id="{3FBAD350-5664-4811-A208-657FB882D35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245175" y="6096759"/>
            <a:ext cx="108625" cy="108625"/>
          </a:xfrm>
          <a:custGeom>
            <a:avLst/>
            <a:gdLst>
              <a:gd name="connsiteX0" fmla="*/ 54313 w 108625"/>
              <a:gd name="connsiteY0" fmla="*/ 16053 h 108625"/>
              <a:gd name="connsiteX1" fmla="*/ 92572 w 108625"/>
              <a:gd name="connsiteY1" fmla="*/ 54313 h 108625"/>
              <a:gd name="connsiteX2" fmla="*/ 54313 w 108625"/>
              <a:gd name="connsiteY2" fmla="*/ 92572 h 108625"/>
              <a:gd name="connsiteX3" fmla="*/ 16053 w 108625"/>
              <a:gd name="connsiteY3" fmla="*/ 54313 h 108625"/>
              <a:gd name="connsiteX4" fmla="*/ 54313 w 108625"/>
              <a:gd name="connsiteY4" fmla="*/ 16053 h 108625"/>
              <a:gd name="connsiteX5" fmla="*/ 54313 w 108625"/>
              <a:gd name="connsiteY5" fmla="*/ 0 h 108625"/>
              <a:gd name="connsiteX6" fmla="*/ 0 w 108625"/>
              <a:gd name="connsiteY6" fmla="*/ 54313 h 108625"/>
              <a:gd name="connsiteX7" fmla="*/ 54313 w 108625"/>
              <a:gd name="connsiteY7" fmla="*/ 108625 h 108625"/>
              <a:gd name="connsiteX8" fmla="*/ 108625 w 108625"/>
              <a:gd name="connsiteY8" fmla="*/ 54313 h 108625"/>
              <a:gd name="connsiteX9" fmla="*/ 54313 w 108625"/>
              <a:gd name="connsiteY9" fmla="*/ 0 h 1086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08625" h="108625">
                <a:moveTo>
                  <a:pt x="54313" y="16053"/>
                </a:moveTo>
                <a:cubicBezTo>
                  <a:pt x="75442" y="16053"/>
                  <a:pt x="92572" y="33182"/>
                  <a:pt x="92572" y="54313"/>
                </a:cubicBezTo>
                <a:cubicBezTo>
                  <a:pt x="92572" y="75442"/>
                  <a:pt x="75442" y="92572"/>
                  <a:pt x="54313" y="92572"/>
                </a:cubicBezTo>
                <a:cubicBezTo>
                  <a:pt x="33182" y="92572"/>
                  <a:pt x="16053" y="75442"/>
                  <a:pt x="16053" y="54313"/>
                </a:cubicBezTo>
                <a:cubicBezTo>
                  <a:pt x="16074" y="33191"/>
                  <a:pt x="33191" y="16074"/>
                  <a:pt x="54313" y="16053"/>
                </a:cubicBezTo>
                <a:moveTo>
                  <a:pt x="54313" y="0"/>
                </a:moveTo>
                <a:cubicBezTo>
                  <a:pt x="24317" y="0"/>
                  <a:pt x="0" y="24317"/>
                  <a:pt x="0" y="54313"/>
                </a:cubicBezTo>
                <a:cubicBezTo>
                  <a:pt x="0" y="84309"/>
                  <a:pt x="24317" y="108625"/>
                  <a:pt x="54313" y="108625"/>
                </a:cubicBezTo>
                <a:cubicBezTo>
                  <a:pt x="84309" y="108625"/>
                  <a:pt x="108625" y="84309"/>
                  <a:pt x="108625" y="54313"/>
                </a:cubicBezTo>
                <a:cubicBezTo>
                  <a:pt x="108625" y="24317"/>
                  <a:pt x="84309" y="0"/>
                  <a:pt x="54313" y="0"/>
                </a:cubicBezTo>
                <a:close/>
              </a:path>
            </a:pathLst>
          </a:custGeom>
          <a:solidFill>
            <a:srgbClr val="FFFFFF"/>
          </a:solidFill>
          <a:ln w="516" cap="flat">
            <a:noFill/>
            <a:prstDash val="solid"/>
            <a:miter/>
          </a:ln>
        </p:spPr>
        <p:txBody>
          <a:bodyPr rtlCol="0" anchor="ctr"/>
          <a:lstStyle/>
          <a:p>
            <a:endParaRPr lang="en-US">
              <a:solidFill>
                <a:srgbClr val="FFFFFF"/>
              </a:solidFill>
            </a:endParaRPr>
          </a:p>
        </p:txBody>
      </p:sp>
      <p:sp>
        <p:nvSpPr>
          <p:cNvPr id="22" name="Graphic 21">
            <a:extLst>
              <a:ext uri="{FF2B5EF4-FFF2-40B4-BE49-F238E27FC236}">
                <a16:creationId xmlns:a16="http://schemas.microsoft.com/office/drawing/2014/main" id="{C39ADB8F-D187-49D7-BDCF-C1B6DC72706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0554288" y="6238029"/>
            <a:ext cx="95759" cy="95759"/>
          </a:xfrm>
          <a:custGeom>
            <a:avLst/>
            <a:gdLst>
              <a:gd name="connsiteX0" fmla="*/ 95759 w 95759"/>
              <a:gd name="connsiteY0" fmla="*/ 47880 h 95759"/>
              <a:gd name="connsiteX1" fmla="*/ 47880 w 95759"/>
              <a:gd name="connsiteY1" fmla="*/ 95759 h 95759"/>
              <a:gd name="connsiteX2" fmla="*/ 0 w 95759"/>
              <a:gd name="connsiteY2" fmla="*/ 47880 h 95759"/>
              <a:gd name="connsiteX3" fmla="*/ 47880 w 95759"/>
              <a:gd name="connsiteY3" fmla="*/ 0 h 95759"/>
              <a:gd name="connsiteX4" fmla="*/ 95759 w 95759"/>
              <a:gd name="connsiteY4" fmla="*/ 47880 h 9575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5759" h="95759">
                <a:moveTo>
                  <a:pt x="95759" y="47880"/>
                </a:moveTo>
                <a:cubicBezTo>
                  <a:pt x="95759" y="74323"/>
                  <a:pt x="74323" y="95759"/>
                  <a:pt x="47880" y="95759"/>
                </a:cubicBezTo>
                <a:cubicBezTo>
                  <a:pt x="21436" y="95759"/>
                  <a:pt x="0" y="74323"/>
                  <a:pt x="0" y="47880"/>
                </a:cubicBezTo>
                <a:cubicBezTo>
                  <a:pt x="0" y="21436"/>
                  <a:pt x="21436" y="0"/>
                  <a:pt x="47880" y="0"/>
                </a:cubicBezTo>
                <a:cubicBezTo>
                  <a:pt x="74323" y="0"/>
                  <a:pt x="95759" y="21436"/>
                  <a:pt x="95759" y="47880"/>
                </a:cubicBezTo>
                <a:close/>
              </a:path>
            </a:pathLst>
          </a:custGeom>
          <a:solidFill>
            <a:srgbClr val="FFFFFF"/>
          </a:solidFill>
          <a:ln w="469" cap="flat">
            <a:noFill/>
            <a:prstDash val="solid"/>
            <a:miter/>
          </a:ln>
        </p:spPr>
        <p:txBody>
          <a:bodyPr rtlCol="0" anchor="ctr"/>
          <a:lstStyle/>
          <a:p>
            <a:endParaRPr lang="en-US">
              <a:solidFill>
                <a:srgbClr val="FFFFFF"/>
              </a:solidFill>
            </a:endParaRPr>
          </a:p>
        </p:txBody>
      </p:sp>
    </p:spTree>
    <p:extLst>
      <p:ext uri="{BB962C8B-B14F-4D97-AF65-F5344CB8AC3E}">
        <p14:creationId xmlns:p14="http://schemas.microsoft.com/office/powerpoint/2010/main" val="38611405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4BC99CB9-DDAD-44A2-8A1C-E3AF4E72DF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64053CBF-3932-45FF-8285-EE5146085F3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695" cy="6858000"/>
          </a:xfrm>
          <a:prstGeom prst="rect">
            <a:avLst/>
          </a:pr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2E751C04-BEA6-446B-A678-9C74819EBD4C}"/>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18230" y="-8167"/>
            <a:ext cx="4834070" cy="2488150"/>
            <a:chOff x="6867015" y="-1"/>
            <a:chExt cx="5324985" cy="3251912"/>
          </a:xfrm>
          <a:solidFill>
            <a:schemeClr val="bg1">
              <a:alpha val="30000"/>
            </a:schemeClr>
          </a:solidFill>
        </p:grpSpPr>
        <p:sp>
          <p:nvSpPr>
            <p:cNvPr id="13" name="Freeform: Shape 12">
              <a:extLst>
                <a:ext uri="{FF2B5EF4-FFF2-40B4-BE49-F238E27FC236}">
                  <a16:creationId xmlns:a16="http://schemas.microsoft.com/office/drawing/2014/main" id="{2625A013-D9BE-43C4-AF21-6F2B003EFBE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867015" y="-1"/>
              <a:ext cx="5324985" cy="3251912"/>
            </a:xfrm>
            <a:custGeom>
              <a:avLst/>
              <a:gdLst>
                <a:gd name="connsiteX0" fmla="*/ 0 w 5324985"/>
                <a:gd name="connsiteY0" fmla="*/ 0 h 3251912"/>
                <a:gd name="connsiteX1" fmla="*/ 36826 w 5324985"/>
                <a:gd name="connsiteY1" fmla="*/ 0 h 3251912"/>
                <a:gd name="connsiteX2" fmla="*/ 45003 w 5324985"/>
                <a:gd name="connsiteY2" fmla="*/ 152909 h 3251912"/>
                <a:gd name="connsiteX3" fmla="*/ 68956 w 5324985"/>
                <a:gd name="connsiteY3" fmla="*/ 308600 h 3251912"/>
                <a:gd name="connsiteX4" fmla="*/ 167774 w 5324985"/>
                <a:gd name="connsiteY4" fmla="*/ 607968 h 3251912"/>
                <a:gd name="connsiteX5" fmla="*/ 201857 w 5324985"/>
                <a:gd name="connsiteY5" fmla="*/ 679539 h 3251912"/>
                <a:gd name="connsiteX6" fmla="*/ 239741 w 5324985"/>
                <a:gd name="connsiteY6" fmla="*/ 749488 h 3251912"/>
                <a:gd name="connsiteX7" fmla="*/ 323724 w 5324985"/>
                <a:gd name="connsiteY7" fmla="*/ 885101 h 3251912"/>
                <a:gd name="connsiteX8" fmla="*/ 416412 w 5324985"/>
                <a:gd name="connsiteY8" fmla="*/ 1016081 h 3251912"/>
                <a:gd name="connsiteX9" fmla="*/ 515719 w 5324985"/>
                <a:gd name="connsiteY9" fmla="*/ 1143356 h 3251912"/>
                <a:gd name="connsiteX10" fmla="*/ 722427 w 5324985"/>
                <a:gd name="connsiteY10" fmla="*/ 1395127 h 3251912"/>
                <a:gd name="connsiteX11" fmla="*/ 825780 w 5324985"/>
                <a:gd name="connsiteY11" fmla="*/ 1522749 h 3251912"/>
                <a:gd name="connsiteX12" fmla="*/ 926314 w 5324985"/>
                <a:gd name="connsiteY12" fmla="*/ 1651992 h 3251912"/>
                <a:gd name="connsiteX13" fmla="*/ 1026848 w 5324985"/>
                <a:gd name="connsiteY13" fmla="*/ 1776836 h 3251912"/>
                <a:gd name="connsiteX14" fmla="*/ 1131918 w 5324985"/>
                <a:gd name="connsiteY14" fmla="*/ 1897393 h 3251912"/>
                <a:gd name="connsiteX15" fmla="*/ 1354688 w 5324985"/>
                <a:gd name="connsiteY15" fmla="*/ 2124728 h 3251912"/>
                <a:gd name="connsiteX16" fmla="*/ 1855027 w 5324985"/>
                <a:gd name="connsiteY16" fmla="*/ 2504236 h 3251912"/>
                <a:gd name="connsiteX17" fmla="*/ 2131618 w 5324985"/>
                <a:gd name="connsiteY17" fmla="*/ 2646913 h 3251912"/>
                <a:gd name="connsiteX18" fmla="*/ 2423534 w 5324985"/>
                <a:gd name="connsiteY18" fmla="*/ 2754732 h 3251912"/>
                <a:gd name="connsiteX19" fmla="*/ 2727588 w 5324985"/>
                <a:gd name="connsiteY19" fmla="*/ 2829197 h 3251912"/>
                <a:gd name="connsiteX20" fmla="*/ 3041083 w 5324985"/>
                <a:gd name="connsiteY20" fmla="*/ 2870890 h 3251912"/>
                <a:gd name="connsiteX21" fmla="*/ 3360340 w 5324985"/>
                <a:gd name="connsiteY21" fmla="*/ 2883976 h 3251912"/>
                <a:gd name="connsiteX22" fmla="*/ 3439663 w 5324985"/>
                <a:gd name="connsiteY22" fmla="*/ 2883396 h 3251912"/>
                <a:gd name="connsiteX23" fmla="*/ 3478529 w 5324985"/>
                <a:gd name="connsiteY23" fmla="*/ 2882471 h 3251912"/>
                <a:gd name="connsiteX24" fmla="*/ 3517271 w 5324985"/>
                <a:gd name="connsiteY24" fmla="*/ 2880616 h 3251912"/>
                <a:gd name="connsiteX25" fmla="*/ 3671260 w 5324985"/>
                <a:gd name="connsiteY25" fmla="*/ 2867878 h 3251912"/>
                <a:gd name="connsiteX26" fmla="*/ 4265268 w 5324985"/>
                <a:gd name="connsiteY26" fmla="*/ 2716283 h 3251912"/>
                <a:gd name="connsiteX27" fmla="*/ 4546395 w 5324985"/>
                <a:gd name="connsiteY27" fmla="*/ 2584724 h 3251912"/>
                <a:gd name="connsiteX28" fmla="*/ 4817837 w 5324985"/>
                <a:gd name="connsiteY28" fmla="*/ 2424674 h 3251912"/>
                <a:gd name="connsiteX29" fmla="*/ 5081677 w 5324985"/>
                <a:gd name="connsiteY29" fmla="*/ 2243548 h 3251912"/>
                <a:gd name="connsiteX30" fmla="*/ 5211881 w 5324985"/>
                <a:gd name="connsiteY30" fmla="*/ 2147658 h 3251912"/>
                <a:gd name="connsiteX31" fmla="*/ 5324985 w 5324985"/>
                <a:gd name="connsiteY31" fmla="*/ 2062128 h 3251912"/>
                <a:gd name="connsiteX32" fmla="*/ 5324985 w 5324985"/>
                <a:gd name="connsiteY32" fmla="*/ 2514993 h 3251912"/>
                <a:gd name="connsiteX33" fmla="*/ 5314867 w 5324985"/>
                <a:gd name="connsiteY33" fmla="*/ 2522881 h 3251912"/>
                <a:gd name="connsiteX34" fmla="*/ 5038276 w 5324985"/>
                <a:gd name="connsiteY34" fmla="*/ 2722421 h 3251912"/>
                <a:gd name="connsiteX35" fmla="*/ 4741701 w 5324985"/>
                <a:gd name="connsiteY35" fmla="*/ 2904937 h 3251912"/>
                <a:gd name="connsiteX36" fmla="*/ 4420728 w 5324985"/>
                <a:gd name="connsiteY36" fmla="*/ 3058848 h 3251912"/>
                <a:gd name="connsiteX37" fmla="*/ 3717481 w 5324985"/>
                <a:gd name="connsiteY37" fmla="*/ 3237079 h 3251912"/>
                <a:gd name="connsiteX38" fmla="*/ 3535661 w 5324985"/>
                <a:gd name="connsiteY38" fmla="*/ 3249934 h 3251912"/>
                <a:gd name="connsiteX39" fmla="*/ 3490175 w 5324985"/>
                <a:gd name="connsiteY39" fmla="*/ 3251555 h 3251912"/>
                <a:gd name="connsiteX40" fmla="*/ 3444813 w 5324985"/>
                <a:gd name="connsiteY40" fmla="*/ 3251787 h 3251912"/>
                <a:gd name="connsiteX41" fmla="*/ 3355681 w 5324985"/>
                <a:gd name="connsiteY41" fmla="*/ 3250745 h 3251912"/>
                <a:gd name="connsiteX42" fmla="*/ 3179011 w 5324985"/>
                <a:gd name="connsiteY42" fmla="*/ 3243795 h 3251912"/>
                <a:gd name="connsiteX43" fmla="*/ 3002217 w 5324985"/>
                <a:gd name="connsiteY43" fmla="*/ 3227814 h 3251912"/>
                <a:gd name="connsiteX44" fmla="*/ 2650103 w 5324985"/>
                <a:gd name="connsiteY44" fmla="*/ 3170836 h 3251912"/>
                <a:gd name="connsiteX45" fmla="*/ 2305836 w 5324985"/>
                <a:gd name="connsiteY45" fmla="*/ 3072514 h 3251912"/>
                <a:gd name="connsiteX46" fmla="*/ 1978611 w 5324985"/>
                <a:gd name="connsiteY46" fmla="*/ 2929952 h 3251912"/>
                <a:gd name="connsiteX47" fmla="*/ 1678235 w 5324985"/>
                <a:gd name="connsiteY47" fmla="*/ 2744424 h 3251912"/>
                <a:gd name="connsiteX48" fmla="*/ 1175688 w 5324985"/>
                <a:gd name="connsiteY48" fmla="*/ 2277018 h 3251912"/>
                <a:gd name="connsiteX49" fmla="*/ 971310 w 5324985"/>
                <a:gd name="connsiteY49" fmla="*/ 2012044 h 3251912"/>
                <a:gd name="connsiteX50" fmla="*/ 790717 w 5324985"/>
                <a:gd name="connsiteY50" fmla="*/ 1735723 h 3251912"/>
                <a:gd name="connsiteX51" fmla="*/ 706488 w 5324985"/>
                <a:gd name="connsiteY51" fmla="*/ 1598604 h 3251912"/>
                <a:gd name="connsiteX52" fmla="*/ 618951 w 5324985"/>
                <a:gd name="connsiteY52" fmla="*/ 1463802 h 3251912"/>
                <a:gd name="connsiteX53" fmla="*/ 436273 w 5324985"/>
                <a:gd name="connsiteY53" fmla="*/ 1195355 h 3251912"/>
                <a:gd name="connsiteX54" fmla="*/ 346896 w 5324985"/>
                <a:gd name="connsiteY54" fmla="*/ 1058816 h 3251912"/>
                <a:gd name="connsiteX55" fmla="*/ 261809 w 5324985"/>
                <a:gd name="connsiteY55" fmla="*/ 919264 h 3251912"/>
                <a:gd name="connsiteX56" fmla="*/ 118487 w 5324985"/>
                <a:gd name="connsiteY56" fmla="*/ 626498 h 3251912"/>
                <a:gd name="connsiteX57" fmla="*/ 28130 w 5324985"/>
                <a:gd name="connsiteY57" fmla="*/ 315781 h 3251912"/>
                <a:gd name="connsiteX58" fmla="*/ 6751 w 5324985"/>
                <a:gd name="connsiteY58" fmla="*/ 156195 h 32519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Lst>
              <a:rect l="l" t="t" r="r" b="b"/>
              <a:pathLst>
                <a:path w="5324985" h="3251912">
                  <a:moveTo>
                    <a:pt x="0" y="0"/>
                  </a:moveTo>
                  <a:lnTo>
                    <a:pt x="36826" y="0"/>
                  </a:lnTo>
                  <a:lnTo>
                    <a:pt x="45003" y="152909"/>
                  </a:lnTo>
                  <a:cubicBezTo>
                    <a:pt x="50351" y="205154"/>
                    <a:pt x="58290" y="257123"/>
                    <a:pt x="68956" y="308600"/>
                  </a:cubicBezTo>
                  <a:cubicBezTo>
                    <a:pt x="91393" y="411324"/>
                    <a:pt x="123882" y="511847"/>
                    <a:pt x="167774" y="607968"/>
                  </a:cubicBezTo>
                  <a:cubicBezTo>
                    <a:pt x="178195" y="632173"/>
                    <a:pt x="190333" y="655798"/>
                    <a:pt x="201857" y="679539"/>
                  </a:cubicBezTo>
                  <a:cubicBezTo>
                    <a:pt x="214363" y="702933"/>
                    <a:pt x="226255" y="726557"/>
                    <a:pt x="239741" y="749488"/>
                  </a:cubicBezTo>
                  <a:cubicBezTo>
                    <a:pt x="265488" y="795812"/>
                    <a:pt x="294176" y="840746"/>
                    <a:pt x="323724" y="885101"/>
                  </a:cubicBezTo>
                  <a:cubicBezTo>
                    <a:pt x="353149" y="929572"/>
                    <a:pt x="384657" y="972885"/>
                    <a:pt x="416412" y="1016081"/>
                  </a:cubicBezTo>
                  <a:cubicBezTo>
                    <a:pt x="448655" y="1058931"/>
                    <a:pt x="482127" y="1101202"/>
                    <a:pt x="515719" y="1143356"/>
                  </a:cubicBezTo>
                  <a:cubicBezTo>
                    <a:pt x="583027" y="1227782"/>
                    <a:pt x="653402" y="1310470"/>
                    <a:pt x="722427" y="1395127"/>
                  </a:cubicBezTo>
                  <a:cubicBezTo>
                    <a:pt x="757123" y="1437282"/>
                    <a:pt x="791697" y="1479783"/>
                    <a:pt x="825780" y="1522749"/>
                  </a:cubicBezTo>
                  <a:cubicBezTo>
                    <a:pt x="859742" y="1565367"/>
                    <a:pt x="893457" y="1610649"/>
                    <a:pt x="926314" y="1651992"/>
                  </a:cubicBezTo>
                  <a:cubicBezTo>
                    <a:pt x="958927" y="1694379"/>
                    <a:pt x="993132" y="1735492"/>
                    <a:pt x="1026848" y="1776836"/>
                  </a:cubicBezTo>
                  <a:cubicBezTo>
                    <a:pt x="1061545" y="1817485"/>
                    <a:pt x="1095996" y="1858133"/>
                    <a:pt x="1131918" y="1897393"/>
                  </a:cubicBezTo>
                  <a:cubicBezTo>
                    <a:pt x="1203273" y="1976376"/>
                    <a:pt x="1277447" y="2052463"/>
                    <a:pt x="1354688" y="2124728"/>
                  </a:cubicBezTo>
                  <a:cubicBezTo>
                    <a:pt x="1509411" y="2268911"/>
                    <a:pt x="1676396" y="2397575"/>
                    <a:pt x="1855027" y="2504236"/>
                  </a:cubicBezTo>
                  <a:cubicBezTo>
                    <a:pt x="1944528" y="2557277"/>
                    <a:pt x="2036357" y="2605917"/>
                    <a:pt x="2131618" y="2646913"/>
                  </a:cubicBezTo>
                  <a:cubicBezTo>
                    <a:pt x="2226267" y="2689068"/>
                    <a:pt x="2323981" y="2724622"/>
                    <a:pt x="2423534" y="2754732"/>
                  </a:cubicBezTo>
                  <a:cubicBezTo>
                    <a:pt x="2523087" y="2784958"/>
                    <a:pt x="2624602" y="2809394"/>
                    <a:pt x="2727588" y="2829197"/>
                  </a:cubicBezTo>
                  <a:cubicBezTo>
                    <a:pt x="2830698" y="2848653"/>
                    <a:pt x="2935522" y="2861971"/>
                    <a:pt x="3041083" y="2870890"/>
                  </a:cubicBezTo>
                  <a:cubicBezTo>
                    <a:pt x="3146644" y="2879922"/>
                    <a:pt x="3253307" y="2883860"/>
                    <a:pt x="3360340" y="2883976"/>
                  </a:cubicBezTo>
                  <a:cubicBezTo>
                    <a:pt x="3387067" y="2883976"/>
                    <a:pt x="3414162" y="2884439"/>
                    <a:pt x="3439663" y="2883396"/>
                  </a:cubicBezTo>
                  <a:lnTo>
                    <a:pt x="3478529" y="2882471"/>
                  </a:lnTo>
                  <a:lnTo>
                    <a:pt x="3517271" y="2880616"/>
                  </a:lnTo>
                  <a:cubicBezTo>
                    <a:pt x="3568887" y="2878417"/>
                    <a:pt x="3620257" y="2873552"/>
                    <a:pt x="3671260" y="2867878"/>
                  </a:cubicBezTo>
                  <a:cubicBezTo>
                    <a:pt x="3875515" y="2844253"/>
                    <a:pt x="4074253" y="2792486"/>
                    <a:pt x="4265268" y="2716283"/>
                  </a:cubicBezTo>
                  <a:cubicBezTo>
                    <a:pt x="4361020" y="2678529"/>
                    <a:pt x="4454444" y="2633710"/>
                    <a:pt x="4546395" y="2584724"/>
                  </a:cubicBezTo>
                  <a:cubicBezTo>
                    <a:pt x="4638470" y="2535967"/>
                    <a:pt x="4728827" y="2481885"/>
                    <a:pt x="4817837" y="2424674"/>
                  </a:cubicBezTo>
                  <a:cubicBezTo>
                    <a:pt x="4906846" y="2367348"/>
                    <a:pt x="4994385" y="2306317"/>
                    <a:pt x="5081677" y="2243548"/>
                  </a:cubicBezTo>
                  <a:cubicBezTo>
                    <a:pt x="5125201" y="2212164"/>
                    <a:pt x="5168603" y="2179969"/>
                    <a:pt x="5211881" y="2147658"/>
                  </a:cubicBezTo>
                  <a:lnTo>
                    <a:pt x="5324985" y="2062128"/>
                  </a:lnTo>
                  <a:lnTo>
                    <a:pt x="5324985" y="2514993"/>
                  </a:lnTo>
                  <a:lnTo>
                    <a:pt x="5314867" y="2522881"/>
                  </a:lnTo>
                  <a:cubicBezTo>
                    <a:pt x="5225490" y="2591325"/>
                    <a:pt x="5133783" y="2658379"/>
                    <a:pt x="5038276" y="2722421"/>
                  </a:cubicBezTo>
                  <a:cubicBezTo>
                    <a:pt x="4942892" y="2786348"/>
                    <a:pt x="4844810" y="2848422"/>
                    <a:pt x="4741701" y="2904937"/>
                  </a:cubicBezTo>
                  <a:cubicBezTo>
                    <a:pt x="4638592" y="2961337"/>
                    <a:pt x="4531929" y="3013683"/>
                    <a:pt x="4420728" y="3058848"/>
                  </a:cubicBezTo>
                  <a:cubicBezTo>
                    <a:pt x="4199063" y="3150338"/>
                    <a:pt x="3959621" y="3211485"/>
                    <a:pt x="3717481" y="3237079"/>
                  </a:cubicBezTo>
                  <a:cubicBezTo>
                    <a:pt x="3656914" y="3243101"/>
                    <a:pt x="3596227" y="3247966"/>
                    <a:pt x="3535661" y="3249934"/>
                  </a:cubicBezTo>
                  <a:lnTo>
                    <a:pt x="3490175" y="3251555"/>
                  </a:lnTo>
                  <a:lnTo>
                    <a:pt x="3444813" y="3251787"/>
                  </a:lnTo>
                  <a:cubicBezTo>
                    <a:pt x="3414162" y="3252250"/>
                    <a:pt x="3385105" y="3251324"/>
                    <a:pt x="3355681" y="3250745"/>
                  </a:cubicBezTo>
                  <a:cubicBezTo>
                    <a:pt x="3296954" y="3250050"/>
                    <a:pt x="3237860" y="3246692"/>
                    <a:pt x="3179011" y="3243795"/>
                  </a:cubicBezTo>
                  <a:cubicBezTo>
                    <a:pt x="3120039" y="3239164"/>
                    <a:pt x="3061067" y="3234878"/>
                    <a:pt x="3002217" y="3227814"/>
                  </a:cubicBezTo>
                  <a:cubicBezTo>
                    <a:pt x="2884397" y="3214496"/>
                    <a:pt x="2766699" y="3196314"/>
                    <a:pt x="2650103" y="3170836"/>
                  </a:cubicBezTo>
                  <a:cubicBezTo>
                    <a:pt x="2533510" y="3145358"/>
                    <a:pt x="2418263" y="3112583"/>
                    <a:pt x="2305836" y="3072514"/>
                  </a:cubicBezTo>
                  <a:cubicBezTo>
                    <a:pt x="2193410" y="3032328"/>
                    <a:pt x="2083926" y="2984383"/>
                    <a:pt x="1978611" y="2929952"/>
                  </a:cubicBezTo>
                  <a:cubicBezTo>
                    <a:pt x="1873663" y="2874711"/>
                    <a:pt x="1772884" y="2812985"/>
                    <a:pt x="1678235" y="2744424"/>
                  </a:cubicBezTo>
                  <a:cubicBezTo>
                    <a:pt x="1488201" y="2608001"/>
                    <a:pt x="1321708" y="2448068"/>
                    <a:pt x="1175688" y="2277018"/>
                  </a:cubicBezTo>
                  <a:cubicBezTo>
                    <a:pt x="1102985" y="2191086"/>
                    <a:pt x="1035309" y="2102377"/>
                    <a:pt x="971310" y="2012044"/>
                  </a:cubicBezTo>
                  <a:cubicBezTo>
                    <a:pt x="907188" y="1921714"/>
                    <a:pt x="847358" y="1829413"/>
                    <a:pt x="790717" y="1735723"/>
                  </a:cubicBezTo>
                  <a:cubicBezTo>
                    <a:pt x="761782" y="1688357"/>
                    <a:pt x="735300" y="1644002"/>
                    <a:pt x="706488" y="1598604"/>
                  </a:cubicBezTo>
                  <a:cubicBezTo>
                    <a:pt x="677922" y="1553555"/>
                    <a:pt x="648866" y="1508505"/>
                    <a:pt x="618951" y="1463802"/>
                  </a:cubicBezTo>
                  <a:lnTo>
                    <a:pt x="436273" y="1195355"/>
                  </a:lnTo>
                  <a:cubicBezTo>
                    <a:pt x="405990" y="1150189"/>
                    <a:pt x="376075" y="1104792"/>
                    <a:pt x="346896" y="1058816"/>
                  </a:cubicBezTo>
                  <a:cubicBezTo>
                    <a:pt x="317716" y="1012838"/>
                    <a:pt x="288782" y="966747"/>
                    <a:pt x="261809" y="919264"/>
                  </a:cubicBezTo>
                  <a:cubicBezTo>
                    <a:pt x="207742" y="824764"/>
                    <a:pt x="158088" y="727485"/>
                    <a:pt x="118487" y="626498"/>
                  </a:cubicBezTo>
                  <a:cubicBezTo>
                    <a:pt x="78151" y="525859"/>
                    <a:pt x="48237" y="421515"/>
                    <a:pt x="28130" y="315781"/>
                  </a:cubicBezTo>
                  <a:cubicBezTo>
                    <a:pt x="18506" y="262914"/>
                    <a:pt x="11425" y="209642"/>
                    <a:pt x="6751" y="15619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Freeform: Shape 13">
              <a:extLst>
                <a:ext uri="{FF2B5EF4-FFF2-40B4-BE49-F238E27FC236}">
                  <a16:creationId xmlns:a16="http://schemas.microsoft.com/office/drawing/2014/main" id="{F7875715-EC2E-457F-851D-F6C817685FE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16467" y="-1"/>
              <a:ext cx="5275533" cy="2980757"/>
            </a:xfrm>
            <a:custGeom>
              <a:avLst/>
              <a:gdLst>
                <a:gd name="connsiteX0" fmla="*/ 0 w 5275533"/>
                <a:gd name="connsiteY0" fmla="*/ 0 h 2980757"/>
                <a:gd name="connsiteX1" fmla="*/ 201166 w 5275533"/>
                <a:gd name="connsiteY1" fmla="*/ 0 h 2980757"/>
                <a:gd name="connsiteX2" fmla="*/ 206734 w 5275533"/>
                <a:gd name="connsiteY2" fmla="*/ 89286 h 2980757"/>
                <a:gd name="connsiteX3" fmla="*/ 232051 w 5275533"/>
                <a:gd name="connsiteY3" fmla="*/ 226897 h 2980757"/>
                <a:gd name="connsiteX4" fmla="*/ 332707 w 5275533"/>
                <a:gd name="connsiteY4" fmla="*/ 487120 h 2980757"/>
                <a:gd name="connsiteX5" fmla="*/ 402959 w 5275533"/>
                <a:gd name="connsiteY5" fmla="*/ 609647 h 2980757"/>
                <a:gd name="connsiteX6" fmla="*/ 483631 w 5275533"/>
                <a:gd name="connsiteY6" fmla="*/ 728236 h 2980757"/>
                <a:gd name="connsiteX7" fmla="*/ 669986 w 5275533"/>
                <a:gd name="connsiteY7" fmla="*/ 957424 h 2980757"/>
                <a:gd name="connsiteX8" fmla="*/ 871667 w 5275533"/>
                <a:gd name="connsiteY8" fmla="*/ 1188348 h 2980757"/>
                <a:gd name="connsiteX9" fmla="*/ 971956 w 5275533"/>
                <a:gd name="connsiteY9" fmla="*/ 1308905 h 2980757"/>
                <a:gd name="connsiteX10" fmla="*/ 1020139 w 5275533"/>
                <a:gd name="connsiteY10" fmla="*/ 1368084 h 2980757"/>
                <a:gd name="connsiteX11" fmla="*/ 1067340 w 5275533"/>
                <a:gd name="connsiteY11" fmla="*/ 1424715 h 2980757"/>
                <a:gd name="connsiteX12" fmla="*/ 1472909 w 5275533"/>
                <a:gd name="connsiteY12" fmla="*/ 1843252 h 2980757"/>
                <a:gd name="connsiteX13" fmla="*/ 1688567 w 5275533"/>
                <a:gd name="connsiteY13" fmla="*/ 2031559 h 2980757"/>
                <a:gd name="connsiteX14" fmla="*/ 1914401 w 5275533"/>
                <a:gd name="connsiteY14" fmla="*/ 2205156 h 2980757"/>
                <a:gd name="connsiteX15" fmla="*/ 2418909 w 5275533"/>
                <a:gd name="connsiteY15" fmla="*/ 2479741 h 2980757"/>
                <a:gd name="connsiteX16" fmla="*/ 2701141 w 5275533"/>
                <a:gd name="connsiteY16" fmla="*/ 2557333 h 2980757"/>
                <a:gd name="connsiteX17" fmla="*/ 2773475 w 5275533"/>
                <a:gd name="connsiteY17" fmla="*/ 2570999 h 2980757"/>
                <a:gd name="connsiteX18" fmla="*/ 2846424 w 5275533"/>
                <a:gd name="connsiteY18" fmla="*/ 2582465 h 2980757"/>
                <a:gd name="connsiteX19" fmla="*/ 2993669 w 5275533"/>
                <a:gd name="connsiteY19" fmla="*/ 2598909 h 2980757"/>
                <a:gd name="connsiteX20" fmla="*/ 3067721 w 5275533"/>
                <a:gd name="connsiteY20" fmla="*/ 2604237 h 2980757"/>
                <a:gd name="connsiteX21" fmla="*/ 3142019 w 5275533"/>
                <a:gd name="connsiteY21" fmla="*/ 2607943 h 2980757"/>
                <a:gd name="connsiteX22" fmla="*/ 3216561 w 5275533"/>
                <a:gd name="connsiteY22" fmla="*/ 2609564 h 2980757"/>
                <a:gd name="connsiteX23" fmla="*/ 3291225 w 5275533"/>
                <a:gd name="connsiteY23" fmla="*/ 2609217 h 2980757"/>
                <a:gd name="connsiteX24" fmla="*/ 3328619 w 5275533"/>
                <a:gd name="connsiteY24" fmla="*/ 2608869 h 2980757"/>
                <a:gd name="connsiteX25" fmla="*/ 3364665 w 5275533"/>
                <a:gd name="connsiteY25" fmla="*/ 2607363 h 2980757"/>
                <a:gd name="connsiteX26" fmla="*/ 3400587 w 5275533"/>
                <a:gd name="connsiteY26" fmla="*/ 2605627 h 2980757"/>
                <a:gd name="connsiteX27" fmla="*/ 3436387 w 5275533"/>
                <a:gd name="connsiteY27" fmla="*/ 2602847 h 2980757"/>
                <a:gd name="connsiteX28" fmla="*/ 3578361 w 5275533"/>
                <a:gd name="connsiteY28" fmla="*/ 2586286 h 2980757"/>
                <a:gd name="connsiteX29" fmla="*/ 4119159 w 5275533"/>
                <a:gd name="connsiteY29" fmla="*/ 2418594 h 2980757"/>
                <a:gd name="connsiteX30" fmla="*/ 4618765 w 5275533"/>
                <a:gd name="connsiteY30" fmla="*/ 2124668 h 2980757"/>
                <a:gd name="connsiteX31" fmla="*/ 4739895 w 5275533"/>
                <a:gd name="connsiteY31" fmla="*/ 2038275 h 2980757"/>
                <a:gd name="connsiteX32" fmla="*/ 4861027 w 5275533"/>
                <a:gd name="connsiteY32" fmla="*/ 1948986 h 2980757"/>
                <a:gd name="connsiteX33" fmla="*/ 5106354 w 5275533"/>
                <a:gd name="connsiteY33" fmla="*/ 1763690 h 2980757"/>
                <a:gd name="connsiteX34" fmla="*/ 5275533 w 5275533"/>
                <a:gd name="connsiteY34" fmla="*/ 1641017 h 2980757"/>
                <a:gd name="connsiteX35" fmla="*/ 5275533 w 5275533"/>
                <a:gd name="connsiteY35" fmla="*/ 2257481 h 2980757"/>
                <a:gd name="connsiteX36" fmla="*/ 5168881 w 5275533"/>
                <a:gd name="connsiteY36" fmla="*/ 2332084 h 2980757"/>
                <a:gd name="connsiteX37" fmla="*/ 5036225 w 5275533"/>
                <a:gd name="connsiteY37" fmla="*/ 2421489 h 2980757"/>
                <a:gd name="connsiteX38" fmla="*/ 4899401 w 5275533"/>
                <a:gd name="connsiteY38" fmla="*/ 2508347 h 2980757"/>
                <a:gd name="connsiteX39" fmla="*/ 4612145 w 5275533"/>
                <a:gd name="connsiteY39" fmla="*/ 2671407 h 2980757"/>
                <a:gd name="connsiteX40" fmla="*/ 4303187 w 5275533"/>
                <a:gd name="connsiteY40" fmla="*/ 2810030 h 2980757"/>
                <a:gd name="connsiteX41" fmla="*/ 3630835 w 5275533"/>
                <a:gd name="connsiteY41" fmla="*/ 2969500 h 2980757"/>
                <a:gd name="connsiteX42" fmla="*/ 3457719 w 5275533"/>
                <a:gd name="connsiteY42" fmla="*/ 2979808 h 2980757"/>
                <a:gd name="connsiteX43" fmla="*/ 3414441 w 5275533"/>
                <a:gd name="connsiteY43" fmla="*/ 2980733 h 2980757"/>
                <a:gd name="connsiteX44" fmla="*/ 3371285 w 5275533"/>
                <a:gd name="connsiteY44" fmla="*/ 2980502 h 2980757"/>
                <a:gd name="connsiteX45" fmla="*/ 3328252 w 5275533"/>
                <a:gd name="connsiteY45" fmla="*/ 2980039 h 2980757"/>
                <a:gd name="connsiteX46" fmla="*/ 3286445 w 5275533"/>
                <a:gd name="connsiteY46" fmla="*/ 2978534 h 2980757"/>
                <a:gd name="connsiteX47" fmla="*/ 2952475 w 5275533"/>
                <a:gd name="connsiteY47" fmla="*/ 2953402 h 2980757"/>
                <a:gd name="connsiteX48" fmla="*/ 2620591 w 5275533"/>
                <a:gd name="connsiteY48" fmla="*/ 2898046 h 2980757"/>
                <a:gd name="connsiteX49" fmla="*/ 2294591 w 5275533"/>
                <a:gd name="connsiteY49" fmla="*/ 2811305 h 2980757"/>
                <a:gd name="connsiteX50" fmla="*/ 1670544 w 5275533"/>
                <a:gd name="connsiteY50" fmla="*/ 2550501 h 2980757"/>
                <a:gd name="connsiteX51" fmla="*/ 1144703 w 5275533"/>
                <a:gd name="connsiteY51" fmla="*/ 2144472 h 2980757"/>
                <a:gd name="connsiteX52" fmla="*/ 931497 w 5275533"/>
                <a:gd name="connsiteY52" fmla="*/ 1900114 h 2980757"/>
                <a:gd name="connsiteX53" fmla="*/ 745265 w 5275533"/>
                <a:gd name="connsiteY53" fmla="*/ 1641395 h 2980757"/>
                <a:gd name="connsiteX54" fmla="*/ 701741 w 5275533"/>
                <a:gd name="connsiteY54" fmla="*/ 1575500 h 2980757"/>
                <a:gd name="connsiteX55" fmla="*/ 660178 w 5275533"/>
                <a:gd name="connsiteY55" fmla="*/ 1511573 h 2980757"/>
                <a:gd name="connsiteX56" fmla="*/ 578158 w 5275533"/>
                <a:gd name="connsiteY56" fmla="*/ 1387656 h 2980757"/>
                <a:gd name="connsiteX57" fmla="*/ 408230 w 5275533"/>
                <a:gd name="connsiteY57" fmla="*/ 1134497 h 2980757"/>
                <a:gd name="connsiteX58" fmla="*/ 242349 w 5275533"/>
                <a:gd name="connsiteY58" fmla="*/ 866860 h 2980757"/>
                <a:gd name="connsiteX59" fmla="*/ 167562 w 5275533"/>
                <a:gd name="connsiteY59" fmla="*/ 724994 h 2980757"/>
                <a:gd name="connsiteX60" fmla="*/ 104054 w 5275533"/>
                <a:gd name="connsiteY60" fmla="*/ 576525 h 2980757"/>
                <a:gd name="connsiteX61" fmla="*/ 55381 w 5275533"/>
                <a:gd name="connsiteY61" fmla="*/ 422499 h 2980757"/>
                <a:gd name="connsiteX62" fmla="*/ 37236 w 5275533"/>
                <a:gd name="connsiteY62" fmla="*/ 343980 h 2980757"/>
                <a:gd name="connsiteX63" fmla="*/ 29267 w 5275533"/>
                <a:gd name="connsiteY63" fmla="*/ 304604 h 2980757"/>
                <a:gd name="connsiteX64" fmla="*/ 22646 w 5275533"/>
                <a:gd name="connsiteY64" fmla="*/ 265113 h 2980757"/>
                <a:gd name="connsiteX65" fmla="*/ 3903 w 5275533"/>
                <a:gd name="connsiteY65" fmla="*/ 106787 h 298075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Lst>
              <a:rect l="l" t="t" r="r" b="b"/>
              <a:pathLst>
                <a:path w="5275533" h="2980757">
                  <a:moveTo>
                    <a:pt x="0" y="0"/>
                  </a:moveTo>
                  <a:lnTo>
                    <a:pt x="201166" y="0"/>
                  </a:lnTo>
                  <a:lnTo>
                    <a:pt x="206734" y="89286"/>
                  </a:lnTo>
                  <a:cubicBezTo>
                    <a:pt x="212220" y="135755"/>
                    <a:pt x="220465" y="181731"/>
                    <a:pt x="232051" y="226897"/>
                  </a:cubicBezTo>
                  <a:cubicBezTo>
                    <a:pt x="254855" y="317344"/>
                    <a:pt x="290287" y="403854"/>
                    <a:pt x="332707" y="487120"/>
                  </a:cubicBezTo>
                  <a:cubicBezTo>
                    <a:pt x="354163" y="528696"/>
                    <a:pt x="377948" y="569461"/>
                    <a:pt x="402959" y="609647"/>
                  </a:cubicBezTo>
                  <a:cubicBezTo>
                    <a:pt x="428337" y="649717"/>
                    <a:pt x="455433" y="689209"/>
                    <a:pt x="483631" y="728236"/>
                  </a:cubicBezTo>
                  <a:cubicBezTo>
                    <a:pt x="540764" y="806061"/>
                    <a:pt x="604271" y="881569"/>
                    <a:pt x="669986" y="957424"/>
                  </a:cubicBezTo>
                  <a:cubicBezTo>
                    <a:pt x="735701" y="1033395"/>
                    <a:pt x="804359" y="1109366"/>
                    <a:pt x="871667" y="1188348"/>
                  </a:cubicBezTo>
                  <a:cubicBezTo>
                    <a:pt x="905383" y="1227723"/>
                    <a:pt x="938731" y="1268025"/>
                    <a:pt x="971956" y="1308905"/>
                  </a:cubicBezTo>
                  <a:lnTo>
                    <a:pt x="1020139" y="1368084"/>
                  </a:lnTo>
                  <a:cubicBezTo>
                    <a:pt x="1035954" y="1386962"/>
                    <a:pt x="1051035" y="1406302"/>
                    <a:pt x="1067340" y="1424715"/>
                  </a:cubicBezTo>
                  <a:cubicBezTo>
                    <a:pt x="1194602" y="1574573"/>
                    <a:pt x="1332652" y="1712503"/>
                    <a:pt x="1472909" y="1843252"/>
                  </a:cubicBezTo>
                  <a:cubicBezTo>
                    <a:pt x="1543406" y="1908337"/>
                    <a:pt x="1615128" y="1971221"/>
                    <a:pt x="1688567" y="2031559"/>
                  </a:cubicBezTo>
                  <a:cubicBezTo>
                    <a:pt x="1762006" y="2091895"/>
                    <a:pt x="1836793" y="2150263"/>
                    <a:pt x="1914401" y="2205156"/>
                  </a:cubicBezTo>
                  <a:cubicBezTo>
                    <a:pt x="2069003" y="2315176"/>
                    <a:pt x="2235742" y="2413498"/>
                    <a:pt x="2418909" y="2479741"/>
                  </a:cubicBezTo>
                  <a:cubicBezTo>
                    <a:pt x="2510249" y="2512863"/>
                    <a:pt x="2604898" y="2538225"/>
                    <a:pt x="2701141" y="2557333"/>
                  </a:cubicBezTo>
                  <a:cubicBezTo>
                    <a:pt x="2725293" y="2561850"/>
                    <a:pt x="2749201" y="2567062"/>
                    <a:pt x="2773475" y="2570999"/>
                  </a:cubicBezTo>
                  <a:lnTo>
                    <a:pt x="2846424" y="2582465"/>
                  </a:lnTo>
                  <a:cubicBezTo>
                    <a:pt x="2895343" y="2588602"/>
                    <a:pt x="2944261" y="2595088"/>
                    <a:pt x="2993669" y="2598909"/>
                  </a:cubicBezTo>
                  <a:cubicBezTo>
                    <a:pt x="3018313" y="2601110"/>
                    <a:pt x="3042956" y="2603195"/>
                    <a:pt x="3067721" y="2604237"/>
                  </a:cubicBezTo>
                  <a:cubicBezTo>
                    <a:pt x="3092487" y="2605394"/>
                    <a:pt x="3117130" y="2607247"/>
                    <a:pt x="3142019" y="2607943"/>
                  </a:cubicBezTo>
                  <a:lnTo>
                    <a:pt x="3216561" y="2609564"/>
                  </a:lnTo>
                  <a:cubicBezTo>
                    <a:pt x="3241326" y="2610142"/>
                    <a:pt x="3266337" y="2609333"/>
                    <a:pt x="3291225" y="2609217"/>
                  </a:cubicBezTo>
                  <a:lnTo>
                    <a:pt x="3328619" y="2608869"/>
                  </a:lnTo>
                  <a:cubicBezTo>
                    <a:pt x="3340757" y="2608522"/>
                    <a:pt x="3352649" y="2607827"/>
                    <a:pt x="3364665" y="2607363"/>
                  </a:cubicBezTo>
                  <a:cubicBezTo>
                    <a:pt x="3376679" y="2606784"/>
                    <a:pt x="3388695" y="2606438"/>
                    <a:pt x="3400587" y="2605627"/>
                  </a:cubicBezTo>
                  <a:lnTo>
                    <a:pt x="3436387" y="2602847"/>
                  </a:lnTo>
                  <a:cubicBezTo>
                    <a:pt x="3484079" y="2599257"/>
                    <a:pt x="3531404" y="2593235"/>
                    <a:pt x="3578361" y="2586286"/>
                  </a:cubicBezTo>
                  <a:cubicBezTo>
                    <a:pt x="3766310" y="2556871"/>
                    <a:pt x="3947025" y="2499314"/>
                    <a:pt x="4119159" y="2418594"/>
                  </a:cubicBezTo>
                  <a:cubicBezTo>
                    <a:pt x="4291907" y="2338801"/>
                    <a:pt x="4456317" y="2236657"/>
                    <a:pt x="4618765" y="2124668"/>
                  </a:cubicBezTo>
                  <a:cubicBezTo>
                    <a:pt x="4659346" y="2096759"/>
                    <a:pt x="4699682" y="2067575"/>
                    <a:pt x="4739895" y="2038275"/>
                  </a:cubicBezTo>
                  <a:cubicBezTo>
                    <a:pt x="4780355" y="2008976"/>
                    <a:pt x="4820691" y="1979212"/>
                    <a:pt x="4861027" y="1948986"/>
                  </a:cubicBezTo>
                  <a:lnTo>
                    <a:pt x="5106354" y="1763690"/>
                  </a:lnTo>
                  <a:lnTo>
                    <a:pt x="5275533" y="1641017"/>
                  </a:lnTo>
                  <a:lnTo>
                    <a:pt x="5275533" y="2257481"/>
                  </a:lnTo>
                  <a:lnTo>
                    <a:pt x="5168881" y="2332084"/>
                  </a:lnTo>
                  <a:cubicBezTo>
                    <a:pt x="5125235" y="2362079"/>
                    <a:pt x="5081099" y="2391958"/>
                    <a:pt x="5036225" y="2421489"/>
                  </a:cubicBezTo>
                  <a:cubicBezTo>
                    <a:pt x="4991231" y="2450790"/>
                    <a:pt x="4945867" y="2479857"/>
                    <a:pt x="4899401" y="2508347"/>
                  </a:cubicBezTo>
                  <a:cubicBezTo>
                    <a:pt x="4806959" y="2565440"/>
                    <a:pt x="4711574" y="2620798"/>
                    <a:pt x="4612145" y="2671407"/>
                  </a:cubicBezTo>
                  <a:cubicBezTo>
                    <a:pt x="4512836" y="2722247"/>
                    <a:pt x="4410095" y="2769496"/>
                    <a:pt x="4303187" y="2810030"/>
                  </a:cubicBezTo>
                  <a:cubicBezTo>
                    <a:pt x="4090349" y="2892256"/>
                    <a:pt x="3861694" y="2947728"/>
                    <a:pt x="3630835" y="2969500"/>
                  </a:cubicBezTo>
                  <a:cubicBezTo>
                    <a:pt x="3573089" y="2974712"/>
                    <a:pt x="3515343" y="2978649"/>
                    <a:pt x="3457719" y="2979808"/>
                  </a:cubicBezTo>
                  <a:lnTo>
                    <a:pt x="3414441" y="2980733"/>
                  </a:lnTo>
                  <a:cubicBezTo>
                    <a:pt x="3400097" y="2980850"/>
                    <a:pt x="3385630" y="2980502"/>
                    <a:pt x="3371285" y="2980502"/>
                  </a:cubicBezTo>
                  <a:lnTo>
                    <a:pt x="3328252" y="2980039"/>
                  </a:lnTo>
                  <a:lnTo>
                    <a:pt x="3286445" y="2978534"/>
                  </a:lnTo>
                  <a:cubicBezTo>
                    <a:pt x="3175121" y="2975174"/>
                    <a:pt x="3063553" y="2966837"/>
                    <a:pt x="2952475" y="2953402"/>
                  </a:cubicBezTo>
                  <a:cubicBezTo>
                    <a:pt x="2841275" y="2940664"/>
                    <a:pt x="2730319" y="2922365"/>
                    <a:pt x="2620591" y="2898046"/>
                  </a:cubicBezTo>
                  <a:cubicBezTo>
                    <a:pt x="2510984" y="2873494"/>
                    <a:pt x="2402235" y="2844426"/>
                    <a:pt x="2294591" y="2811305"/>
                  </a:cubicBezTo>
                  <a:cubicBezTo>
                    <a:pt x="2079669" y="2744483"/>
                    <a:pt x="1867198" y="2661331"/>
                    <a:pt x="1670544" y="2550501"/>
                  </a:cubicBezTo>
                  <a:cubicBezTo>
                    <a:pt x="1473767" y="2439903"/>
                    <a:pt x="1298079" y="2299657"/>
                    <a:pt x="1144703" y="2144472"/>
                  </a:cubicBezTo>
                  <a:cubicBezTo>
                    <a:pt x="1067586" y="2066996"/>
                    <a:pt x="997458" y="1984539"/>
                    <a:pt x="931497" y="1900114"/>
                  </a:cubicBezTo>
                  <a:cubicBezTo>
                    <a:pt x="865906" y="1815342"/>
                    <a:pt x="803500" y="1729295"/>
                    <a:pt x="745265" y="1641395"/>
                  </a:cubicBezTo>
                  <a:cubicBezTo>
                    <a:pt x="730307" y="1619623"/>
                    <a:pt x="716207" y="1597503"/>
                    <a:pt x="701741" y="1575500"/>
                  </a:cubicBezTo>
                  <a:lnTo>
                    <a:pt x="660178" y="1511573"/>
                  </a:lnTo>
                  <a:cubicBezTo>
                    <a:pt x="633574" y="1470229"/>
                    <a:pt x="605989" y="1429232"/>
                    <a:pt x="578158" y="1387656"/>
                  </a:cubicBezTo>
                  <a:lnTo>
                    <a:pt x="408230" y="1134497"/>
                  </a:lnTo>
                  <a:cubicBezTo>
                    <a:pt x="351220" y="1048219"/>
                    <a:pt x="294945" y="959392"/>
                    <a:pt x="242349" y="866860"/>
                  </a:cubicBezTo>
                  <a:cubicBezTo>
                    <a:pt x="216112" y="820536"/>
                    <a:pt x="190734" y="773402"/>
                    <a:pt x="167562" y="724994"/>
                  </a:cubicBezTo>
                  <a:cubicBezTo>
                    <a:pt x="144513" y="676469"/>
                    <a:pt x="123057" y="627019"/>
                    <a:pt x="104054" y="576525"/>
                  </a:cubicBezTo>
                  <a:cubicBezTo>
                    <a:pt x="85418" y="525917"/>
                    <a:pt x="68867" y="474613"/>
                    <a:pt x="55381" y="422499"/>
                  </a:cubicBezTo>
                  <a:cubicBezTo>
                    <a:pt x="49006" y="396442"/>
                    <a:pt x="42508" y="370269"/>
                    <a:pt x="37236" y="343980"/>
                  </a:cubicBezTo>
                  <a:lnTo>
                    <a:pt x="29267" y="304604"/>
                  </a:lnTo>
                  <a:lnTo>
                    <a:pt x="22646" y="265113"/>
                  </a:lnTo>
                  <a:cubicBezTo>
                    <a:pt x="14003" y="212420"/>
                    <a:pt x="7872" y="159582"/>
                    <a:pt x="3903" y="106787"/>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Freeform: Shape 14">
              <a:extLst>
                <a:ext uri="{FF2B5EF4-FFF2-40B4-BE49-F238E27FC236}">
                  <a16:creationId xmlns:a16="http://schemas.microsoft.com/office/drawing/2014/main" id="{F7E41CC6-0C83-40EE-80BB-79394D9E9B2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21214" y="-1"/>
              <a:ext cx="5270786" cy="2927775"/>
            </a:xfrm>
            <a:custGeom>
              <a:avLst/>
              <a:gdLst>
                <a:gd name="connsiteX0" fmla="*/ 0 w 5270786"/>
                <a:gd name="connsiteY0" fmla="*/ 0 h 2927775"/>
                <a:gd name="connsiteX1" fmla="*/ 613805 w 5270786"/>
                <a:gd name="connsiteY1" fmla="*/ 0 h 2927775"/>
                <a:gd name="connsiteX2" fmla="*/ 618487 w 5270786"/>
                <a:gd name="connsiteY2" fmla="*/ 85404 h 2927775"/>
                <a:gd name="connsiteX3" fmla="*/ 1054084 w 5270786"/>
                <a:gd name="connsiteY3" fmla="*/ 895200 h 2927775"/>
                <a:gd name="connsiteX4" fmla="*/ 1276976 w 5270786"/>
                <a:gd name="connsiteY4" fmla="*/ 1191325 h 2927775"/>
                <a:gd name="connsiteX5" fmla="*/ 3368450 w 5270786"/>
                <a:gd name="connsiteY5" fmla="*/ 2348843 h 2927775"/>
                <a:gd name="connsiteX6" fmla="*/ 4956151 w 5270786"/>
                <a:gd name="connsiteY6" fmla="*/ 1636730 h 2927775"/>
                <a:gd name="connsiteX7" fmla="*/ 5149372 w 5270786"/>
                <a:gd name="connsiteY7" fmla="*/ 1495325 h 2927775"/>
                <a:gd name="connsiteX8" fmla="*/ 5270786 w 5270786"/>
                <a:gd name="connsiteY8" fmla="*/ 1406110 h 2927775"/>
                <a:gd name="connsiteX9" fmla="*/ 5270786 w 5270786"/>
                <a:gd name="connsiteY9" fmla="*/ 2138641 h 2927775"/>
                <a:gd name="connsiteX10" fmla="*/ 5112925 w 5270786"/>
                <a:gd name="connsiteY10" fmla="*/ 2253730 h 2927775"/>
                <a:gd name="connsiteX11" fmla="*/ 3368327 w 5270786"/>
                <a:gd name="connsiteY11" fmla="*/ 2927775 h 2927775"/>
                <a:gd name="connsiteX12" fmla="*/ 769646 w 5270786"/>
                <a:gd name="connsiteY12" fmla="*/ 1516288 h 2927775"/>
                <a:gd name="connsiteX13" fmla="*/ 3149 w 5270786"/>
                <a:gd name="connsiteY13" fmla="*/ 85252 h 2927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5270786" h="2927775">
                  <a:moveTo>
                    <a:pt x="0" y="0"/>
                  </a:moveTo>
                  <a:lnTo>
                    <a:pt x="613805" y="0"/>
                  </a:lnTo>
                  <a:lnTo>
                    <a:pt x="618487" y="85404"/>
                  </a:lnTo>
                  <a:cubicBezTo>
                    <a:pt x="650052" y="360109"/>
                    <a:pt x="792650" y="556543"/>
                    <a:pt x="1054084" y="895200"/>
                  </a:cubicBezTo>
                  <a:cubicBezTo>
                    <a:pt x="1126174" y="988542"/>
                    <a:pt x="1200716" y="1085128"/>
                    <a:pt x="1276976" y="1191325"/>
                  </a:cubicBezTo>
                  <a:cubicBezTo>
                    <a:pt x="1859704" y="2002688"/>
                    <a:pt x="2485223" y="2348843"/>
                    <a:pt x="3368450" y="2348843"/>
                  </a:cubicBezTo>
                  <a:cubicBezTo>
                    <a:pt x="3948114" y="2348843"/>
                    <a:pt x="4373422" y="2066846"/>
                    <a:pt x="4956151" y="1636730"/>
                  </a:cubicBezTo>
                  <a:cubicBezTo>
                    <a:pt x="5021253" y="1588668"/>
                    <a:pt x="5086356" y="1541186"/>
                    <a:pt x="5149372" y="1495325"/>
                  </a:cubicBezTo>
                  <a:lnTo>
                    <a:pt x="5270786" y="1406110"/>
                  </a:lnTo>
                  <a:lnTo>
                    <a:pt x="5270786" y="2138641"/>
                  </a:lnTo>
                  <a:lnTo>
                    <a:pt x="5112925" y="2253730"/>
                  </a:lnTo>
                  <a:cubicBezTo>
                    <a:pt x="4598179" y="2621786"/>
                    <a:pt x="4074961" y="2927775"/>
                    <a:pt x="3368327" y="2927775"/>
                  </a:cubicBezTo>
                  <a:cubicBezTo>
                    <a:pt x="2170746" y="2927775"/>
                    <a:pt x="1393203" y="2384512"/>
                    <a:pt x="769646" y="1516288"/>
                  </a:cubicBezTo>
                  <a:cubicBezTo>
                    <a:pt x="418850" y="1027932"/>
                    <a:pt x="48120" y="683401"/>
                    <a:pt x="3149" y="852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Freeform: Shape 15">
              <a:extLst>
                <a:ext uri="{FF2B5EF4-FFF2-40B4-BE49-F238E27FC236}">
                  <a16:creationId xmlns:a16="http://schemas.microsoft.com/office/drawing/2014/main" id="{00603498-5DFE-4D26-BFB5-C9269C9BDB0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21214" y="-1"/>
              <a:ext cx="5270786" cy="2927775"/>
            </a:xfrm>
            <a:custGeom>
              <a:avLst/>
              <a:gdLst>
                <a:gd name="connsiteX0" fmla="*/ 0 w 5270786"/>
                <a:gd name="connsiteY0" fmla="*/ 0 h 2927775"/>
                <a:gd name="connsiteX1" fmla="*/ 736294 w 5270786"/>
                <a:gd name="connsiteY1" fmla="*/ 0 h 2927775"/>
                <a:gd name="connsiteX2" fmla="*/ 740298 w 5270786"/>
                <a:gd name="connsiteY2" fmla="*/ 72745 h 2927775"/>
                <a:gd name="connsiteX3" fmla="*/ 1153024 w 5270786"/>
                <a:gd name="connsiteY3" fmla="*/ 826989 h 2927775"/>
                <a:gd name="connsiteX4" fmla="*/ 1378368 w 5270786"/>
                <a:gd name="connsiteY4" fmla="*/ 1126356 h 2927775"/>
                <a:gd name="connsiteX5" fmla="*/ 2238056 w 5270786"/>
                <a:gd name="connsiteY5" fmla="*/ 1955322 h 2927775"/>
                <a:gd name="connsiteX6" fmla="*/ 3368327 w 5270786"/>
                <a:gd name="connsiteY6" fmla="*/ 2233033 h 2927775"/>
                <a:gd name="connsiteX7" fmla="*/ 4095360 w 5270786"/>
                <a:gd name="connsiteY7" fmla="*/ 2056192 h 2927775"/>
                <a:gd name="connsiteX8" fmla="*/ 4880506 w 5270786"/>
                <a:gd name="connsiteY8" fmla="*/ 1545587 h 2927775"/>
                <a:gd name="connsiteX9" fmla="*/ 5074340 w 5270786"/>
                <a:gd name="connsiteY9" fmla="*/ 1403721 h 2927775"/>
                <a:gd name="connsiteX10" fmla="*/ 5270786 w 5270786"/>
                <a:gd name="connsiteY10" fmla="*/ 1259367 h 2927775"/>
                <a:gd name="connsiteX11" fmla="*/ 5270786 w 5270786"/>
                <a:gd name="connsiteY11" fmla="*/ 2138641 h 2927775"/>
                <a:gd name="connsiteX12" fmla="*/ 5112925 w 5270786"/>
                <a:gd name="connsiteY12" fmla="*/ 2253730 h 2927775"/>
                <a:gd name="connsiteX13" fmla="*/ 3368327 w 5270786"/>
                <a:gd name="connsiteY13" fmla="*/ 2927775 h 2927775"/>
                <a:gd name="connsiteX14" fmla="*/ 769646 w 5270786"/>
                <a:gd name="connsiteY14" fmla="*/ 1516288 h 2927775"/>
                <a:gd name="connsiteX15" fmla="*/ 3149 w 5270786"/>
                <a:gd name="connsiteY15" fmla="*/ 85252 h 2927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270786" h="2927775">
                  <a:moveTo>
                    <a:pt x="0" y="0"/>
                  </a:moveTo>
                  <a:lnTo>
                    <a:pt x="736294" y="0"/>
                  </a:lnTo>
                  <a:lnTo>
                    <a:pt x="740298" y="72745"/>
                  </a:lnTo>
                  <a:cubicBezTo>
                    <a:pt x="768839" y="319371"/>
                    <a:pt x="898885" y="497858"/>
                    <a:pt x="1153024" y="826989"/>
                  </a:cubicBezTo>
                  <a:cubicBezTo>
                    <a:pt x="1225727" y="921142"/>
                    <a:pt x="1300882" y="1018537"/>
                    <a:pt x="1378368" y="1126356"/>
                  </a:cubicBezTo>
                  <a:cubicBezTo>
                    <a:pt x="1652384" y="1507833"/>
                    <a:pt x="1933512" y="1779060"/>
                    <a:pt x="2238056" y="1955322"/>
                  </a:cubicBezTo>
                  <a:cubicBezTo>
                    <a:pt x="2560868" y="2142238"/>
                    <a:pt x="2930637" y="2233033"/>
                    <a:pt x="3368327" y="2233033"/>
                  </a:cubicBezTo>
                  <a:cubicBezTo>
                    <a:pt x="3616720" y="2233033"/>
                    <a:pt x="3847703" y="2176866"/>
                    <a:pt x="4095360" y="2056192"/>
                  </a:cubicBezTo>
                  <a:cubicBezTo>
                    <a:pt x="4349636" y="1932276"/>
                    <a:pt x="4601340" y="1751613"/>
                    <a:pt x="4880506" y="1545587"/>
                  </a:cubicBezTo>
                  <a:cubicBezTo>
                    <a:pt x="4945974" y="1497295"/>
                    <a:pt x="5011199" y="1449697"/>
                    <a:pt x="5074340" y="1403721"/>
                  </a:cubicBezTo>
                  <a:lnTo>
                    <a:pt x="5270786" y="1259367"/>
                  </a:lnTo>
                  <a:lnTo>
                    <a:pt x="5270786" y="2138641"/>
                  </a:lnTo>
                  <a:lnTo>
                    <a:pt x="5112925" y="2253730"/>
                  </a:lnTo>
                  <a:cubicBezTo>
                    <a:pt x="4598179" y="2621786"/>
                    <a:pt x="4074961" y="2927775"/>
                    <a:pt x="3368327" y="2927775"/>
                  </a:cubicBezTo>
                  <a:cubicBezTo>
                    <a:pt x="2170746" y="2927775"/>
                    <a:pt x="1393203" y="2384512"/>
                    <a:pt x="769646" y="1516288"/>
                  </a:cubicBezTo>
                  <a:cubicBezTo>
                    <a:pt x="418850" y="1027932"/>
                    <a:pt x="48120" y="683401"/>
                    <a:pt x="3149" y="852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 name="Title 1">
            <a:extLst>
              <a:ext uri="{FF2B5EF4-FFF2-40B4-BE49-F238E27FC236}">
                <a16:creationId xmlns:a16="http://schemas.microsoft.com/office/drawing/2014/main" id="{193FFFF3-109F-20CE-D295-F9FCE562C994}"/>
              </a:ext>
            </a:extLst>
          </p:cNvPr>
          <p:cNvSpPr>
            <a:spLocks noGrp="1"/>
          </p:cNvSpPr>
          <p:nvPr>
            <p:ph type="title"/>
          </p:nvPr>
        </p:nvSpPr>
        <p:spPr>
          <a:xfrm>
            <a:off x="3027924" y="991261"/>
            <a:ext cx="5754696" cy="1837349"/>
          </a:xfrm>
        </p:spPr>
        <p:txBody>
          <a:bodyPr>
            <a:normAutofit/>
          </a:bodyPr>
          <a:lstStyle/>
          <a:p>
            <a:pPr algn="ctr"/>
            <a:r>
              <a:rPr lang="en-US" sz="3600">
                <a:solidFill>
                  <a:schemeClr val="tx2"/>
                </a:solidFill>
              </a:rPr>
              <a:t>THEORY AND PRACTICAL ASSESSMENTS</a:t>
            </a:r>
            <a:endParaRPr lang="en-ZA" sz="3600">
              <a:solidFill>
                <a:schemeClr val="tx2"/>
              </a:solidFill>
            </a:endParaRPr>
          </a:p>
        </p:txBody>
      </p:sp>
      <p:sp>
        <p:nvSpPr>
          <p:cNvPr id="3" name="Content Placeholder 2">
            <a:extLst>
              <a:ext uri="{FF2B5EF4-FFF2-40B4-BE49-F238E27FC236}">
                <a16:creationId xmlns:a16="http://schemas.microsoft.com/office/drawing/2014/main" id="{EA52951C-C973-2D96-C238-184BC23677A6}"/>
              </a:ext>
            </a:extLst>
          </p:cNvPr>
          <p:cNvSpPr>
            <a:spLocks noGrp="1"/>
          </p:cNvSpPr>
          <p:nvPr>
            <p:ph idx="1"/>
          </p:nvPr>
        </p:nvSpPr>
        <p:spPr>
          <a:xfrm>
            <a:off x="3050412" y="2979335"/>
            <a:ext cx="5709721" cy="3650065"/>
          </a:xfrm>
        </p:spPr>
        <p:txBody>
          <a:bodyPr anchor="t">
            <a:normAutofit/>
          </a:bodyPr>
          <a:lstStyle/>
          <a:p>
            <a:r>
              <a:rPr lang="en-US" sz="2000" dirty="0">
                <a:solidFill>
                  <a:schemeClr val="tx2"/>
                </a:solidFill>
              </a:rPr>
              <a:t>All successful contractors must first write a Live work theory test with a pass mark of 80%.</a:t>
            </a:r>
          </a:p>
          <a:p>
            <a:r>
              <a:rPr lang="en-US" sz="2000" dirty="0">
                <a:solidFill>
                  <a:schemeClr val="tx2"/>
                </a:solidFill>
              </a:rPr>
              <a:t>Thereafter a practical assessment will be done on a Simulator to confirm Live work skills.</a:t>
            </a:r>
          </a:p>
          <a:p>
            <a:r>
              <a:rPr lang="en-US" sz="2000" dirty="0">
                <a:solidFill>
                  <a:schemeClr val="tx2"/>
                </a:solidFill>
              </a:rPr>
              <a:t>For the practical assessment, the Contractor must use his own Arial device and all equipment necessary for performing Live work according to Eskom standards.</a:t>
            </a:r>
          </a:p>
          <a:p>
            <a:r>
              <a:rPr lang="en-US" sz="2000" dirty="0">
                <a:solidFill>
                  <a:schemeClr val="tx2"/>
                </a:solidFill>
              </a:rPr>
              <a:t>All equipment on site the day of assessment must be accompanied by valid test Certificates.</a:t>
            </a:r>
          </a:p>
          <a:p>
            <a:endParaRPr lang="en-US" sz="2000" dirty="0">
              <a:solidFill>
                <a:schemeClr val="tx2"/>
              </a:solidFill>
            </a:endParaRPr>
          </a:p>
          <a:p>
            <a:endParaRPr lang="en-ZA" sz="2000" dirty="0">
              <a:solidFill>
                <a:schemeClr val="tx2"/>
              </a:solidFill>
            </a:endParaRPr>
          </a:p>
        </p:txBody>
      </p:sp>
      <p:grpSp>
        <p:nvGrpSpPr>
          <p:cNvPr id="18" name="Group 17">
            <a:extLst>
              <a:ext uri="{FF2B5EF4-FFF2-40B4-BE49-F238E27FC236}">
                <a16:creationId xmlns:a16="http://schemas.microsoft.com/office/drawing/2014/main" id="{B63ACBA3-DEFD-4C6D-BBA0-64468FA99C2D}"/>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058275" y="4146310"/>
            <a:ext cx="3142400" cy="2716805"/>
            <a:chOff x="-305" y="-4155"/>
            <a:chExt cx="2514948" cy="2174333"/>
          </a:xfrm>
          <a:solidFill>
            <a:schemeClr val="bg1">
              <a:alpha val="30000"/>
            </a:schemeClr>
          </a:solidFill>
        </p:grpSpPr>
        <p:sp>
          <p:nvSpPr>
            <p:cNvPr id="19" name="Freeform: Shape 18">
              <a:extLst>
                <a:ext uri="{FF2B5EF4-FFF2-40B4-BE49-F238E27FC236}">
                  <a16:creationId xmlns:a16="http://schemas.microsoft.com/office/drawing/2014/main" id="{62F7819D-2B89-4D80-A1C3-8B318116BAAD}"/>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Freeform: Shape 19">
              <a:extLst>
                <a:ext uri="{FF2B5EF4-FFF2-40B4-BE49-F238E27FC236}">
                  <a16:creationId xmlns:a16="http://schemas.microsoft.com/office/drawing/2014/main" id="{B7065990-2350-41B3-858B-20EF8744F26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Freeform: Shape 20">
              <a:extLst>
                <a:ext uri="{FF2B5EF4-FFF2-40B4-BE49-F238E27FC236}">
                  <a16:creationId xmlns:a16="http://schemas.microsoft.com/office/drawing/2014/main" id="{58DA7EC7-CAA0-4665-AA29-BFBA806ECAB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2" name="Freeform: Shape 21">
              <a:extLst>
                <a:ext uri="{FF2B5EF4-FFF2-40B4-BE49-F238E27FC236}">
                  <a16:creationId xmlns:a16="http://schemas.microsoft.com/office/drawing/2014/main" id="{B1132A14-489F-4CED-B626-2A1711C987C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90871642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4BC99CB9-DDAD-44A2-8A1C-E3AF4E72DF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64053CBF-3932-45FF-8285-EE5146085F3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695" cy="6858000"/>
          </a:xfrm>
          <a:prstGeom prst="rect">
            <a:avLst/>
          </a:pr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2E751C04-BEA6-446B-A678-9C74819EBD4C}"/>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18230" y="-8167"/>
            <a:ext cx="4834070" cy="2488150"/>
            <a:chOff x="6867015" y="-1"/>
            <a:chExt cx="5324985" cy="3251912"/>
          </a:xfrm>
          <a:solidFill>
            <a:schemeClr val="bg1">
              <a:alpha val="30000"/>
            </a:schemeClr>
          </a:solidFill>
        </p:grpSpPr>
        <p:sp>
          <p:nvSpPr>
            <p:cNvPr id="13" name="Freeform: Shape 12">
              <a:extLst>
                <a:ext uri="{FF2B5EF4-FFF2-40B4-BE49-F238E27FC236}">
                  <a16:creationId xmlns:a16="http://schemas.microsoft.com/office/drawing/2014/main" id="{2625A013-D9BE-43C4-AF21-6F2B003EFBE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867015" y="-1"/>
              <a:ext cx="5324985" cy="3251912"/>
            </a:xfrm>
            <a:custGeom>
              <a:avLst/>
              <a:gdLst>
                <a:gd name="connsiteX0" fmla="*/ 0 w 5324985"/>
                <a:gd name="connsiteY0" fmla="*/ 0 h 3251912"/>
                <a:gd name="connsiteX1" fmla="*/ 36826 w 5324985"/>
                <a:gd name="connsiteY1" fmla="*/ 0 h 3251912"/>
                <a:gd name="connsiteX2" fmla="*/ 45003 w 5324985"/>
                <a:gd name="connsiteY2" fmla="*/ 152909 h 3251912"/>
                <a:gd name="connsiteX3" fmla="*/ 68956 w 5324985"/>
                <a:gd name="connsiteY3" fmla="*/ 308600 h 3251912"/>
                <a:gd name="connsiteX4" fmla="*/ 167774 w 5324985"/>
                <a:gd name="connsiteY4" fmla="*/ 607968 h 3251912"/>
                <a:gd name="connsiteX5" fmla="*/ 201857 w 5324985"/>
                <a:gd name="connsiteY5" fmla="*/ 679539 h 3251912"/>
                <a:gd name="connsiteX6" fmla="*/ 239741 w 5324985"/>
                <a:gd name="connsiteY6" fmla="*/ 749488 h 3251912"/>
                <a:gd name="connsiteX7" fmla="*/ 323724 w 5324985"/>
                <a:gd name="connsiteY7" fmla="*/ 885101 h 3251912"/>
                <a:gd name="connsiteX8" fmla="*/ 416412 w 5324985"/>
                <a:gd name="connsiteY8" fmla="*/ 1016081 h 3251912"/>
                <a:gd name="connsiteX9" fmla="*/ 515719 w 5324985"/>
                <a:gd name="connsiteY9" fmla="*/ 1143356 h 3251912"/>
                <a:gd name="connsiteX10" fmla="*/ 722427 w 5324985"/>
                <a:gd name="connsiteY10" fmla="*/ 1395127 h 3251912"/>
                <a:gd name="connsiteX11" fmla="*/ 825780 w 5324985"/>
                <a:gd name="connsiteY11" fmla="*/ 1522749 h 3251912"/>
                <a:gd name="connsiteX12" fmla="*/ 926314 w 5324985"/>
                <a:gd name="connsiteY12" fmla="*/ 1651992 h 3251912"/>
                <a:gd name="connsiteX13" fmla="*/ 1026848 w 5324985"/>
                <a:gd name="connsiteY13" fmla="*/ 1776836 h 3251912"/>
                <a:gd name="connsiteX14" fmla="*/ 1131918 w 5324985"/>
                <a:gd name="connsiteY14" fmla="*/ 1897393 h 3251912"/>
                <a:gd name="connsiteX15" fmla="*/ 1354688 w 5324985"/>
                <a:gd name="connsiteY15" fmla="*/ 2124728 h 3251912"/>
                <a:gd name="connsiteX16" fmla="*/ 1855027 w 5324985"/>
                <a:gd name="connsiteY16" fmla="*/ 2504236 h 3251912"/>
                <a:gd name="connsiteX17" fmla="*/ 2131618 w 5324985"/>
                <a:gd name="connsiteY17" fmla="*/ 2646913 h 3251912"/>
                <a:gd name="connsiteX18" fmla="*/ 2423534 w 5324985"/>
                <a:gd name="connsiteY18" fmla="*/ 2754732 h 3251912"/>
                <a:gd name="connsiteX19" fmla="*/ 2727588 w 5324985"/>
                <a:gd name="connsiteY19" fmla="*/ 2829197 h 3251912"/>
                <a:gd name="connsiteX20" fmla="*/ 3041083 w 5324985"/>
                <a:gd name="connsiteY20" fmla="*/ 2870890 h 3251912"/>
                <a:gd name="connsiteX21" fmla="*/ 3360340 w 5324985"/>
                <a:gd name="connsiteY21" fmla="*/ 2883976 h 3251912"/>
                <a:gd name="connsiteX22" fmla="*/ 3439663 w 5324985"/>
                <a:gd name="connsiteY22" fmla="*/ 2883396 h 3251912"/>
                <a:gd name="connsiteX23" fmla="*/ 3478529 w 5324985"/>
                <a:gd name="connsiteY23" fmla="*/ 2882471 h 3251912"/>
                <a:gd name="connsiteX24" fmla="*/ 3517271 w 5324985"/>
                <a:gd name="connsiteY24" fmla="*/ 2880616 h 3251912"/>
                <a:gd name="connsiteX25" fmla="*/ 3671260 w 5324985"/>
                <a:gd name="connsiteY25" fmla="*/ 2867878 h 3251912"/>
                <a:gd name="connsiteX26" fmla="*/ 4265268 w 5324985"/>
                <a:gd name="connsiteY26" fmla="*/ 2716283 h 3251912"/>
                <a:gd name="connsiteX27" fmla="*/ 4546395 w 5324985"/>
                <a:gd name="connsiteY27" fmla="*/ 2584724 h 3251912"/>
                <a:gd name="connsiteX28" fmla="*/ 4817837 w 5324985"/>
                <a:gd name="connsiteY28" fmla="*/ 2424674 h 3251912"/>
                <a:gd name="connsiteX29" fmla="*/ 5081677 w 5324985"/>
                <a:gd name="connsiteY29" fmla="*/ 2243548 h 3251912"/>
                <a:gd name="connsiteX30" fmla="*/ 5211881 w 5324985"/>
                <a:gd name="connsiteY30" fmla="*/ 2147658 h 3251912"/>
                <a:gd name="connsiteX31" fmla="*/ 5324985 w 5324985"/>
                <a:gd name="connsiteY31" fmla="*/ 2062128 h 3251912"/>
                <a:gd name="connsiteX32" fmla="*/ 5324985 w 5324985"/>
                <a:gd name="connsiteY32" fmla="*/ 2514993 h 3251912"/>
                <a:gd name="connsiteX33" fmla="*/ 5314867 w 5324985"/>
                <a:gd name="connsiteY33" fmla="*/ 2522881 h 3251912"/>
                <a:gd name="connsiteX34" fmla="*/ 5038276 w 5324985"/>
                <a:gd name="connsiteY34" fmla="*/ 2722421 h 3251912"/>
                <a:gd name="connsiteX35" fmla="*/ 4741701 w 5324985"/>
                <a:gd name="connsiteY35" fmla="*/ 2904937 h 3251912"/>
                <a:gd name="connsiteX36" fmla="*/ 4420728 w 5324985"/>
                <a:gd name="connsiteY36" fmla="*/ 3058848 h 3251912"/>
                <a:gd name="connsiteX37" fmla="*/ 3717481 w 5324985"/>
                <a:gd name="connsiteY37" fmla="*/ 3237079 h 3251912"/>
                <a:gd name="connsiteX38" fmla="*/ 3535661 w 5324985"/>
                <a:gd name="connsiteY38" fmla="*/ 3249934 h 3251912"/>
                <a:gd name="connsiteX39" fmla="*/ 3490175 w 5324985"/>
                <a:gd name="connsiteY39" fmla="*/ 3251555 h 3251912"/>
                <a:gd name="connsiteX40" fmla="*/ 3444813 w 5324985"/>
                <a:gd name="connsiteY40" fmla="*/ 3251787 h 3251912"/>
                <a:gd name="connsiteX41" fmla="*/ 3355681 w 5324985"/>
                <a:gd name="connsiteY41" fmla="*/ 3250745 h 3251912"/>
                <a:gd name="connsiteX42" fmla="*/ 3179011 w 5324985"/>
                <a:gd name="connsiteY42" fmla="*/ 3243795 h 3251912"/>
                <a:gd name="connsiteX43" fmla="*/ 3002217 w 5324985"/>
                <a:gd name="connsiteY43" fmla="*/ 3227814 h 3251912"/>
                <a:gd name="connsiteX44" fmla="*/ 2650103 w 5324985"/>
                <a:gd name="connsiteY44" fmla="*/ 3170836 h 3251912"/>
                <a:gd name="connsiteX45" fmla="*/ 2305836 w 5324985"/>
                <a:gd name="connsiteY45" fmla="*/ 3072514 h 3251912"/>
                <a:gd name="connsiteX46" fmla="*/ 1978611 w 5324985"/>
                <a:gd name="connsiteY46" fmla="*/ 2929952 h 3251912"/>
                <a:gd name="connsiteX47" fmla="*/ 1678235 w 5324985"/>
                <a:gd name="connsiteY47" fmla="*/ 2744424 h 3251912"/>
                <a:gd name="connsiteX48" fmla="*/ 1175688 w 5324985"/>
                <a:gd name="connsiteY48" fmla="*/ 2277018 h 3251912"/>
                <a:gd name="connsiteX49" fmla="*/ 971310 w 5324985"/>
                <a:gd name="connsiteY49" fmla="*/ 2012044 h 3251912"/>
                <a:gd name="connsiteX50" fmla="*/ 790717 w 5324985"/>
                <a:gd name="connsiteY50" fmla="*/ 1735723 h 3251912"/>
                <a:gd name="connsiteX51" fmla="*/ 706488 w 5324985"/>
                <a:gd name="connsiteY51" fmla="*/ 1598604 h 3251912"/>
                <a:gd name="connsiteX52" fmla="*/ 618951 w 5324985"/>
                <a:gd name="connsiteY52" fmla="*/ 1463802 h 3251912"/>
                <a:gd name="connsiteX53" fmla="*/ 436273 w 5324985"/>
                <a:gd name="connsiteY53" fmla="*/ 1195355 h 3251912"/>
                <a:gd name="connsiteX54" fmla="*/ 346896 w 5324985"/>
                <a:gd name="connsiteY54" fmla="*/ 1058816 h 3251912"/>
                <a:gd name="connsiteX55" fmla="*/ 261809 w 5324985"/>
                <a:gd name="connsiteY55" fmla="*/ 919264 h 3251912"/>
                <a:gd name="connsiteX56" fmla="*/ 118487 w 5324985"/>
                <a:gd name="connsiteY56" fmla="*/ 626498 h 3251912"/>
                <a:gd name="connsiteX57" fmla="*/ 28130 w 5324985"/>
                <a:gd name="connsiteY57" fmla="*/ 315781 h 3251912"/>
                <a:gd name="connsiteX58" fmla="*/ 6751 w 5324985"/>
                <a:gd name="connsiteY58" fmla="*/ 156195 h 32519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Lst>
              <a:rect l="l" t="t" r="r" b="b"/>
              <a:pathLst>
                <a:path w="5324985" h="3251912">
                  <a:moveTo>
                    <a:pt x="0" y="0"/>
                  </a:moveTo>
                  <a:lnTo>
                    <a:pt x="36826" y="0"/>
                  </a:lnTo>
                  <a:lnTo>
                    <a:pt x="45003" y="152909"/>
                  </a:lnTo>
                  <a:cubicBezTo>
                    <a:pt x="50351" y="205154"/>
                    <a:pt x="58290" y="257123"/>
                    <a:pt x="68956" y="308600"/>
                  </a:cubicBezTo>
                  <a:cubicBezTo>
                    <a:pt x="91393" y="411324"/>
                    <a:pt x="123882" y="511847"/>
                    <a:pt x="167774" y="607968"/>
                  </a:cubicBezTo>
                  <a:cubicBezTo>
                    <a:pt x="178195" y="632173"/>
                    <a:pt x="190333" y="655798"/>
                    <a:pt x="201857" y="679539"/>
                  </a:cubicBezTo>
                  <a:cubicBezTo>
                    <a:pt x="214363" y="702933"/>
                    <a:pt x="226255" y="726557"/>
                    <a:pt x="239741" y="749488"/>
                  </a:cubicBezTo>
                  <a:cubicBezTo>
                    <a:pt x="265488" y="795812"/>
                    <a:pt x="294176" y="840746"/>
                    <a:pt x="323724" y="885101"/>
                  </a:cubicBezTo>
                  <a:cubicBezTo>
                    <a:pt x="353149" y="929572"/>
                    <a:pt x="384657" y="972885"/>
                    <a:pt x="416412" y="1016081"/>
                  </a:cubicBezTo>
                  <a:cubicBezTo>
                    <a:pt x="448655" y="1058931"/>
                    <a:pt x="482127" y="1101202"/>
                    <a:pt x="515719" y="1143356"/>
                  </a:cubicBezTo>
                  <a:cubicBezTo>
                    <a:pt x="583027" y="1227782"/>
                    <a:pt x="653402" y="1310470"/>
                    <a:pt x="722427" y="1395127"/>
                  </a:cubicBezTo>
                  <a:cubicBezTo>
                    <a:pt x="757123" y="1437282"/>
                    <a:pt x="791697" y="1479783"/>
                    <a:pt x="825780" y="1522749"/>
                  </a:cubicBezTo>
                  <a:cubicBezTo>
                    <a:pt x="859742" y="1565367"/>
                    <a:pt x="893457" y="1610649"/>
                    <a:pt x="926314" y="1651992"/>
                  </a:cubicBezTo>
                  <a:cubicBezTo>
                    <a:pt x="958927" y="1694379"/>
                    <a:pt x="993132" y="1735492"/>
                    <a:pt x="1026848" y="1776836"/>
                  </a:cubicBezTo>
                  <a:cubicBezTo>
                    <a:pt x="1061545" y="1817485"/>
                    <a:pt x="1095996" y="1858133"/>
                    <a:pt x="1131918" y="1897393"/>
                  </a:cubicBezTo>
                  <a:cubicBezTo>
                    <a:pt x="1203273" y="1976376"/>
                    <a:pt x="1277447" y="2052463"/>
                    <a:pt x="1354688" y="2124728"/>
                  </a:cubicBezTo>
                  <a:cubicBezTo>
                    <a:pt x="1509411" y="2268911"/>
                    <a:pt x="1676396" y="2397575"/>
                    <a:pt x="1855027" y="2504236"/>
                  </a:cubicBezTo>
                  <a:cubicBezTo>
                    <a:pt x="1944528" y="2557277"/>
                    <a:pt x="2036357" y="2605917"/>
                    <a:pt x="2131618" y="2646913"/>
                  </a:cubicBezTo>
                  <a:cubicBezTo>
                    <a:pt x="2226267" y="2689068"/>
                    <a:pt x="2323981" y="2724622"/>
                    <a:pt x="2423534" y="2754732"/>
                  </a:cubicBezTo>
                  <a:cubicBezTo>
                    <a:pt x="2523087" y="2784958"/>
                    <a:pt x="2624602" y="2809394"/>
                    <a:pt x="2727588" y="2829197"/>
                  </a:cubicBezTo>
                  <a:cubicBezTo>
                    <a:pt x="2830698" y="2848653"/>
                    <a:pt x="2935522" y="2861971"/>
                    <a:pt x="3041083" y="2870890"/>
                  </a:cubicBezTo>
                  <a:cubicBezTo>
                    <a:pt x="3146644" y="2879922"/>
                    <a:pt x="3253307" y="2883860"/>
                    <a:pt x="3360340" y="2883976"/>
                  </a:cubicBezTo>
                  <a:cubicBezTo>
                    <a:pt x="3387067" y="2883976"/>
                    <a:pt x="3414162" y="2884439"/>
                    <a:pt x="3439663" y="2883396"/>
                  </a:cubicBezTo>
                  <a:lnTo>
                    <a:pt x="3478529" y="2882471"/>
                  </a:lnTo>
                  <a:lnTo>
                    <a:pt x="3517271" y="2880616"/>
                  </a:lnTo>
                  <a:cubicBezTo>
                    <a:pt x="3568887" y="2878417"/>
                    <a:pt x="3620257" y="2873552"/>
                    <a:pt x="3671260" y="2867878"/>
                  </a:cubicBezTo>
                  <a:cubicBezTo>
                    <a:pt x="3875515" y="2844253"/>
                    <a:pt x="4074253" y="2792486"/>
                    <a:pt x="4265268" y="2716283"/>
                  </a:cubicBezTo>
                  <a:cubicBezTo>
                    <a:pt x="4361020" y="2678529"/>
                    <a:pt x="4454444" y="2633710"/>
                    <a:pt x="4546395" y="2584724"/>
                  </a:cubicBezTo>
                  <a:cubicBezTo>
                    <a:pt x="4638470" y="2535967"/>
                    <a:pt x="4728827" y="2481885"/>
                    <a:pt x="4817837" y="2424674"/>
                  </a:cubicBezTo>
                  <a:cubicBezTo>
                    <a:pt x="4906846" y="2367348"/>
                    <a:pt x="4994385" y="2306317"/>
                    <a:pt x="5081677" y="2243548"/>
                  </a:cubicBezTo>
                  <a:cubicBezTo>
                    <a:pt x="5125201" y="2212164"/>
                    <a:pt x="5168603" y="2179969"/>
                    <a:pt x="5211881" y="2147658"/>
                  </a:cubicBezTo>
                  <a:lnTo>
                    <a:pt x="5324985" y="2062128"/>
                  </a:lnTo>
                  <a:lnTo>
                    <a:pt x="5324985" y="2514993"/>
                  </a:lnTo>
                  <a:lnTo>
                    <a:pt x="5314867" y="2522881"/>
                  </a:lnTo>
                  <a:cubicBezTo>
                    <a:pt x="5225490" y="2591325"/>
                    <a:pt x="5133783" y="2658379"/>
                    <a:pt x="5038276" y="2722421"/>
                  </a:cubicBezTo>
                  <a:cubicBezTo>
                    <a:pt x="4942892" y="2786348"/>
                    <a:pt x="4844810" y="2848422"/>
                    <a:pt x="4741701" y="2904937"/>
                  </a:cubicBezTo>
                  <a:cubicBezTo>
                    <a:pt x="4638592" y="2961337"/>
                    <a:pt x="4531929" y="3013683"/>
                    <a:pt x="4420728" y="3058848"/>
                  </a:cubicBezTo>
                  <a:cubicBezTo>
                    <a:pt x="4199063" y="3150338"/>
                    <a:pt x="3959621" y="3211485"/>
                    <a:pt x="3717481" y="3237079"/>
                  </a:cubicBezTo>
                  <a:cubicBezTo>
                    <a:pt x="3656914" y="3243101"/>
                    <a:pt x="3596227" y="3247966"/>
                    <a:pt x="3535661" y="3249934"/>
                  </a:cubicBezTo>
                  <a:lnTo>
                    <a:pt x="3490175" y="3251555"/>
                  </a:lnTo>
                  <a:lnTo>
                    <a:pt x="3444813" y="3251787"/>
                  </a:lnTo>
                  <a:cubicBezTo>
                    <a:pt x="3414162" y="3252250"/>
                    <a:pt x="3385105" y="3251324"/>
                    <a:pt x="3355681" y="3250745"/>
                  </a:cubicBezTo>
                  <a:cubicBezTo>
                    <a:pt x="3296954" y="3250050"/>
                    <a:pt x="3237860" y="3246692"/>
                    <a:pt x="3179011" y="3243795"/>
                  </a:cubicBezTo>
                  <a:cubicBezTo>
                    <a:pt x="3120039" y="3239164"/>
                    <a:pt x="3061067" y="3234878"/>
                    <a:pt x="3002217" y="3227814"/>
                  </a:cubicBezTo>
                  <a:cubicBezTo>
                    <a:pt x="2884397" y="3214496"/>
                    <a:pt x="2766699" y="3196314"/>
                    <a:pt x="2650103" y="3170836"/>
                  </a:cubicBezTo>
                  <a:cubicBezTo>
                    <a:pt x="2533510" y="3145358"/>
                    <a:pt x="2418263" y="3112583"/>
                    <a:pt x="2305836" y="3072514"/>
                  </a:cubicBezTo>
                  <a:cubicBezTo>
                    <a:pt x="2193410" y="3032328"/>
                    <a:pt x="2083926" y="2984383"/>
                    <a:pt x="1978611" y="2929952"/>
                  </a:cubicBezTo>
                  <a:cubicBezTo>
                    <a:pt x="1873663" y="2874711"/>
                    <a:pt x="1772884" y="2812985"/>
                    <a:pt x="1678235" y="2744424"/>
                  </a:cubicBezTo>
                  <a:cubicBezTo>
                    <a:pt x="1488201" y="2608001"/>
                    <a:pt x="1321708" y="2448068"/>
                    <a:pt x="1175688" y="2277018"/>
                  </a:cubicBezTo>
                  <a:cubicBezTo>
                    <a:pt x="1102985" y="2191086"/>
                    <a:pt x="1035309" y="2102377"/>
                    <a:pt x="971310" y="2012044"/>
                  </a:cubicBezTo>
                  <a:cubicBezTo>
                    <a:pt x="907188" y="1921714"/>
                    <a:pt x="847358" y="1829413"/>
                    <a:pt x="790717" y="1735723"/>
                  </a:cubicBezTo>
                  <a:cubicBezTo>
                    <a:pt x="761782" y="1688357"/>
                    <a:pt x="735300" y="1644002"/>
                    <a:pt x="706488" y="1598604"/>
                  </a:cubicBezTo>
                  <a:cubicBezTo>
                    <a:pt x="677922" y="1553555"/>
                    <a:pt x="648866" y="1508505"/>
                    <a:pt x="618951" y="1463802"/>
                  </a:cubicBezTo>
                  <a:lnTo>
                    <a:pt x="436273" y="1195355"/>
                  </a:lnTo>
                  <a:cubicBezTo>
                    <a:pt x="405990" y="1150189"/>
                    <a:pt x="376075" y="1104792"/>
                    <a:pt x="346896" y="1058816"/>
                  </a:cubicBezTo>
                  <a:cubicBezTo>
                    <a:pt x="317716" y="1012838"/>
                    <a:pt x="288782" y="966747"/>
                    <a:pt x="261809" y="919264"/>
                  </a:cubicBezTo>
                  <a:cubicBezTo>
                    <a:pt x="207742" y="824764"/>
                    <a:pt x="158088" y="727485"/>
                    <a:pt x="118487" y="626498"/>
                  </a:cubicBezTo>
                  <a:cubicBezTo>
                    <a:pt x="78151" y="525859"/>
                    <a:pt x="48237" y="421515"/>
                    <a:pt x="28130" y="315781"/>
                  </a:cubicBezTo>
                  <a:cubicBezTo>
                    <a:pt x="18506" y="262914"/>
                    <a:pt x="11425" y="209642"/>
                    <a:pt x="6751" y="15619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Freeform: Shape 13">
              <a:extLst>
                <a:ext uri="{FF2B5EF4-FFF2-40B4-BE49-F238E27FC236}">
                  <a16:creationId xmlns:a16="http://schemas.microsoft.com/office/drawing/2014/main" id="{F7875715-EC2E-457F-851D-F6C817685FE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16467" y="-1"/>
              <a:ext cx="5275533" cy="2980757"/>
            </a:xfrm>
            <a:custGeom>
              <a:avLst/>
              <a:gdLst>
                <a:gd name="connsiteX0" fmla="*/ 0 w 5275533"/>
                <a:gd name="connsiteY0" fmla="*/ 0 h 2980757"/>
                <a:gd name="connsiteX1" fmla="*/ 201166 w 5275533"/>
                <a:gd name="connsiteY1" fmla="*/ 0 h 2980757"/>
                <a:gd name="connsiteX2" fmla="*/ 206734 w 5275533"/>
                <a:gd name="connsiteY2" fmla="*/ 89286 h 2980757"/>
                <a:gd name="connsiteX3" fmla="*/ 232051 w 5275533"/>
                <a:gd name="connsiteY3" fmla="*/ 226897 h 2980757"/>
                <a:gd name="connsiteX4" fmla="*/ 332707 w 5275533"/>
                <a:gd name="connsiteY4" fmla="*/ 487120 h 2980757"/>
                <a:gd name="connsiteX5" fmla="*/ 402959 w 5275533"/>
                <a:gd name="connsiteY5" fmla="*/ 609647 h 2980757"/>
                <a:gd name="connsiteX6" fmla="*/ 483631 w 5275533"/>
                <a:gd name="connsiteY6" fmla="*/ 728236 h 2980757"/>
                <a:gd name="connsiteX7" fmla="*/ 669986 w 5275533"/>
                <a:gd name="connsiteY7" fmla="*/ 957424 h 2980757"/>
                <a:gd name="connsiteX8" fmla="*/ 871667 w 5275533"/>
                <a:gd name="connsiteY8" fmla="*/ 1188348 h 2980757"/>
                <a:gd name="connsiteX9" fmla="*/ 971956 w 5275533"/>
                <a:gd name="connsiteY9" fmla="*/ 1308905 h 2980757"/>
                <a:gd name="connsiteX10" fmla="*/ 1020139 w 5275533"/>
                <a:gd name="connsiteY10" fmla="*/ 1368084 h 2980757"/>
                <a:gd name="connsiteX11" fmla="*/ 1067340 w 5275533"/>
                <a:gd name="connsiteY11" fmla="*/ 1424715 h 2980757"/>
                <a:gd name="connsiteX12" fmla="*/ 1472909 w 5275533"/>
                <a:gd name="connsiteY12" fmla="*/ 1843252 h 2980757"/>
                <a:gd name="connsiteX13" fmla="*/ 1688567 w 5275533"/>
                <a:gd name="connsiteY13" fmla="*/ 2031559 h 2980757"/>
                <a:gd name="connsiteX14" fmla="*/ 1914401 w 5275533"/>
                <a:gd name="connsiteY14" fmla="*/ 2205156 h 2980757"/>
                <a:gd name="connsiteX15" fmla="*/ 2418909 w 5275533"/>
                <a:gd name="connsiteY15" fmla="*/ 2479741 h 2980757"/>
                <a:gd name="connsiteX16" fmla="*/ 2701141 w 5275533"/>
                <a:gd name="connsiteY16" fmla="*/ 2557333 h 2980757"/>
                <a:gd name="connsiteX17" fmla="*/ 2773475 w 5275533"/>
                <a:gd name="connsiteY17" fmla="*/ 2570999 h 2980757"/>
                <a:gd name="connsiteX18" fmla="*/ 2846424 w 5275533"/>
                <a:gd name="connsiteY18" fmla="*/ 2582465 h 2980757"/>
                <a:gd name="connsiteX19" fmla="*/ 2993669 w 5275533"/>
                <a:gd name="connsiteY19" fmla="*/ 2598909 h 2980757"/>
                <a:gd name="connsiteX20" fmla="*/ 3067721 w 5275533"/>
                <a:gd name="connsiteY20" fmla="*/ 2604237 h 2980757"/>
                <a:gd name="connsiteX21" fmla="*/ 3142019 w 5275533"/>
                <a:gd name="connsiteY21" fmla="*/ 2607943 h 2980757"/>
                <a:gd name="connsiteX22" fmla="*/ 3216561 w 5275533"/>
                <a:gd name="connsiteY22" fmla="*/ 2609564 h 2980757"/>
                <a:gd name="connsiteX23" fmla="*/ 3291225 w 5275533"/>
                <a:gd name="connsiteY23" fmla="*/ 2609217 h 2980757"/>
                <a:gd name="connsiteX24" fmla="*/ 3328619 w 5275533"/>
                <a:gd name="connsiteY24" fmla="*/ 2608869 h 2980757"/>
                <a:gd name="connsiteX25" fmla="*/ 3364665 w 5275533"/>
                <a:gd name="connsiteY25" fmla="*/ 2607363 h 2980757"/>
                <a:gd name="connsiteX26" fmla="*/ 3400587 w 5275533"/>
                <a:gd name="connsiteY26" fmla="*/ 2605627 h 2980757"/>
                <a:gd name="connsiteX27" fmla="*/ 3436387 w 5275533"/>
                <a:gd name="connsiteY27" fmla="*/ 2602847 h 2980757"/>
                <a:gd name="connsiteX28" fmla="*/ 3578361 w 5275533"/>
                <a:gd name="connsiteY28" fmla="*/ 2586286 h 2980757"/>
                <a:gd name="connsiteX29" fmla="*/ 4119159 w 5275533"/>
                <a:gd name="connsiteY29" fmla="*/ 2418594 h 2980757"/>
                <a:gd name="connsiteX30" fmla="*/ 4618765 w 5275533"/>
                <a:gd name="connsiteY30" fmla="*/ 2124668 h 2980757"/>
                <a:gd name="connsiteX31" fmla="*/ 4739895 w 5275533"/>
                <a:gd name="connsiteY31" fmla="*/ 2038275 h 2980757"/>
                <a:gd name="connsiteX32" fmla="*/ 4861027 w 5275533"/>
                <a:gd name="connsiteY32" fmla="*/ 1948986 h 2980757"/>
                <a:gd name="connsiteX33" fmla="*/ 5106354 w 5275533"/>
                <a:gd name="connsiteY33" fmla="*/ 1763690 h 2980757"/>
                <a:gd name="connsiteX34" fmla="*/ 5275533 w 5275533"/>
                <a:gd name="connsiteY34" fmla="*/ 1641017 h 2980757"/>
                <a:gd name="connsiteX35" fmla="*/ 5275533 w 5275533"/>
                <a:gd name="connsiteY35" fmla="*/ 2257481 h 2980757"/>
                <a:gd name="connsiteX36" fmla="*/ 5168881 w 5275533"/>
                <a:gd name="connsiteY36" fmla="*/ 2332084 h 2980757"/>
                <a:gd name="connsiteX37" fmla="*/ 5036225 w 5275533"/>
                <a:gd name="connsiteY37" fmla="*/ 2421489 h 2980757"/>
                <a:gd name="connsiteX38" fmla="*/ 4899401 w 5275533"/>
                <a:gd name="connsiteY38" fmla="*/ 2508347 h 2980757"/>
                <a:gd name="connsiteX39" fmla="*/ 4612145 w 5275533"/>
                <a:gd name="connsiteY39" fmla="*/ 2671407 h 2980757"/>
                <a:gd name="connsiteX40" fmla="*/ 4303187 w 5275533"/>
                <a:gd name="connsiteY40" fmla="*/ 2810030 h 2980757"/>
                <a:gd name="connsiteX41" fmla="*/ 3630835 w 5275533"/>
                <a:gd name="connsiteY41" fmla="*/ 2969500 h 2980757"/>
                <a:gd name="connsiteX42" fmla="*/ 3457719 w 5275533"/>
                <a:gd name="connsiteY42" fmla="*/ 2979808 h 2980757"/>
                <a:gd name="connsiteX43" fmla="*/ 3414441 w 5275533"/>
                <a:gd name="connsiteY43" fmla="*/ 2980733 h 2980757"/>
                <a:gd name="connsiteX44" fmla="*/ 3371285 w 5275533"/>
                <a:gd name="connsiteY44" fmla="*/ 2980502 h 2980757"/>
                <a:gd name="connsiteX45" fmla="*/ 3328252 w 5275533"/>
                <a:gd name="connsiteY45" fmla="*/ 2980039 h 2980757"/>
                <a:gd name="connsiteX46" fmla="*/ 3286445 w 5275533"/>
                <a:gd name="connsiteY46" fmla="*/ 2978534 h 2980757"/>
                <a:gd name="connsiteX47" fmla="*/ 2952475 w 5275533"/>
                <a:gd name="connsiteY47" fmla="*/ 2953402 h 2980757"/>
                <a:gd name="connsiteX48" fmla="*/ 2620591 w 5275533"/>
                <a:gd name="connsiteY48" fmla="*/ 2898046 h 2980757"/>
                <a:gd name="connsiteX49" fmla="*/ 2294591 w 5275533"/>
                <a:gd name="connsiteY49" fmla="*/ 2811305 h 2980757"/>
                <a:gd name="connsiteX50" fmla="*/ 1670544 w 5275533"/>
                <a:gd name="connsiteY50" fmla="*/ 2550501 h 2980757"/>
                <a:gd name="connsiteX51" fmla="*/ 1144703 w 5275533"/>
                <a:gd name="connsiteY51" fmla="*/ 2144472 h 2980757"/>
                <a:gd name="connsiteX52" fmla="*/ 931497 w 5275533"/>
                <a:gd name="connsiteY52" fmla="*/ 1900114 h 2980757"/>
                <a:gd name="connsiteX53" fmla="*/ 745265 w 5275533"/>
                <a:gd name="connsiteY53" fmla="*/ 1641395 h 2980757"/>
                <a:gd name="connsiteX54" fmla="*/ 701741 w 5275533"/>
                <a:gd name="connsiteY54" fmla="*/ 1575500 h 2980757"/>
                <a:gd name="connsiteX55" fmla="*/ 660178 w 5275533"/>
                <a:gd name="connsiteY55" fmla="*/ 1511573 h 2980757"/>
                <a:gd name="connsiteX56" fmla="*/ 578158 w 5275533"/>
                <a:gd name="connsiteY56" fmla="*/ 1387656 h 2980757"/>
                <a:gd name="connsiteX57" fmla="*/ 408230 w 5275533"/>
                <a:gd name="connsiteY57" fmla="*/ 1134497 h 2980757"/>
                <a:gd name="connsiteX58" fmla="*/ 242349 w 5275533"/>
                <a:gd name="connsiteY58" fmla="*/ 866860 h 2980757"/>
                <a:gd name="connsiteX59" fmla="*/ 167562 w 5275533"/>
                <a:gd name="connsiteY59" fmla="*/ 724994 h 2980757"/>
                <a:gd name="connsiteX60" fmla="*/ 104054 w 5275533"/>
                <a:gd name="connsiteY60" fmla="*/ 576525 h 2980757"/>
                <a:gd name="connsiteX61" fmla="*/ 55381 w 5275533"/>
                <a:gd name="connsiteY61" fmla="*/ 422499 h 2980757"/>
                <a:gd name="connsiteX62" fmla="*/ 37236 w 5275533"/>
                <a:gd name="connsiteY62" fmla="*/ 343980 h 2980757"/>
                <a:gd name="connsiteX63" fmla="*/ 29267 w 5275533"/>
                <a:gd name="connsiteY63" fmla="*/ 304604 h 2980757"/>
                <a:gd name="connsiteX64" fmla="*/ 22646 w 5275533"/>
                <a:gd name="connsiteY64" fmla="*/ 265113 h 2980757"/>
                <a:gd name="connsiteX65" fmla="*/ 3903 w 5275533"/>
                <a:gd name="connsiteY65" fmla="*/ 106787 h 298075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Lst>
              <a:rect l="l" t="t" r="r" b="b"/>
              <a:pathLst>
                <a:path w="5275533" h="2980757">
                  <a:moveTo>
                    <a:pt x="0" y="0"/>
                  </a:moveTo>
                  <a:lnTo>
                    <a:pt x="201166" y="0"/>
                  </a:lnTo>
                  <a:lnTo>
                    <a:pt x="206734" y="89286"/>
                  </a:lnTo>
                  <a:cubicBezTo>
                    <a:pt x="212220" y="135755"/>
                    <a:pt x="220465" y="181731"/>
                    <a:pt x="232051" y="226897"/>
                  </a:cubicBezTo>
                  <a:cubicBezTo>
                    <a:pt x="254855" y="317344"/>
                    <a:pt x="290287" y="403854"/>
                    <a:pt x="332707" y="487120"/>
                  </a:cubicBezTo>
                  <a:cubicBezTo>
                    <a:pt x="354163" y="528696"/>
                    <a:pt x="377948" y="569461"/>
                    <a:pt x="402959" y="609647"/>
                  </a:cubicBezTo>
                  <a:cubicBezTo>
                    <a:pt x="428337" y="649717"/>
                    <a:pt x="455433" y="689209"/>
                    <a:pt x="483631" y="728236"/>
                  </a:cubicBezTo>
                  <a:cubicBezTo>
                    <a:pt x="540764" y="806061"/>
                    <a:pt x="604271" y="881569"/>
                    <a:pt x="669986" y="957424"/>
                  </a:cubicBezTo>
                  <a:cubicBezTo>
                    <a:pt x="735701" y="1033395"/>
                    <a:pt x="804359" y="1109366"/>
                    <a:pt x="871667" y="1188348"/>
                  </a:cubicBezTo>
                  <a:cubicBezTo>
                    <a:pt x="905383" y="1227723"/>
                    <a:pt x="938731" y="1268025"/>
                    <a:pt x="971956" y="1308905"/>
                  </a:cubicBezTo>
                  <a:lnTo>
                    <a:pt x="1020139" y="1368084"/>
                  </a:lnTo>
                  <a:cubicBezTo>
                    <a:pt x="1035954" y="1386962"/>
                    <a:pt x="1051035" y="1406302"/>
                    <a:pt x="1067340" y="1424715"/>
                  </a:cubicBezTo>
                  <a:cubicBezTo>
                    <a:pt x="1194602" y="1574573"/>
                    <a:pt x="1332652" y="1712503"/>
                    <a:pt x="1472909" y="1843252"/>
                  </a:cubicBezTo>
                  <a:cubicBezTo>
                    <a:pt x="1543406" y="1908337"/>
                    <a:pt x="1615128" y="1971221"/>
                    <a:pt x="1688567" y="2031559"/>
                  </a:cubicBezTo>
                  <a:cubicBezTo>
                    <a:pt x="1762006" y="2091895"/>
                    <a:pt x="1836793" y="2150263"/>
                    <a:pt x="1914401" y="2205156"/>
                  </a:cubicBezTo>
                  <a:cubicBezTo>
                    <a:pt x="2069003" y="2315176"/>
                    <a:pt x="2235742" y="2413498"/>
                    <a:pt x="2418909" y="2479741"/>
                  </a:cubicBezTo>
                  <a:cubicBezTo>
                    <a:pt x="2510249" y="2512863"/>
                    <a:pt x="2604898" y="2538225"/>
                    <a:pt x="2701141" y="2557333"/>
                  </a:cubicBezTo>
                  <a:cubicBezTo>
                    <a:pt x="2725293" y="2561850"/>
                    <a:pt x="2749201" y="2567062"/>
                    <a:pt x="2773475" y="2570999"/>
                  </a:cubicBezTo>
                  <a:lnTo>
                    <a:pt x="2846424" y="2582465"/>
                  </a:lnTo>
                  <a:cubicBezTo>
                    <a:pt x="2895343" y="2588602"/>
                    <a:pt x="2944261" y="2595088"/>
                    <a:pt x="2993669" y="2598909"/>
                  </a:cubicBezTo>
                  <a:cubicBezTo>
                    <a:pt x="3018313" y="2601110"/>
                    <a:pt x="3042956" y="2603195"/>
                    <a:pt x="3067721" y="2604237"/>
                  </a:cubicBezTo>
                  <a:cubicBezTo>
                    <a:pt x="3092487" y="2605394"/>
                    <a:pt x="3117130" y="2607247"/>
                    <a:pt x="3142019" y="2607943"/>
                  </a:cubicBezTo>
                  <a:lnTo>
                    <a:pt x="3216561" y="2609564"/>
                  </a:lnTo>
                  <a:cubicBezTo>
                    <a:pt x="3241326" y="2610142"/>
                    <a:pt x="3266337" y="2609333"/>
                    <a:pt x="3291225" y="2609217"/>
                  </a:cubicBezTo>
                  <a:lnTo>
                    <a:pt x="3328619" y="2608869"/>
                  </a:lnTo>
                  <a:cubicBezTo>
                    <a:pt x="3340757" y="2608522"/>
                    <a:pt x="3352649" y="2607827"/>
                    <a:pt x="3364665" y="2607363"/>
                  </a:cubicBezTo>
                  <a:cubicBezTo>
                    <a:pt x="3376679" y="2606784"/>
                    <a:pt x="3388695" y="2606438"/>
                    <a:pt x="3400587" y="2605627"/>
                  </a:cubicBezTo>
                  <a:lnTo>
                    <a:pt x="3436387" y="2602847"/>
                  </a:lnTo>
                  <a:cubicBezTo>
                    <a:pt x="3484079" y="2599257"/>
                    <a:pt x="3531404" y="2593235"/>
                    <a:pt x="3578361" y="2586286"/>
                  </a:cubicBezTo>
                  <a:cubicBezTo>
                    <a:pt x="3766310" y="2556871"/>
                    <a:pt x="3947025" y="2499314"/>
                    <a:pt x="4119159" y="2418594"/>
                  </a:cubicBezTo>
                  <a:cubicBezTo>
                    <a:pt x="4291907" y="2338801"/>
                    <a:pt x="4456317" y="2236657"/>
                    <a:pt x="4618765" y="2124668"/>
                  </a:cubicBezTo>
                  <a:cubicBezTo>
                    <a:pt x="4659346" y="2096759"/>
                    <a:pt x="4699682" y="2067575"/>
                    <a:pt x="4739895" y="2038275"/>
                  </a:cubicBezTo>
                  <a:cubicBezTo>
                    <a:pt x="4780355" y="2008976"/>
                    <a:pt x="4820691" y="1979212"/>
                    <a:pt x="4861027" y="1948986"/>
                  </a:cubicBezTo>
                  <a:lnTo>
                    <a:pt x="5106354" y="1763690"/>
                  </a:lnTo>
                  <a:lnTo>
                    <a:pt x="5275533" y="1641017"/>
                  </a:lnTo>
                  <a:lnTo>
                    <a:pt x="5275533" y="2257481"/>
                  </a:lnTo>
                  <a:lnTo>
                    <a:pt x="5168881" y="2332084"/>
                  </a:lnTo>
                  <a:cubicBezTo>
                    <a:pt x="5125235" y="2362079"/>
                    <a:pt x="5081099" y="2391958"/>
                    <a:pt x="5036225" y="2421489"/>
                  </a:cubicBezTo>
                  <a:cubicBezTo>
                    <a:pt x="4991231" y="2450790"/>
                    <a:pt x="4945867" y="2479857"/>
                    <a:pt x="4899401" y="2508347"/>
                  </a:cubicBezTo>
                  <a:cubicBezTo>
                    <a:pt x="4806959" y="2565440"/>
                    <a:pt x="4711574" y="2620798"/>
                    <a:pt x="4612145" y="2671407"/>
                  </a:cubicBezTo>
                  <a:cubicBezTo>
                    <a:pt x="4512836" y="2722247"/>
                    <a:pt x="4410095" y="2769496"/>
                    <a:pt x="4303187" y="2810030"/>
                  </a:cubicBezTo>
                  <a:cubicBezTo>
                    <a:pt x="4090349" y="2892256"/>
                    <a:pt x="3861694" y="2947728"/>
                    <a:pt x="3630835" y="2969500"/>
                  </a:cubicBezTo>
                  <a:cubicBezTo>
                    <a:pt x="3573089" y="2974712"/>
                    <a:pt x="3515343" y="2978649"/>
                    <a:pt x="3457719" y="2979808"/>
                  </a:cubicBezTo>
                  <a:lnTo>
                    <a:pt x="3414441" y="2980733"/>
                  </a:lnTo>
                  <a:cubicBezTo>
                    <a:pt x="3400097" y="2980850"/>
                    <a:pt x="3385630" y="2980502"/>
                    <a:pt x="3371285" y="2980502"/>
                  </a:cubicBezTo>
                  <a:lnTo>
                    <a:pt x="3328252" y="2980039"/>
                  </a:lnTo>
                  <a:lnTo>
                    <a:pt x="3286445" y="2978534"/>
                  </a:lnTo>
                  <a:cubicBezTo>
                    <a:pt x="3175121" y="2975174"/>
                    <a:pt x="3063553" y="2966837"/>
                    <a:pt x="2952475" y="2953402"/>
                  </a:cubicBezTo>
                  <a:cubicBezTo>
                    <a:pt x="2841275" y="2940664"/>
                    <a:pt x="2730319" y="2922365"/>
                    <a:pt x="2620591" y="2898046"/>
                  </a:cubicBezTo>
                  <a:cubicBezTo>
                    <a:pt x="2510984" y="2873494"/>
                    <a:pt x="2402235" y="2844426"/>
                    <a:pt x="2294591" y="2811305"/>
                  </a:cubicBezTo>
                  <a:cubicBezTo>
                    <a:pt x="2079669" y="2744483"/>
                    <a:pt x="1867198" y="2661331"/>
                    <a:pt x="1670544" y="2550501"/>
                  </a:cubicBezTo>
                  <a:cubicBezTo>
                    <a:pt x="1473767" y="2439903"/>
                    <a:pt x="1298079" y="2299657"/>
                    <a:pt x="1144703" y="2144472"/>
                  </a:cubicBezTo>
                  <a:cubicBezTo>
                    <a:pt x="1067586" y="2066996"/>
                    <a:pt x="997458" y="1984539"/>
                    <a:pt x="931497" y="1900114"/>
                  </a:cubicBezTo>
                  <a:cubicBezTo>
                    <a:pt x="865906" y="1815342"/>
                    <a:pt x="803500" y="1729295"/>
                    <a:pt x="745265" y="1641395"/>
                  </a:cubicBezTo>
                  <a:cubicBezTo>
                    <a:pt x="730307" y="1619623"/>
                    <a:pt x="716207" y="1597503"/>
                    <a:pt x="701741" y="1575500"/>
                  </a:cubicBezTo>
                  <a:lnTo>
                    <a:pt x="660178" y="1511573"/>
                  </a:lnTo>
                  <a:cubicBezTo>
                    <a:pt x="633574" y="1470229"/>
                    <a:pt x="605989" y="1429232"/>
                    <a:pt x="578158" y="1387656"/>
                  </a:cubicBezTo>
                  <a:lnTo>
                    <a:pt x="408230" y="1134497"/>
                  </a:lnTo>
                  <a:cubicBezTo>
                    <a:pt x="351220" y="1048219"/>
                    <a:pt x="294945" y="959392"/>
                    <a:pt x="242349" y="866860"/>
                  </a:cubicBezTo>
                  <a:cubicBezTo>
                    <a:pt x="216112" y="820536"/>
                    <a:pt x="190734" y="773402"/>
                    <a:pt x="167562" y="724994"/>
                  </a:cubicBezTo>
                  <a:cubicBezTo>
                    <a:pt x="144513" y="676469"/>
                    <a:pt x="123057" y="627019"/>
                    <a:pt x="104054" y="576525"/>
                  </a:cubicBezTo>
                  <a:cubicBezTo>
                    <a:pt x="85418" y="525917"/>
                    <a:pt x="68867" y="474613"/>
                    <a:pt x="55381" y="422499"/>
                  </a:cubicBezTo>
                  <a:cubicBezTo>
                    <a:pt x="49006" y="396442"/>
                    <a:pt x="42508" y="370269"/>
                    <a:pt x="37236" y="343980"/>
                  </a:cubicBezTo>
                  <a:lnTo>
                    <a:pt x="29267" y="304604"/>
                  </a:lnTo>
                  <a:lnTo>
                    <a:pt x="22646" y="265113"/>
                  </a:lnTo>
                  <a:cubicBezTo>
                    <a:pt x="14003" y="212420"/>
                    <a:pt x="7872" y="159582"/>
                    <a:pt x="3903" y="106787"/>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Freeform: Shape 14">
              <a:extLst>
                <a:ext uri="{FF2B5EF4-FFF2-40B4-BE49-F238E27FC236}">
                  <a16:creationId xmlns:a16="http://schemas.microsoft.com/office/drawing/2014/main" id="{F7E41CC6-0C83-40EE-80BB-79394D9E9B2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21214" y="-1"/>
              <a:ext cx="5270786" cy="2927775"/>
            </a:xfrm>
            <a:custGeom>
              <a:avLst/>
              <a:gdLst>
                <a:gd name="connsiteX0" fmla="*/ 0 w 5270786"/>
                <a:gd name="connsiteY0" fmla="*/ 0 h 2927775"/>
                <a:gd name="connsiteX1" fmla="*/ 613805 w 5270786"/>
                <a:gd name="connsiteY1" fmla="*/ 0 h 2927775"/>
                <a:gd name="connsiteX2" fmla="*/ 618487 w 5270786"/>
                <a:gd name="connsiteY2" fmla="*/ 85404 h 2927775"/>
                <a:gd name="connsiteX3" fmla="*/ 1054084 w 5270786"/>
                <a:gd name="connsiteY3" fmla="*/ 895200 h 2927775"/>
                <a:gd name="connsiteX4" fmla="*/ 1276976 w 5270786"/>
                <a:gd name="connsiteY4" fmla="*/ 1191325 h 2927775"/>
                <a:gd name="connsiteX5" fmla="*/ 3368450 w 5270786"/>
                <a:gd name="connsiteY5" fmla="*/ 2348843 h 2927775"/>
                <a:gd name="connsiteX6" fmla="*/ 4956151 w 5270786"/>
                <a:gd name="connsiteY6" fmla="*/ 1636730 h 2927775"/>
                <a:gd name="connsiteX7" fmla="*/ 5149372 w 5270786"/>
                <a:gd name="connsiteY7" fmla="*/ 1495325 h 2927775"/>
                <a:gd name="connsiteX8" fmla="*/ 5270786 w 5270786"/>
                <a:gd name="connsiteY8" fmla="*/ 1406110 h 2927775"/>
                <a:gd name="connsiteX9" fmla="*/ 5270786 w 5270786"/>
                <a:gd name="connsiteY9" fmla="*/ 2138641 h 2927775"/>
                <a:gd name="connsiteX10" fmla="*/ 5112925 w 5270786"/>
                <a:gd name="connsiteY10" fmla="*/ 2253730 h 2927775"/>
                <a:gd name="connsiteX11" fmla="*/ 3368327 w 5270786"/>
                <a:gd name="connsiteY11" fmla="*/ 2927775 h 2927775"/>
                <a:gd name="connsiteX12" fmla="*/ 769646 w 5270786"/>
                <a:gd name="connsiteY12" fmla="*/ 1516288 h 2927775"/>
                <a:gd name="connsiteX13" fmla="*/ 3149 w 5270786"/>
                <a:gd name="connsiteY13" fmla="*/ 85252 h 2927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5270786" h="2927775">
                  <a:moveTo>
                    <a:pt x="0" y="0"/>
                  </a:moveTo>
                  <a:lnTo>
                    <a:pt x="613805" y="0"/>
                  </a:lnTo>
                  <a:lnTo>
                    <a:pt x="618487" y="85404"/>
                  </a:lnTo>
                  <a:cubicBezTo>
                    <a:pt x="650052" y="360109"/>
                    <a:pt x="792650" y="556543"/>
                    <a:pt x="1054084" y="895200"/>
                  </a:cubicBezTo>
                  <a:cubicBezTo>
                    <a:pt x="1126174" y="988542"/>
                    <a:pt x="1200716" y="1085128"/>
                    <a:pt x="1276976" y="1191325"/>
                  </a:cubicBezTo>
                  <a:cubicBezTo>
                    <a:pt x="1859704" y="2002688"/>
                    <a:pt x="2485223" y="2348843"/>
                    <a:pt x="3368450" y="2348843"/>
                  </a:cubicBezTo>
                  <a:cubicBezTo>
                    <a:pt x="3948114" y="2348843"/>
                    <a:pt x="4373422" y="2066846"/>
                    <a:pt x="4956151" y="1636730"/>
                  </a:cubicBezTo>
                  <a:cubicBezTo>
                    <a:pt x="5021253" y="1588668"/>
                    <a:pt x="5086356" y="1541186"/>
                    <a:pt x="5149372" y="1495325"/>
                  </a:cubicBezTo>
                  <a:lnTo>
                    <a:pt x="5270786" y="1406110"/>
                  </a:lnTo>
                  <a:lnTo>
                    <a:pt x="5270786" y="2138641"/>
                  </a:lnTo>
                  <a:lnTo>
                    <a:pt x="5112925" y="2253730"/>
                  </a:lnTo>
                  <a:cubicBezTo>
                    <a:pt x="4598179" y="2621786"/>
                    <a:pt x="4074961" y="2927775"/>
                    <a:pt x="3368327" y="2927775"/>
                  </a:cubicBezTo>
                  <a:cubicBezTo>
                    <a:pt x="2170746" y="2927775"/>
                    <a:pt x="1393203" y="2384512"/>
                    <a:pt x="769646" y="1516288"/>
                  </a:cubicBezTo>
                  <a:cubicBezTo>
                    <a:pt x="418850" y="1027932"/>
                    <a:pt x="48120" y="683401"/>
                    <a:pt x="3149" y="852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Freeform: Shape 15">
              <a:extLst>
                <a:ext uri="{FF2B5EF4-FFF2-40B4-BE49-F238E27FC236}">
                  <a16:creationId xmlns:a16="http://schemas.microsoft.com/office/drawing/2014/main" id="{00603498-5DFE-4D26-BFB5-C9269C9BDB0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21214" y="-1"/>
              <a:ext cx="5270786" cy="2927775"/>
            </a:xfrm>
            <a:custGeom>
              <a:avLst/>
              <a:gdLst>
                <a:gd name="connsiteX0" fmla="*/ 0 w 5270786"/>
                <a:gd name="connsiteY0" fmla="*/ 0 h 2927775"/>
                <a:gd name="connsiteX1" fmla="*/ 736294 w 5270786"/>
                <a:gd name="connsiteY1" fmla="*/ 0 h 2927775"/>
                <a:gd name="connsiteX2" fmla="*/ 740298 w 5270786"/>
                <a:gd name="connsiteY2" fmla="*/ 72745 h 2927775"/>
                <a:gd name="connsiteX3" fmla="*/ 1153024 w 5270786"/>
                <a:gd name="connsiteY3" fmla="*/ 826989 h 2927775"/>
                <a:gd name="connsiteX4" fmla="*/ 1378368 w 5270786"/>
                <a:gd name="connsiteY4" fmla="*/ 1126356 h 2927775"/>
                <a:gd name="connsiteX5" fmla="*/ 2238056 w 5270786"/>
                <a:gd name="connsiteY5" fmla="*/ 1955322 h 2927775"/>
                <a:gd name="connsiteX6" fmla="*/ 3368327 w 5270786"/>
                <a:gd name="connsiteY6" fmla="*/ 2233033 h 2927775"/>
                <a:gd name="connsiteX7" fmla="*/ 4095360 w 5270786"/>
                <a:gd name="connsiteY7" fmla="*/ 2056192 h 2927775"/>
                <a:gd name="connsiteX8" fmla="*/ 4880506 w 5270786"/>
                <a:gd name="connsiteY8" fmla="*/ 1545587 h 2927775"/>
                <a:gd name="connsiteX9" fmla="*/ 5074340 w 5270786"/>
                <a:gd name="connsiteY9" fmla="*/ 1403721 h 2927775"/>
                <a:gd name="connsiteX10" fmla="*/ 5270786 w 5270786"/>
                <a:gd name="connsiteY10" fmla="*/ 1259367 h 2927775"/>
                <a:gd name="connsiteX11" fmla="*/ 5270786 w 5270786"/>
                <a:gd name="connsiteY11" fmla="*/ 2138641 h 2927775"/>
                <a:gd name="connsiteX12" fmla="*/ 5112925 w 5270786"/>
                <a:gd name="connsiteY12" fmla="*/ 2253730 h 2927775"/>
                <a:gd name="connsiteX13" fmla="*/ 3368327 w 5270786"/>
                <a:gd name="connsiteY13" fmla="*/ 2927775 h 2927775"/>
                <a:gd name="connsiteX14" fmla="*/ 769646 w 5270786"/>
                <a:gd name="connsiteY14" fmla="*/ 1516288 h 2927775"/>
                <a:gd name="connsiteX15" fmla="*/ 3149 w 5270786"/>
                <a:gd name="connsiteY15" fmla="*/ 85252 h 2927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270786" h="2927775">
                  <a:moveTo>
                    <a:pt x="0" y="0"/>
                  </a:moveTo>
                  <a:lnTo>
                    <a:pt x="736294" y="0"/>
                  </a:lnTo>
                  <a:lnTo>
                    <a:pt x="740298" y="72745"/>
                  </a:lnTo>
                  <a:cubicBezTo>
                    <a:pt x="768839" y="319371"/>
                    <a:pt x="898885" y="497858"/>
                    <a:pt x="1153024" y="826989"/>
                  </a:cubicBezTo>
                  <a:cubicBezTo>
                    <a:pt x="1225727" y="921142"/>
                    <a:pt x="1300882" y="1018537"/>
                    <a:pt x="1378368" y="1126356"/>
                  </a:cubicBezTo>
                  <a:cubicBezTo>
                    <a:pt x="1652384" y="1507833"/>
                    <a:pt x="1933512" y="1779060"/>
                    <a:pt x="2238056" y="1955322"/>
                  </a:cubicBezTo>
                  <a:cubicBezTo>
                    <a:pt x="2560868" y="2142238"/>
                    <a:pt x="2930637" y="2233033"/>
                    <a:pt x="3368327" y="2233033"/>
                  </a:cubicBezTo>
                  <a:cubicBezTo>
                    <a:pt x="3616720" y="2233033"/>
                    <a:pt x="3847703" y="2176866"/>
                    <a:pt x="4095360" y="2056192"/>
                  </a:cubicBezTo>
                  <a:cubicBezTo>
                    <a:pt x="4349636" y="1932276"/>
                    <a:pt x="4601340" y="1751613"/>
                    <a:pt x="4880506" y="1545587"/>
                  </a:cubicBezTo>
                  <a:cubicBezTo>
                    <a:pt x="4945974" y="1497295"/>
                    <a:pt x="5011199" y="1449697"/>
                    <a:pt x="5074340" y="1403721"/>
                  </a:cubicBezTo>
                  <a:lnTo>
                    <a:pt x="5270786" y="1259367"/>
                  </a:lnTo>
                  <a:lnTo>
                    <a:pt x="5270786" y="2138641"/>
                  </a:lnTo>
                  <a:lnTo>
                    <a:pt x="5112925" y="2253730"/>
                  </a:lnTo>
                  <a:cubicBezTo>
                    <a:pt x="4598179" y="2621786"/>
                    <a:pt x="4074961" y="2927775"/>
                    <a:pt x="3368327" y="2927775"/>
                  </a:cubicBezTo>
                  <a:cubicBezTo>
                    <a:pt x="2170746" y="2927775"/>
                    <a:pt x="1393203" y="2384512"/>
                    <a:pt x="769646" y="1516288"/>
                  </a:cubicBezTo>
                  <a:cubicBezTo>
                    <a:pt x="418850" y="1027932"/>
                    <a:pt x="48120" y="683401"/>
                    <a:pt x="3149" y="852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 name="Title 1">
            <a:extLst>
              <a:ext uri="{FF2B5EF4-FFF2-40B4-BE49-F238E27FC236}">
                <a16:creationId xmlns:a16="http://schemas.microsoft.com/office/drawing/2014/main" id="{56A207D1-B9F9-4C90-05BA-53663B0B824C}"/>
              </a:ext>
            </a:extLst>
          </p:cNvPr>
          <p:cNvSpPr>
            <a:spLocks noGrp="1"/>
          </p:cNvSpPr>
          <p:nvPr>
            <p:ph type="title"/>
          </p:nvPr>
        </p:nvSpPr>
        <p:spPr>
          <a:xfrm>
            <a:off x="3027924" y="991261"/>
            <a:ext cx="5754696" cy="1837349"/>
          </a:xfrm>
        </p:spPr>
        <p:txBody>
          <a:bodyPr>
            <a:normAutofit/>
          </a:bodyPr>
          <a:lstStyle/>
          <a:p>
            <a:pPr algn="ctr"/>
            <a:r>
              <a:rPr lang="en-US" sz="3600" dirty="0">
                <a:solidFill>
                  <a:schemeClr val="tx2"/>
                </a:solidFill>
              </a:rPr>
              <a:t>Personal Live work </a:t>
            </a:r>
            <a:r>
              <a:rPr lang="en-US" sz="3600" dirty="0" err="1">
                <a:solidFill>
                  <a:schemeClr val="tx2"/>
                </a:solidFill>
              </a:rPr>
              <a:t>Authorisation</a:t>
            </a:r>
            <a:endParaRPr lang="en-ZA" sz="3600" dirty="0">
              <a:solidFill>
                <a:schemeClr val="tx2"/>
              </a:solidFill>
            </a:endParaRPr>
          </a:p>
        </p:txBody>
      </p:sp>
      <p:sp>
        <p:nvSpPr>
          <p:cNvPr id="3" name="Content Placeholder 2">
            <a:extLst>
              <a:ext uri="{FF2B5EF4-FFF2-40B4-BE49-F238E27FC236}">
                <a16:creationId xmlns:a16="http://schemas.microsoft.com/office/drawing/2014/main" id="{7898BC67-B26C-DBC3-8EB0-F89B46732EEE}"/>
              </a:ext>
            </a:extLst>
          </p:cNvPr>
          <p:cNvSpPr>
            <a:spLocks noGrp="1"/>
          </p:cNvSpPr>
          <p:nvPr>
            <p:ph idx="1"/>
          </p:nvPr>
        </p:nvSpPr>
        <p:spPr>
          <a:xfrm>
            <a:off x="3050412" y="2979336"/>
            <a:ext cx="5709721" cy="2430864"/>
          </a:xfrm>
        </p:spPr>
        <p:txBody>
          <a:bodyPr anchor="t">
            <a:normAutofit/>
          </a:bodyPr>
          <a:lstStyle/>
          <a:p>
            <a:r>
              <a:rPr lang="en-US" sz="2000" dirty="0">
                <a:solidFill>
                  <a:schemeClr val="tx2"/>
                </a:solidFill>
              </a:rPr>
              <a:t>All persons that needs to be Authorized must have a full Training record signed off by an accredited Live work Facilitator.</a:t>
            </a:r>
          </a:p>
          <a:p>
            <a:r>
              <a:rPr lang="en-ZA" sz="2000" dirty="0">
                <a:solidFill>
                  <a:schemeClr val="tx2"/>
                </a:solidFill>
              </a:rPr>
              <a:t>Valid Certificates for </a:t>
            </a:r>
            <a:r>
              <a:rPr lang="en-ZA" sz="2000" dirty="0" err="1">
                <a:solidFill>
                  <a:schemeClr val="tx2"/>
                </a:solidFill>
              </a:rPr>
              <a:t>MEWP,Medical,First</a:t>
            </a:r>
            <a:r>
              <a:rPr lang="en-ZA" sz="2000" dirty="0">
                <a:solidFill>
                  <a:schemeClr val="tx2"/>
                </a:solidFill>
              </a:rPr>
              <a:t>-Aid and ORHVS must be presented before any Authorisation will be compiled.</a:t>
            </a:r>
          </a:p>
        </p:txBody>
      </p:sp>
      <p:grpSp>
        <p:nvGrpSpPr>
          <p:cNvPr id="18" name="Group 17">
            <a:extLst>
              <a:ext uri="{FF2B5EF4-FFF2-40B4-BE49-F238E27FC236}">
                <a16:creationId xmlns:a16="http://schemas.microsoft.com/office/drawing/2014/main" id="{B63ACBA3-DEFD-4C6D-BBA0-64468FA99C2D}"/>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058275" y="4146310"/>
            <a:ext cx="3142400" cy="2716805"/>
            <a:chOff x="-305" y="-4155"/>
            <a:chExt cx="2514948" cy="2174333"/>
          </a:xfrm>
          <a:solidFill>
            <a:schemeClr val="bg1">
              <a:alpha val="30000"/>
            </a:schemeClr>
          </a:solidFill>
        </p:grpSpPr>
        <p:sp>
          <p:nvSpPr>
            <p:cNvPr id="19" name="Freeform: Shape 18">
              <a:extLst>
                <a:ext uri="{FF2B5EF4-FFF2-40B4-BE49-F238E27FC236}">
                  <a16:creationId xmlns:a16="http://schemas.microsoft.com/office/drawing/2014/main" id="{62F7819D-2B89-4D80-A1C3-8B318116BAAD}"/>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Freeform: Shape 19">
              <a:extLst>
                <a:ext uri="{FF2B5EF4-FFF2-40B4-BE49-F238E27FC236}">
                  <a16:creationId xmlns:a16="http://schemas.microsoft.com/office/drawing/2014/main" id="{B7065990-2350-41B3-858B-20EF8744F26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Freeform: Shape 20">
              <a:extLst>
                <a:ext uri="{FF2B5EF4-FFF2-40B4-BE49-F238E27FC236}">
                  <a16:creationId xmlns:a16="http://schemas.microsoft.com/office/drawing/2014/main" id="{58DA7EC7-CAA0-4665-AA29-BFBA806ECAB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2" name="Freeform: Shape 21">
              <a:extLst>
                <a:ext uri="{FF2B5EF4-FFF2-40B4-BE49-F238E27FC236}">
                  <a16:creationId xmlns:a16="http://schemas.microsoft.com/office/drawing/2014/main" id="{B1132A14-489F-4CED-B626-2A1711C987C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207941239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4BC99CB9-DDAD-44A2-8A1C-E3AF4E72DF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64053CBF-3932-45FF-8285-EE5146085F3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695" cy="6858000"/>
          </a:xfrm>
          <a:prstGeom prst="rect">
            <a:avLst/>
          </a:pr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2E751C04-BEA6-446B-A678-9C74819EBD4C}"/>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18230" y="-8167"/>
            <a:ext cx="4834070" cy="2488150"/>
            <a:chOff x="6867015" y="-1"/>
            <a:chExt cx="5324985" cy="3251912"/>
          </a:xfrm>
          <a:solidFill>
            <a:schemeClr val="bg1">
              <a:alpha val="30000"/>
            </a:schemeClr>
          </a:solidFill>
        </p:grpSpPr>
        <p:sp>
          <p:nvSpPr>
            <p:cNvPr id="13" name="Freeform: Shape 12">
              <a:extLst>
                <a:ext uri="{FF2B5EF4-FFF2-40B4-BE49-F238E27FC236}">
                  <a16:creationId xmlns:a16="http://schemas.microsoft.com/office/drawing/2014/main" id="{2625A013-D9BE-43C4-AF21-6F2B003EFBE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867015" y="-1"/>
              <a:ext cx="5324985" cy="3251912"/>
            </a:xfrm>
            <a:custGeom>
              <a:avLst/>
              <a:gdLst>
                <a:gd name="connsiteX0" fmla="*/ 0 w 5324985"/>
                <a:gd name="connsiteY0" fmla="*/ 0 h 3251912"/>
                <a:gd name="connsiteX1" fmla="*/ 36826 w 5324985"/>
                <a:gd name="connsiteY1" fmla="*/ 0 h 3251912"/>
                <a:gd name="connsiteX2" fmla="*/ 45003 w 5324985"/>
                <a:gd name="connsiteY2" fmla="*/ 152909 h 3251912"/>
                <a:gd name="connsiteX3" fmla="*/ 68956 w 5324985"/>
                <a:gd name="connsiteY3" fmla="*/ 308600 h 3251912"/>
                <a:gd name="connsiteX4" fmla="*/ 167774 w 5324985"/>
                <a:gd name="connsiteY4" fmla="*/ 607968 h 3251912"/>
                <a:gd name="connsiteX5" fmla="*/ 201857 w 5324985"/>
                <a:gd name="connsiteY5" fmla="*/ 679539 h 3251912"/>
                <a:gd name="connsiteX6" fmla="*/ 239741 w 5324985"/>
                <a:gd name="connsiteY6" fmla="*/ 749488 h 3251912"/>
                <a:gd name="connsiteX7" fmla="*/ 323724 w 5324985"/>
                <a:gd name="connsiteY7" fmla="*/ 885101 h 3251912"/>
                <a:gd name="connsiteX8" fmla="*/ 416412 w 5324985"/>
                <a:gd name="connsiteY8" fmla="*/ 1016081 h 3251912"/>
                <a:gd name="connsiteX9" fmla="*/ 515719 w 5324985"/>
                <a:gd name="connsiteY9" fmla="*/ 1143356 h 3251912"/>
                <a:gd name="connsiteX10" fmla="*/ 722427 w 5324985"/>
                <a:gd name="connsiteY10" fmla="*/ 1395127 h 3251912"/>
                <a:gd name="connsiteX11" fmla="*/ 825780 w 5324985"/>
                <a:gd name="connsiteY11" fmla="*/ 1522749 h 3251912"/>
                <a:gd name="connsiteX12" fmla="*/ 926314 w 5324985"/>
                <a:gd name="connsiteY12" fmla="*/ 1651992 h 3251912"/>
                <a:gd name="connsiteX13" fmla="*/ 1026848 w 5324985"/>
                <a:gd name="connsiteY13" fmla="*/ 1776836 h 3251912"/>
                <a:gd name="connsiteX14" fmla="*/ 1131918 w 5324985"/>
                <a:gd name="connsiteY14" fmla="*/ 1897393 h 3251912"/>
                <a:gd name="connsiteX15" fmla="*/ 1354688 w 5324985"/>
                <a:gd name="connsiteY15" fmla="*/ 2124728 h 3251912"/>
                <a:gd name="connsiteX16" fmla="*/ 1855027 w 5324985"/>
                <a:gd name="connsiteY16" fmla="*/ 2504236 h 3251912"/>
                <a:gd name="connsiteX17" fmla="*/ 2131618 w 5324985"/>
                <a:gd name="connsiteY17" fmla="*/ 2646913 h 3251912"/>
                <a:gd name="connsiteX18" fmla="*/ 2423534 w 5324985"/>
                <a:gd name="connsiteY18" fmla="*/ 2754732 h 3251912"/>
                <a:gd name="connsiteX19" fmla="*/ 2727588 w 5324985"/>
                <a:gd name="connsiteY19" fmla="*/ 2829197 h 3251912"/>
                <a:gd name="connsiteX20" fmla="*/ 3041083 w 5324985"/>
                <a:gd name="connsiteY20" fmla="*/ 2870890 h 3251912"/>
                <a:gd name="connsiteX21" fmla="*/ 3360340 w 5324985"/>
                <a:gd name="connsiteY21" fmla="*/ 2883976 h 3251912"/>
                <a:gd name="connsiteX22" fmla="*/ 3439663 w 5324985"/>
                <a:gd name="connsiteY22" fmla="*/ 2883396 h 3251912"/>
                <a:gd name="connsiteX23" fmla="*/ 3478529 w 5324985"/>
                <a:gd name="connsiteY23" fmla="*/ 2882471 h 3251912"/>
                <a:gd name="connsiteX24" fmla="*/ 3517271 w 5324985"/>
                <a:gd name="connsiteY24" fmla="*/ 2880616 h 3251912"/>
                <a:gd name="connsiteX25" fmla="*/ 3671260 w 5324985"/>
                <a:gd name="connsiteY25" fmla="*/ 2867878 h 3251912"/>
                <a:gd name="connsiteX26" fmla="*/ 4265268 w 5324985"/>
                <a:gd name="connsiteY26" fmla="*/ 2716283 h 3251912"/>
                <a:gd name="connsiteX27" fmla="*/ 4546395 w 5324985"/>
                <a:gd name="connsiteY27" fmla="*/ 2584724 h 3251912"/>
                <a:gd name="connsiteX28" fmla="*/ 4817837 w 5324985"/>
                <a:gd name="connsiteY28" fmla="*/ 2424674 h 3251912"/>
                <a:gd name="connsiteX29" fmla="*/ 5081677 w 5324985"/>
                <a:gd name="connsiteY29" fmla="*/ 2243548 h 3251912"/>
                <a:gd name="connsiteX30" fmla="*/ 5211881 w 5324985"/>
                <a:gd name="connsiteY30" fmla="*/ 2147658 h 3251912"/>
                <a:gd name="connsiteX31" fmla="*/ 5324985 w 5324985"/>
                <a:gd name="connsiteY31" fmla="*/ 2062128 h 3251912"/>
                <a:gd name="connsiteX32" fmla="*/ 5324985 w 5324985"/>
                <a:gd name="connsiteY32" fmla="*/ 2514993 h 3251912"/>
                <a:gd name="connsiteX33" fmla="*/ 5314867 w 5324985"/>
                <a:gd name="connsiteY33" fmla="*/ 2522881 h 3251912"/>
                <a:gd name="connsiteX34" fmla="*/ 5038276 w 5324985"/>
                <a:gd name="connsiteY34" fmla="*/ 2722421 h 3251912"/>
                <a:gd name="connsiteX35" fmla="*/ 4741701 w 5324985"/>
                <a:gd name="connsiteY35" fmla="*/ 2904937 h 3251912"/>
                <a:gd name="connsiteX36" fmla="*/ 4420728 w 5324985"/>
                <a:gd name="connsiteY36" fmla="*/ 3058848 h 3251912"/>
                <a:gd name="connsiteX37" fmla="*/ 3717481 w 5324985"/>
                <a:gd name="connsiteY37" fmla="*/ 3237079 h 3251912"/>
                <a:gd name="connsiteX38" fmla="*/ 3535661 w 5324985"/>
                <a:gd name="connsiteY38" fmla="*/ 3249934 h 3251912"/>
                <a:gd name="connsiteX39" fmla="*/ 3490175 w 5324985"/>
                <a:gd name="connsiteY39" fmla="*/ 3251555 h 3251912"/>
                <a:gd name="connsiteX40" fmla="*/ 3444813 w 5324985"/>
                <a:gd name="connsiteY40" fmla="*/ 3251787 h 3251912"/>
                <a:gd name="connsiteX41" fmla="*/ 3355681 w 5324985"/>
                <a:gd name="connsiteY41" fmla="*/ 3250745 h 3251912"/>
                <a:gd name="connsiteX42" fmla="*/ 3179011 w 5324985"/>
                <a:gd name="connsiteY42" fmla="*/ 3243795 h 3251912"/>
                <a:gd name="connsiteX43" fmla="*/ 3002217 w 5324985"/>
                <a:gd name="connsiteY43" fmla="*/ 3227814 h 3251912"/>
                <a:gd name="connsiteX44" fmla="*/ 2650103 w 5324985"/>
                <a:gd name="connsiteY44" fmla="*/ 3170836 h 3251912"/>
                <a:gd name="connsiteX45" fmla="*/ 2305836 w 5324985"/>
                <a:gd name="connsiteY45" fmla="*/ 3072514 h 3251912"/>
                <a:gd name="connsiteX46" fmla="*/ 1978611 w 5324985"/>
                <a:gd name="connsiteY46" fmla="*/ 2929952 h 3251912"/>
                <a:gd name="connsiteX47" fmla="*/ 1678235 w 5324985"/>
                <a:gd name="connsiteY47" fmla="*/ 2744424 h 3251912"/>
                <a:gd name="connsiteX48" fmla="*/ 1175688 w 5324985"/>
                <a:gd name="connsiteY48" fmla="*/ 2277018 h 3251912"/>
                <a:gd name="connsiteX49" fmla="*/ 971310 w 5324985"/>
                <a:gd name="connsiteY49" fmla="*/ 2012044 h 3251912"/>
                <a:gd name="connsiteX50" fmla="*/ 790717 w 5324985"/>
                <a:gd name="connsiteY50" fmla="*/ 1735723 h 3251912"/>
                <a:gd name="connsiteX51" fmla="*/ 706488 w 5324985"/>
                <a:gd name="connsiteY51" fmla="*/ 1598604 h 3251912"/>
                <a:gd name="connsiteX52" fmla="*/ 618951 w 5324985"/>
                <a:gd name="connsiteY52" fmla="*/ 1463802 h 3251912"/>
                <a:gd name="connsiteX53" fmla="*/ 436273 w 5324985"/>
                <a:gd name="connsiteY53" fmla="*/ 1195355 h 3251912"/>
                <a:gd name="connsiteX54" fmla="*/ 346896 w 5324985"/>
                <a:gd name="connsiteY54" fmla="*/ 1058816 h 3251912"/>
                <a:gd name="connsiteX55" fmla="*/ 261809 w 5324985"/>
                <a:gd name="connsiteY55" fmla="*/ 919264 h 3251912"/>
                <a:gd name="connsiteX56" fmla="*/ 118487 w 5324985"/>
                <a:gd name="connsiteY56" fmla="*/ 626498 h 3251912"/>
                <a:gd name="connsiteX57" fmla="*/ 28130 w 5324985"/>
                <a:gd name="connsiteY57" fmla="*/ 315781 h 3251912"/>
                <a:gd name="connsiteX58" fmla="*/ 6751 w 5324985"/>
                <a:gd name="connsiteY58" fmla="*/ 156195 h 32519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Lst>
              <a:rect l="l" t="t" r="r" b="b"/>
              <a:pathLst>
                <a:path w="5324985" h="3251912">
                  <a:moveTo>
                    <a:pt x="0" y="0"/>
                  </a:moveTo>
                  <a:lnTo>
                    <a:pt x="36826" y="0"/>
                  </a:lnTo>
                  <a:lnTo>
                    <a:pt x="45003" y="152909"/>
                  </a:lnTo>
                  <a:cubicBezTo>
                    <a:pt x="50351" y="205154"/>
                    <a:pt x="58290" y="257123"/>
                    <a:pt x="68956" y="308600"/>
                  </a:cubicBezTo>
                  <a:cubicBezTo>
                    <a:pt x="91393" y="411324"/>
                    <a:pt x="123882" y="511847"/>
                    <a:pt x="167774" y="607968"/>
                  </a:cubicBezTo>
                  <a:cubicBezTo>
                    <a:pt x="178195" y="632173"/>
                    <a:pt x="190333" y="655798"/>
                    <a:pt x="201857" y="679539"/>
                  </a:cubicBezTo>
                  <a:cubicBezTo>
                    <a:pt x="214363" y="702933"/>
                    <a:pt x="226255" y="726557"/>
                    <a:pt x="239741" y="749488"/>
                  </a:cubicBezTo>
                  <a:cubicBezTo>
                    <a:pt x="265488" y="795812"/>
                    <a:pt x="294176" y="840746"/>
                    <a:pt x="323724" y="885101"/>
                  </a:cubicBezTo>
                  <a:cubicBezTo>
                    <a:pt x="353149" y="929572"/>
                    <a:pt x="384657" y="972885"/>
                    <a:pt x="416412" y="1016081"/>
                  </a:cubicBezTo>
                  <a:cubicBezTo>
                    <a:pt x="448655" y="1058931"/>
                    <a:pt x="482127" y="1101202"/>
                    <a:pt x="515719" y="1143356"/>
                  </a:cubicBezTo>
                  <a:cubicBezTo>
                    <a:pt x="583027" y="1227782"/>
                    <a:pt x="653402" y="1310470"/>
                    <a:pt x="722427" y="1395127"/>
                  </a:cubicBezTo>
                  <a:cubicBezTo>
                    <a:pt x="757123" y="1437282"/>
                    <a:pt x="791697" y="1479783"/>
                    <a:pt x="825780" y="1522749"/>
                  </a:cubicBezTo>
                  <a:cubicBezTo>
                    <a:pt x="859742" y="1565367"/>
                    <a:pt x="893457" y="1610649"/>
                    <a:pt x="926314" y="1651992"/>
                  </a:cubicBezTo>
                  <a:cubicBezTo>
                    <a:pt x="958927" y="1694379"/>
                    <a:pt x="993132" y="1735492"/>
                    <a:pt x="1026848" y="1776836"/>
                  </a:cubicBezTo>
                  <a:cubicBezTo>
                    <a:pt x="1061545" y="1817485"/>
                    <a:pt x="1095996" y="1858133"/>
                    <a:pt x="1131918" y="1897393"/>
                  </a:cubicBezTo>
                  <a:cubicBezTo>
                    <a:pt x="1203273" y="1976376"/>
                    <a:pt x="1277447" y="2052463"/>
                    <a:pt x="1354688" y="2124728"/>
                  </a:cubicBezTo>
                  <a:cubicBezTo>
                    <a:pt x="1509411" y="2268911"/>
                    <a:pt x="1676396" y="2397575"/>
                    <a:pt x="1855027" y="2504236"/>
                  </a:cubicBezTo>
                  <a:cubicBezTo>
                    <a:pt x="1944528" y="2557277"/>
                    <a:pt x="2036357" y="2605917"/>
                    <a:pt x="2131618" y="2646913"/>
                  </a:cubicBezTo>
                  <a:cubicBezTo>
                    <a:pt x="2226267" y="2689068"/>
                    <a:pt x="2323981" y="2724622"/>
                    <a:pt x="2423534" y="2754732"/>
                  </a:cubicBezTo>
                  <a:cubicBezTo>
                    <a:pt x="2523087" y="2784958"/>
                    <a:pt x="2624602" y="2809394"/>
                    <a:pt x="2727588" y="2829197"/>
                  </a:cubicBezTo>
                  <a:cubicBezTo>
                    <a:pt x="2830698" y="2848653"/>
                    <a:pt x="2935522" y="2861971"/>
                    <a:pt x="3041083" y="2870890"/>
                  </a:cubicBezTo>
                  <a:cubicBezTo>
                    <a:pt x="3146644" y="2879922"/>
                    <a:pt x="3253307" y="2883860"/>
                    <a:pt x="3360340" y="2883976"/>
                  </a:cubicBezTo>
                  <a:cubicBezTo>
                    <a:pt x="3387067" y="2883976"/>
                    <a:pt x="3414162" y="2884439"/>
                    <a:pt x="3439663" y="2883396"/>
                  </a:cubicBezTo>
                  <a:lnTo>
                    <a:pt x="3478529" y="2882471"/>
                  </a:lnTo>
                  <a:lnTo>
                    <a:pt x="3517271" y="2880616"/>
                  </a:lnTo>
                  <a:cubicBezTo>
                    <a:pt x="3568887" y="2878417"/>
                    <a:pt x="3620257" y="2873552"/>
                    <a:pt x="3671260" y="2867878"/>
                  </a:cubicBezTo>
                  <a:cubicBezTo>
                    <a:pt x="3875515" y="2844253"/>
                    <a:pt x="4074253" y="2792486"/>
                    <a:pt x="4265268" y="2716283"/>
                  </a:cubicBezTo>
                  <a:cubicBezTo>
                    <a:pt x="4361020" y="2678529"/>
                    <a:pt x="4454444" y="2633710"/>
                    <a:pt x="4546395" y="2584724"/>
                  </a:cubicBezTo>
                  <a:cubicBezTo>
                    <a:pt x="4638470" y="2535967"/>
                    <a:pt x="4728827" y="2481885"/>
                    <a:pt x="4817837" y="2424674"/>
                  </a:cubicBezTo>
                  <a:cubicBezTo>
                    <a:pt x="4906846" y="2367348"/>
                    <a:pt x="4994385" y="2306317"/>
                    <a:pt x="5081677" y="2243548"/>
                  </a:cubicBezTo>
                  <a:cubicBezTo>
                    <a:pt x="5125201" y="2212164"/>
                    <a:pt x="5168603" y="2179969"/>
                    <a:pt x="5211881" y="2147658"/>
                  </a:cubicBezTo>
                  <a:lnTo>
                    <a:pt x="5324985" y="2062128"/>
                  </a:lnTo>
                  <a:lnTo>
                    <a:pt x="5324985" y="2514993"/>
                  </a:lnTo>
                  <a:lnTo>
                    <a:pt x="5314867" y="2522881"/>
                  </a:lnTo>
                  <a:cubicBezTo>
                    <a:pt x="5225490" y="2591325"/>
                    <a:pt x="5133783" y="2658379"/>
                    <a:pt x="5038276" y="2722421"/>
                  </a:cubicBezTo>
                  <a:cubicBezTo>
                    <a:pt x="4942892" y="2786348"/>
                    <a:pt x="4844810" y="2848422"/>
                    <a:pt x="4741701" y="2904937"/>
                  </a:cubicBezTo>
                  <a:cubicBezTo>
                    <a:pt x="4638592" y="2961337"/>
                    <a:pt x="4531929" y="3013683"/>
                    <a:pt x="4420728" y="3058848"/>
                  </a:cubicBezTo>
                  <a:cubicBezTo>
                    <a:pt x="4199063" y="3150338"/>
                    <a:pt x="3959621" y="3211485"/>
                    <a:pt x="3717481" y="3237079"/>
                  </a:cubicBezTo>
                  <a:cubicBezTo>
                    <a:pt x="3656914" y="3243101"/>
                    <a:pt x="3596227" y="3247966"/>
                    <a:pt x="3535661" y="3249934"/>
                  </a:cubicBezTo>
                  <a:lnTo>
                    <a:pt x="3490175" y="3251555"/>
                  </a:lnTo>
                  <a:lnTo>
                    <a:pt x="3444813" y="3251787"/>
                  </a:lnTo>
                  <a:cubicBezTo>
                    <a:pt x="3414162" y="3252250"/>
                    <a:pt x="3385105" y="3251324"/>
                    <a:pt x="3355681" y="3250745"/>
                  </a:cubicBezTo>
                  <a:cubicBezTo>
                    <a:pt x="3296954" y="3250050"/>
                    <a:pt x="3237860" y="3246692"/>
                    <a:pt x="3179011" y="3243795"/>
                  </a:cubicBezTo>
                  <a:cubicBezTo>
                    <a:pt x="3120039" y="3239164"/>
                    <a:pt x="3061067" y="3234878"/>
                    <a:pt x="3002217" y="3227814"/>
                  </a:cubicBezTo>
                  <a:cubicBezTo>
                    <a:pt x="2884397" y="3214496"/>
                    <a:pt x="2766699" y="3196314"/>
                    <a:pt x="2650103" y="3170836"/>
                  </a:cubicBezTo>
                  <a:cubicBezTo>
                    <a:pt x="2533510" y="3145358"/>
                    <a:pt x="2418263" y="3112583"/>
                    <a:pt x="2305836" y="3072514"/>
                  </a:cubicBezTo>
                  <a:cubicBezTo>
                    <a:pt x="2193410" y="3032328"/>
                    <a:pt x="2083926" y="2984383"/>
                    <a:pt x="1978611" y="2929952"/>
                  </a:cubicBezTo>
                  <a:cubicBezTo>
                    <a:pt x="1873663" y="2874711"/>
                    <a:pt x="1772884" y="2812985"/>
                    <a:pt x="1678235" y="2744424"/>
                  </a:cubicBezTo>
                  <a:cubicBezTo>
                    <a:pt x="1488201" y="2608001"/>
                    <a:pt x="1321708" y="2448068"/>
                    <a:pt x="1175688" y="2277018"/>
                  </a:cubicBezTo>
                  <a:cubicBezTo>
                    <a:pt x="1102985" y="2191086"/>
                    <a:pt x="1035309" y="2102377"/>
                    <a:pt x="971310" y="2012044"/>
                  </a:cubicBezTo>
                  <a:cubicBezTo>
                    <a:pt x="907188" y="1921714"/>
                    <a:pt x="847358" y="1829413"/>
                    <a:pt x="790717" y="1735723"/>
                  </a:cubicBezTo>
                  <a:cubicBezTo>
                    <a:pt x="761782" y="1688357"/>
                    <a:pt x="735300" y="1644002"/>
                    <a:pt x="706488" y="1598604"/>
                  </a:cubicBezTo>
                  <a:cubicBezTo>
                    <a:pt x="677922" y="1553555"/>
                    <a:pt x="648866" y="1508505"/>
                    <a:pt x="618951" y="1463802"/>
                  </a:cubicBezTo>
                  <a:lnTo>
                    <a:pt x="436273" y="1195355"/>
                  </a:lnTo>
                  <a:cubicBezTo>
                    <a:pt x="405990" y="1150189"/>
                    <a:pt x="376075" y="1104792"/>
                    <a:pt x="346896" y="1058816"/>
                  </a:cubicBezTo>
                  <a:cubicBezTo>
                    <a:pt x="317716" y="1012838"/>
                    <a:pt x="288782" y="966747"/>
                    <a:pt x="261809" y="919264"/>
                  </a:cubicBezTo>
                  <a:cubicBezTo>
                    <a:pt x="207742" y="824764"/>
                    <a:pt x="158088" y="727485"/>
                    <a:pt x="118487" y="626498"/>
                  </a:cubicBezTo>
                  <a:cubicBezTo>
                    <a:pt x="78151" y="525859"/>
                    <a:pt x="48237" y="421515"/>
                    <a:pt x="28130" y="315781"/>
                  </a:cubicBezTo>
                  <a:cubicBezTo>
                    <a:pt x="18506" y="262914"/>
                    <a:pt x="11425" y="209642"/>
                    <a:pt x="6751" y="15619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Freeform: Shape 13">
              <a:extLst>
                <a:ext uri="{FF2B5EF4-FFF2-40B4-BE49-F238E27FC236}">
                  <a16:creationId xmlns:a16="http://schemas.microsoft.com/office/drawing/2014/main" id="{F7875715-EC2E-457F-851D-F6C817685FE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16467" y="-1"/>
              <a:ext cx="5275533" cy="2980757"/>
            </a:xfrm>
            <a:custGeom>
              <a:avLst/>
              <a:gdLst>
                <a:gd name="connsiteX0" fmla="*/ 0 w 5275533"/>
                <a:gd name="connsiteY0" fmla="*/ 0 h 2980757"/>
                <a:gd name="connsiteX1" fmla="*/ 201166 w 5275533"/>
                <a:gd name="connsiteY1" fmla="*/ 0 h 2980757"/>
                <a:gd name="connsiteX2" fmla="*/ 206734 w 5275533"/>
                <a:gd name="connsiteY2" fmla="*/ 89286 h 2980757"/>
                <a:gd name="connsiteX3" fmla="*/ 232051 w 5275533"/>
                <a:gd name="connsiteY3" fmla="*/ 226897 h 2980757"/>
                <a:gd name="connsiteX4" fmla="*/ 332707 w 5275533"/>
                <a:gd name="connsiteY4" fmla="*/ 487120 h 2980757"/>
                <a:gd name="connsiteX5" fmla="*/ 402959 w 5275533"/>
                <a:gd name="connsiteY5" fmla="*/ 609647 h 2980757"/>
                <a:gd name="connsiteX6" fmla="*/ 483631 w 5275533"/>
                <a:gd name="connsiteY6" fmla="*/ 728236 h 2980757"/>
                <a:gd name="connsiteX7" fmla="*/ 669986 w 5275533"/>
                <a:gd name="connsiteY7" fmla="*/ 957424 h 2980757"/>
                <a:gd name="connsiteX8" fmla="*/ 871667 w 5275533"/>
                <a:gd name="connsiteY8" fmla="*/ 1188348 h 2980757"/>
                <a:gd name="connsiteX9" fmla="*/ 971956 w 5275533"/>
                <a:gd name="connsiteY9" fmla="*/ 1308905 h 2980757"/>
                <a:gd name="connsiteX10" fmla="*/ 1020139 w 5275533"/>
                <a:gd name="connsiteY10" fmla="*/ 1368084 h 2980757"/>
                <a:gd name="connsiteX11" fmla="*/ 1067340 w 5275533"/>
                <a:gd name="connsiteY11" fmla="*/ 1424715 h 2980757"/>
                <a:gd name="connsiteX12" fmla="*/ 1472909 w 5275533"/>
                <a:gd name="connsiteY12" fmla="*/ 1843252 h 2980757"/>
                <a:gd name="connsiteX13" fmla="*/ 1688567 w 5275533"/>
                <a:gd name="connsiteY13" fmla="*/ 2031559 h 2980757"/>
                <a:gd name="connsiteX14" fmla="*/ 1914401 w 5275533"/>
                <a:gd name="connsiteY14" fmla="*/ 2205156 h 2980757"/>
                <a:gd name="connsiteX15" fmla="*/ 2418909 w 5275533"/>
                <a:gd name="connsiteY15" fmla="*/ 2479741 h 2980757"/>
                <a:gd name="connsiteX16" fmla="*/ 2701141 w 5275533"/>
                <a:gd name="connsiteY16" fmla="*/ 2557333 h 2980757"/>
                <a:gd name="connsiteX17" fmla="*/ 2773475 w 5275533"/>
                <a:gd name="connsiteY17" fmla="*/ 2570999 h 2980757"/>
                <a:gd name="connsiteX18" fmla="*/ 2846424 w 5275533"/>
                <a:gd name="connsiteY18" fmla="*/ 2582465 h 2980757"/>
                <a:gd name="connsiteX19" fmla="*/ 2993669 w 5275533"/>
                <a:gd name="connsiteY19" fmla="*/ 2598909 h 2980757"/>
                <a:gd name="connsiteX20" fmla="*/ 3067721 w 5275533"/>
                <a:gd name="connsiteY20" fmla="*/ 2604237 h 2980757"/>
                <a:gd name="connsiteX21" fmla="*/ 3142019 w 5275533"/>
                <a:gd name="connsiteY21" fmla="*/ 2607943 h 2980757"/>
                <a:gd name="connsiteX22" fmla="*/ 3216561 w 5275533"/>
                <a:gd name="connsiteY22" fmla="*/ 2609564 h 2980757"/>
                <a:gd name="connsiteX23" fmla="*/ 3291225 w 5275533"/>
                <a:gd name="connsiteY23" fmla="*/ 2609217 h 2980757"/>
                <a:gd name="connsiteX24" fmla="*/ 3328619 w 5275533"/>
                <a:gd name="connsiteY24" fmla="*/ 2608869 h 2980757"/>
                <a:gd name="connsiteX25" fmla="*/ 3364665 w 5275533"/>
                <a:gd name="connsiteY25" fmla="*/ 2607363 h 2980757"/>
                <a:gd name="connsiteX26" fmla="*/ 3400587 w 5275533"/>
                <a:gd name="connsiteY26" fmla="*/ 2605627 h 2980757"/>
                <a:gd name="connsiteX27" fmla="*/ 3436387 w 5275533"/>
                <a:gd name="connsiteY27" fmla="*/ 2602847 h 2980757"/>
                <a:gd name="connsiteX28" fmla="*/ 3578361 w 5275533"/>
                <a:gd name="connsiteY28" fmla="*/ 2586286 h 2980757"/>
                <a:gd name="connsiteX29" fmla="*/ 4119159 w 5275533"/>
                <a:gd name="connsiteY29" fmla="*/ 2418594 h 2980757"/>
                <a:gd name="connsiteX30" fmla="*/ 4618765 w 5275533"/>
                <a:gd name="connsiteY30" fmla="*/ 2124668 h 2980757"/>
                <a:gd name="connsiteX31" fmla="*/ 4739895 w 5275533"/>
                <a:gd name="connsiteY31" fmla="*/ 2038275 h 2980757"/>
                <a:gd name="connsiteX32" fmla="*/ 4861027 w 5275533"/>
                <a:gd name="connsiteY32" fmla="*/ 1948986 h 2980757"/>
                <a:gd name="connsiteX33" fmla="*/ 5106354 w 5275533"/>
                <a:gd name="connsiteY33" fmla="*/ 1763690 h 2980757"/>
                <a:gd name="connsiteX34" fmla="*/ 5275533 w 5275533"/>
                <a:gd name="connsiteY34" fmla="*/ 1641017 h 2980757"/>
                <a:gd name="connsiteX35" fmla="*/ 5275533 w 5275533"/>
                <a:gd name="connsiteY35" fmla="*/ 2257481 h 2980757"/>
                <a:gd name="connsiteX36" fmla="*/ 5168881 w 5275533"/>
                <a:gd name="connsiteY36" fmla="*/ 2332084 h 2980757"/>
                <a:gd name="connsiteX37" fmla="*/ 5036225 w 5275533"/>
                <a:gd name="connsiteY37" fmla="*/ 2421489 h 2980757"/>
                <a:gd name="connsiteX38" fmla="*/ 4899401 w 5275533"/>
                <a:gd name="connsiteY38" fmla="*/ 2508347 h 2980757"/>
                <a:gd name="connsiteX39" fmla="*/ 4612145 w 5275533"/>
                <a:gd name="connsiteY39" fmla="*/ 2671407 h 2980757"/>
                <a:gd name="connsiteX40" fmla="*/ 4303187 w 5275533"/>
                <a:gd name="connsiteY40" fmla="*/ 2810030 h 2980757"/>
                <a:gd name="connsiteX41" fmla="*/ 3630835 w 5275533"/>
                <a:gd name="connsiteY41" fmla="*/ 2969500 h 2980757"/>
                <a:gd name="connsiteX42" fmla="*/ 3457719 w 5275533"/>
                <a:gd name="connsiteY42" fmla="*/ 2979808 h 2980757"/>
                <a:gd name="connsiteX43" fmla="*/ 3414441 w 5275533"/>
                <a:gd name="connsiteY43" fmla="*/ 2980733 h 2980757"/>
                <a:gd name="connsiteX44" fmla="*/ 3371285 w 5275533"/>
                <a:gd name="connsiteY44" fmla="*/ 2980502 h 2980757"/>
                <a:gd name="connsiteX45" fmla="*/ 3328252 w 5275533"/>
                <a:gd name="connsiteY45" fmla="*/ 2980039 h 2980757"/>
                <a:gd name="connsiteX46" fmla="*/ 3286445 w 5275533"/>
                <a:gd name="connsiteY46" fmla="*/ 2978534 h 2980757"/>
                <a:gd name="connsiteX47" fmla="*/ 2952475 w 5275533"/>
                <a:gd name="connsiteY47" fmla="*/ 2953402 h 2980757"/>
                <a:gd name="connsiteX48" fmla="*/ 2620591 w 5275533"/>
                <a:gd name="connsiteY48" fmla="*/ 2898046 h 2980757"/>
                <a:gd name="connsiteX49" fmla="*/ 2294591 w 5275533"/>
                <a:gd name="connsiteY49" fmla="*/ 2811305 h 2980757"/>
                <a:gd name="connsiteX50" fmla="*/ 1670544 w 5275533"/>
                <a:gd name="connsiteY50" fmla="*/ 2550501 h 2980757"/>
                <a:gd name="connsiteX51" fmla="*/ 1144703 w 5275533"/>
                <a:gd name="connsiteY51" fmla="*/ 2144472 h 2980757"/>
                <a:gd name="connsiteX52" fmla="*/ 931497 w 5275533"/>
                <a:gd name="connsiteY52" fmla="*/ 1900114 h 2980757"/>
                <a:gd name="connsiteX53" fmla="*/ 745265 w 5275533"/>
                <a:gd name="connsiteY53" fmla="*/ 1641395 h 2980757"/>
                <a:gd name="connsiteX54" fmla="*/ 701741 w 5275533"/>
                <a:gd name="connsiteY54" fmla="*/ 1575500 h 2980757"/>
                <a:gd name="connsiteX55" fmla="*/ 660178 w 5275533"/>
                <a:gd name="connsiteY55" fmla="*/ 1511573 h 2980757"/>
                <a:gd name="connsiteX56" fmla="*/ 578158 w 5275533"/>
                <a:gd name="connsiteY56" fmla="*/ 1387656 h 2980757"/>
                <a:gd name="connsiteX57" fmla="*/ 408230 w 5275533"/>
                <a:gd name="connsiteY57" fmla="*/ 1134497 h 2980757"/>
                <a:gd name="connsiteX58" fmla="*/ 242349 w 5275533"/>
                <a:gd name="connsiteY58" fmla="*/ 866860 h 2980757"/>
                <a:gd name="connsiteX59" fmla="*/ 167562 w 5275533"/>
                <a:gd name="connsiteY59" fmla="*/ 724994 h 2980757"/>
                <a:gd name="connsiteX60" fmla="*/ 104054 w 5275533"/>
                <a:gd name="connsiteY60" fmla="*/ 576525 h 2980757"/>
                <a:gd name="connsiteX61" fmla="*/ 55381 w 5275533"/>
                <a:gd name="connsiteY61" fmla="*/ 422499 h 2980757"/>
                <a:gd name="connsiteX62" fmla="*/ 37236 w 5275533"/>
                <a:gd name="connsiteY62" fmla="*/ 343980 h 2980757"/>
                <a:gd name="connsiteX63" fmla="*/ 29267 w 5275533"/>
                <a:gd name="connsiteY63" fmla="*/ 304604 h 2980757"/>
                <a:gd name="connsiteX64" fmla="*/ 22646 w 5275533"/>
                <a:gd name="connsiteY64" fmla="*/ 265113 h 2980757"/>
                <a:gd name="connsiteX65" fmla="*/ 3903 w 5275533"/>
                <a:gd name="connsiteY65" fmla="*/ 106787 h 298075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Lst>
              <a:rect l="l" t="t" r="r" b="b"/>
              <a:pathLst>
                <a:path w="5275533" h="2980757">
                  <a:moveTo>
                    <a:pt x="0" y="0"/>
                  </a:moveTo>
                  <a:lnTo>
                    <a:pt x="201166" y="0"/>
                  </a:lnTo>
                  <a:lnTo>
                    <a:pt x="206734" y="89286"/>
                  </a:lnTo>
                  <a:cubicBezTo>
                    <a:pt x="212220" y="135755"/>
                    <a:pt x="220465" y="181731"/>
                    <a:pt x="232051" y="226897"/>
                  </a:cubicBezTo>
                  <a:cubicBezTo>
                    <a:pt x="254855" y="317344"/>
                    <a:pt x="290287" y="403854"/>
                    <a:pt x="332707" y="487120"/>
                  </a:cubicBezTo>
                  <a:cubicBezTo>
                    <a:pt x="354163" y="528696"/>
                    <a:pt x="377948" y="569461"/>
                    <a:pt x="402959" y="609647"/>
                  </a:cubicBezTo>
                  <a:cubicBezTo>
                    <a:pt x="428337" y="649717"/>
                    <a:pt x="455433" y="689209"/>
                    <a:pt x="483631" y="728236"/>
                  </a:cubicBezTo>
                  <a:cubicBezTo>
                    <a:pt x="540764" y="806061"/>
                    <a:pt x="604271" y="881569"/>
                    <a:pt x="669986" y="957424"/>
                  </a:cubicBezTo>
                  <a:cubicBezTo>
                    <a:pt x="735701" y="1033395"/>
                    <a:pt x="804359" y="1109366"/>
                    <a:pt x="871667" y="1188348"/>
                  </a:cubicBezTo>
                  <a:cubicBezTo>
                    <a:pt x="905383" y="1227723"/>
                    <a:pt x="938731" y="1268025"/>
                    <a:pt x="971956" y="1308905"/>
                  </a:cubicBezTo>
                  <a:lnTo>
                    <a:pt x="1020139" y="1368084"/>
                  </a:lnTo>
                  <a:cubicBezTo>
                    <a:pt x="1035954" y="1386962"/>
                    <a:pt x="1051035" y="1406302"/>
                    <a:pt x="1067340" y="1424715"/>
                  </a:cubicBezTo>
                  <a:cubicBezTo>
                    <a:pt x="1194602" y="1574573"/>
                    <a:pt x="1332652" y="1712503"/>
                    <a:pt x="1472909" y="1843252"/>
                  </a:cubicBezTo>
                  <a:cubicBezTo>
                    <a:pt x="1543406" y="1908337"/>
                    <a:pt x="1615128" y="1971221"/>
                    <a:pt x="1688567" y="2031559"/>
                  </a:cubicBezTo>
                  <a:cubicBezTo>
                    <a:pt x="1762006" y="2091895"/>
                    <a:pt x="1836793" y="2150263"/>
                    <a:pt x="1914401" y="2205156"/>
                  </a:cubicBezTo>
                  <a:cubicBezTo>
                    <a:pt x="2069003" y="2315176"/>
                    <a:pt x="2235742" y="2413498"/>
                    <a:pt x="2418909" y="2479741"/>
                  </a:cubicBezTo>
                  <a:cubicBezTo>
                    <a:pt x="2510249" y="2512863"/>
                    <a:pt x="2604898" y="2538225"/>
                    <a:pt x="2701141" y="2557333"/>
                  </a:cubicBezTo>
                  <a:cubicBezTo>
                    <a:pt x="2725293" y="2561850"/>
                    <a:pt x="2749201" y="2567062"/>
                    <a:pt x="2773475" y="2570999"/>
                  </a:cubicBezTo>
                  <a:lnTo>
                    <a:pt x="2846424" y="2582465"/>
                  </a:lnTo>
                  <a:cubicBezTo>
                    <a:pt x="2895343" y="2588602"/>
                    <a:pt x="2944261" y="2595088"/>
                    <a:pt x="2993669" y="2598909"/>
                  </a:cubicBezTo>
                  <a:cubicBezTo>
                    <a:pt x="3018313" y="2601110"/>
                    <a:pt x="3042956" y="2603195"/>
                    <a:pt x="3067721" y="2604237"/>
                  </a:cubicBezTo>
                  <a:cubicBezTo>
                    <a:pt x="3092487" y="2605394"/>
                    <a:pt x="3117130" y="2607247"/>
                    <a:pt x="3142019" y="2607943"/>
                  </a:cubicBezTo>
                  <a:lnTo>
                    <a:pt x="3216561" y="2609564"/>
                  </a:lnTo>
                  <a:cubicBezTo>
                    <a:pt x="3241326" y="2610142"/>
                    <a:pt x="3266337" y="2609333"/>
                    <a:pt x="3291225" y="2609217"/>
                  </a:cubicBezTo>
                  <a:lnTo>
                    <a:pt x="3328619" y="2608869"/>
                  </a:lnTo>
                  <a:cubicBezTo>
                    <a:pt x="3340757" y="2608522"/>
                    <a:pt x="3352649" y="2607827"/>
                    <a:pt x="3364665" y="2607363"/>
                  </a:cubicBezTo>
                  <a:cubicBezTo>
                    <a:pt x="3376679" y="2606784"/>
                    <a:pt x="3388695" y="2606438"/>
                    <a:pt x="3400587" y="2605627"/>
                  </a:cubicBezTo>
                  <a:lnTo>
                    <a:pt x="3436387" y="2602847"/>
                  </a:lnTo>
                  <a:cubicBezTo>
                    <a:pt x="3484079" y="2599257"/>
                    <a:pt x="3531404" y="2593235"/>
                    <a:pt x="3578361" y="2586286"/>
                  </a:cubicBezTo>
                  <a:cubicBezTo>
                    <a:pt x="3766310" y="2556871"/>
                    <a:pt x="3947025" y="2499314"/>
                    <a:pt x="4119159" y="2418594"/>
                  </a:cubicBezTo>
                  <a:cubicBezTo>
                    <a:pt x="4291907" y="2338801"/>
                    <a:pt x="4456317" y="2236657"/>
                    <a:pt x="4618765" y="2124668"/>
                  </a:cubicBezTo>
                  <a:cubicBezTo>
                    <a:pt x="4659346" y="2096759"/>
                    <a:pt x="4699682" y="2067575"/>
                    <a:pt x="4739895" y="2038275"/>
                  </a:cubicBezTo>
                  <a:cubicBezTo>
                    <a:pt x="4780355" y="2008976"/>
                    <a:pt x="4820691" y="1979212"/>
                    <a:pt x="4861027" y="1948986"/>
                  </a:cubicBezTo>
                  <a:lnTo>
                    <a:pt x="5106354" y="1763690"/>
                  </a:lnTo>
                  <a:lnTo>
                    <a:pt x="5275533" y="1641017"/>
                  </a:lnTo>
                  <a:lnTo>
                    <a:pt x="5275533" y="2257481"/>
                  </a:lnTo>
                  <a:lnTo>
                    <a:pt x="5168881" y="2332084"/>
                  </a:lnTo>
                  <a:cubicBezTo>
                    <a:pt x="5125235" y="2362079"/>
                    <a:pt x="5081099" y="2391958"/>
                    <a:pt x="5036225" y="2421489"/>
                  </a:cubicBezTo>
                  <a:cubicBezTo>
                    <a:pt x="4991231" y="2450790"/>
                    <a:pt x="4945867" y="2479857"/>
                    <a:pt x="4899401" y="2508347"/>
                  </a:cubicBezTo>
                  <a:cubicBezTo>
                    <a:pt x="4806959" y="2565440"/>
                    <a:pt x="4711574" y="2620798"/>
                    <a:pt x="4612145" y="2671407"/>
                  </a:cubicBezTo>
                  <a:cubicBezTo>
                    <a:pt x="4512836" y="2722247"/>
                    <a:pt x="4410095" y="2769496"/>
                    <a:pt x="4303187" y="2810030"/>
                  </a:cubicBezTo>
                  <a:cubicBezTo>
                    <a:pt x="4090349" y="2892256"/>
                    <a:pt x="3861694" y="2947728"/>
                    <a:pt x="3630835" y="2969500"/>
                  </a:cubicBezTo>
                  <a:cubicBezTo>
                    <a:pt x="3573089" y="2974712"/>
                    <a:pt x="3515343" y="2978649"/>
                    <a:pt x="3457719" y="2979808"/>
                  </a:cubicBezTo>
                  <a:lnTo>
                    <a:pt x="3414441" y="2980733"/>
                  </a:lnTo>
                  <a:cubicBezTo>
                    <a:pt x="3400097" y="2980850"/>
                    <a:pt x="3385630" y="2980502"/>
                    <a:pt x="3371285" y="2980502"/>
                  </a:cubicBezTo>
                  <a:lnTo>
                    <a:pt x="3328252" y="2980039"/>
                  </a:lnTo>
                  <a:lnTo>
                    <a:pt x="3286445" y="2978534"/>
                  </a:lnTo>
                  <a:cubicBezTo>
                    <a:pt x="3175121" y="2975174"/>
                    <a:pt x="3063553" y="2966837"/>
                    <a:pt x="2952475" y="2953402"/>
                  </a:cubicBezTo>
                  <a:cubicBezTo>
                    <a:pt x="2841275" y="2940664"/>
                    <a:pt x="2730319" y="2922365"/>
                    <a:pt x="2620591" y="2898046"/>
                  </a:cubicBezTo>
                  <a:cubicBezTo>
                    <a:pt x="2510984" y="2873494"/>
                    <a:pt x="2402235" y="2844426"/>
                    <a:pt x="2294591" y="2811305"/>
                  </a:cubicBezTo>
                  <a:cubicBezTo>
                    <a:pt x="2079669" y="2744483"/>
                    <a:pt x="1867198" y="2661331"/>
                    <a:pt x="1670544" y="2550501"/>
                  </a:cubicBezTo>
                  <a:cubicBezTo>
                    <a:pt x="1473767" y="2439903"/>
                    <a:pt x="1298079" y="2299657"/>
                    <a:pt x="1144703" y="2144472"/>
                  </a:cubicBezTo>
                  <a:cubicBezTo>
                    <a:pt x="1067586" y="2066996"/>
                    <a:pt x="997458" y="1984539"/>
                    <a:pt x="931497" y="1900114"/>
                  </a:cubicBezTo>
                  <a:cubicBezTo>
                    <a:pt x="865906" y="1815342"/>
                    <a:pt x="803500" y="1729295"/>
                    <a:pt x="745265" y="1641395"/>
                  </a:cubicBezTo>
                  <a:cubicBezTo>
                    <a:pt x="730307" y="1619623"/>
                    <a:pt x="716207" y="1597503"/>
                    <a:pt x="701741" y="1575500"/>
                  </a:cubicBezTo>
                  <a:lnTo>
                    <a:pt x="660178" y="1511573"/>
                  </a:lnTo>
                  <a:cubicBezTo>
                    <a:pt x="633574" y="1470229"/>
                    <a:pt x="605989" y="1429232"/>
                    <a:pt x="578158" y="1387656"/>
                  </a:cubicBezTo>
                  <a:lnTo>
                    <a:pt x="408230" y="1134497"/>
                  </a:lnTo>
                  <a:cubicBezTo>
                    <a:pt x="351220" y="1048219"/>
                    <a:pt x="294945" y="959392"/>
                    <a:pt x="242349" y="866860"/>
                  </a:cubicBezTo>
                  <a:cubicBezTo>
                    <a:pt x="216112" y="820536"/>
                    <a:pt x="190734" y="773402"/>
                    <a:pt x="167562" y="724994"/>
                  </a:cubicBezTo>
                  <a:cubicBezTo>
                    <a:pt x="144513" y="676469"/>
                    <a:pt x="123057" y="627019"/>
                    <a:pt x="104054" y="576525"/>
                  </a:cubicBezTo>
                  <a:cubicBezTo>
                    <a:pt x="85418" y="525917"/>
                    <a:pt x="68867" y="474613"/>
                    <a:pt x="55381" y="422499"/>
                  </a:cubicBezTo>
                  <a:cubicBezTo>
                    <a:pt x="49006" y="396442"/>
                    <a:pt x="42508" y="370269"/>
                    <a:pt x="37236" y="343980"/>
                  </a:cubicBezTo>
                  <a:lnTo>
                    <a:pt x="29267" y="304604"/>
                  </a:lnTo>
                  <a:lnTo>
                    <a:pt x="22646" y="265113"/>
                  </a:lnTo>
                  <a:cubicBezTo>
                    <a:pt x="14003" y="212420"/>
                    <a:pt x="7872" y="159582"/>
                    <a:pt x="3903" y="106787"/>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Freeform: Shape 14">
              <a:extLst>
                <a:ext uri="{FF2B5EF4-FFF2-40B4-BE49-F238E27FC236}">
                  <a16:creationId xmlns:a16="http://schemas.microsoft.com/office/drawing/2014/main" id="{F7E41CC6-0C83-40EE-80BB-79394D9E9B2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21214" y="-1"/>
              <a:ext cx="5270786" cy="2927775"/>
            </a:xfrm>
            <a:custGeom>
              <a:avLst/>
              <a:gdLst>
                <a:gd name="connsiteX0" fmla="*/ 0 w 5270786"/>
                <a:gd name="connsiteY0" fmla="*/ 0 h 2927775"/>
                <a:gd name="connsiteX1" fmla="*/ 613805 w 5270786"/>
                <a:gd name="connsiteY1" fmla="*/ 0 h 2927775"/>
                <a:gd name="connsiteX2" fmla="*/ 618487 w 5270786"/>
                <a:gd name="connsiteY2" fmla="*/ 85404 h 2927775"/>
                <a:gd name="connsiteX3" fmla="*/ 1054084 w 5270786"/>
                <a:gd name="connsiteY3" fmla="*/ 895200 h 2927775"/>
                <a:gd name="connsiteX4" fmla="*/ 1276976 w 5270786"/>
                <a:gd name="connsiteY4" fmla="*/ 1191325 h 2927775"/>
                <a:gd name="connsiteX5" fmla="*/ 3368450 w 5270786"/>
                <a:gd name="connsiteY5" fmla="*/ 2348843 h 2927775"/>
                <a:gd name="connsiteX6" fmla="*/ 4956151 w 5270786"/>
                <a:gd name="connsiteY6" fmla="*/ 1636730 h 2927775"/>
                <a:gd name="connsiteX7" fmla="*/ 5149372 w 5270786"/>
                <a:gd name="connsiteY7" fmla="*/ 1495325 h 2927775"/>
                <a:gd name="connsiteX8" fmla="*/ 5270786 w 5270786"/>
                <a:gd name="connsiteY8" fmla="*/ 1406110 h 2927775"/>
                <a:gd name="connsiteX9" fmla="*/ 5270786 w 5270786"/>
                <a:gd name="connsiteY9" fmla="*/ 2138641 h 2927775"/>
                <a:gd name="connsiteX10" fmla="*/ 5112925 w 5270786"/>
                <a:gd name="connsiteY10" fmla="*/ 2253730 h 2927775"/>
                <a:gd name="connsiteX11" fmla="*/ 3368327 w 5270786"/>
                <a:gd name="connsiteY11" fmla="*/ 2927775 h 2927775"/>
                <a:gd name="connsiteX12" fmla="*/ 769646 w 5270786"/>
                <a:gd name="connsiteY12" fmla="*/ 1516288 h 2927775"/>
                <a:gd name="connsiteX13" fmla="*/ 3149 w 5270786"/>
                <a:gd name="connsiteY13" fmla="*/ 85252 h 2927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5270786" h="2927775">
                  <a:moveTo>
                    <a:pt x="0" y="0"/>
                  </a:moveTo>
                  <a:lnTo>
                    <a:pt x="613805" y="0"/>
                  </a:lnTo>
                  <a:lnTo>
                    <a:pt x="618487" y="85404"/>
                  </a:lnTo>
                  <a:cubicBezTo>
                    <a:pt x="650052" y="360109"/>
                    <a:pt x="792650" y="556543"/>
                    <a:pt x="1054084" y="895200"/>
                  </a:cubicBezTo>
                  <a:cubicBezTo>
                    <a:pt x="1126174" y="988542"/>
                    <a:pt x="1200716" y="1085128"/>
                    <a:pt x="1276976" y="1191325"/>
                  </a:cubicBezTo>
                  <a:cubicBezTo>
                    <a:pt x="1859704" y="2002688"/>
                    <a:pt x="2485223" y="2348843"/>
                    <a:pt x="3368450" y="2348843"/>
                  </a:cubicBezTo>
                  <a:cubicBezTo>
                    <a:pt x="3948114" y="2348843"/>
                    <a:pt x="4373422" y="2066846"/>
                    <a:pt x="4956151" y="1636730"/>
                  </a:cubicBezTo>
                  <a:cubicBezTo>
                    <a:pt x="5021253" y="1588668"/>
                    <a:pt x="5086356" y="1541186"/>
                    <a:pt x="5149372" y="1495325"/>
                  </a:cubicBezTo>
                  <a:lnTo>
                    <a:pt x="5270786" y="1406110"/>
                  </a:lnTo>
                  <a:lnTo>
                    <a:pt x="5270786" y="2138641"/>
                  </a:lnTo>
                  <a:lnTo>
                    <a:pt x="5112925" y="2253730"/>
                  </a:lnTo>
                  <a:cubicBezTo>
                    <a:pt x="4598179" y="2621786"/>
                    <a:pt x="4074961" y="2927775"/>
                    <a:pt x="3368327" y="2927775"/>
                  </a:cubicBezTo>
                  <a:cubicBezTo>
                    <a:pt x="2170746" y="2927775"/>
                    <a:pt x="1393203" y="2384512"/>
                    <a:pt x="769646" y="1516288"/>
                  </a:cubicBezTo>
                  <a:cubicBezTo>
                    <a:pt x="418850" y="1027932"/>
                    <a:pt x="48120" y="683401"/>
                    <a:pt x="3149" y="852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Freeform: Shape 15">
              <a:extLst>
                <a:ext uri="{FF2B5EF4-FFF2-40B4-BE49-F238E27FC236}">
                  <a16:creationId xmlns:a16="http://schemas.microsoft.com/office/drawing/2014/main" id="{00603498-5DFE-4D26-BFB5-C9269C9BDB0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21214" y="-1"/>
              <a:ext cx="5270786" cy="2927775"/>
            </a:xfrm>
            <a:custGeom>
              <a:avLst/>
              <a:gdLst>
                <a:gd name="connsiteX0" fmla="*/ 0 w 5270786"/>
                <a:gd name="connsiteY0" fmla="*/ 0 h 2927775"/>
                <a:gd name="connsiteX1" fmla="*/ 736294 w 5270786"/>
                <a:gd name="connsiteY1" fmla="*/ 0 h 2927775"/>
                <a:gd name="connsiteX2" fmla="*/ 740298 w 5270786"/>
                <a:gd name="connsiteY2" fmla="*/ 72745 h 2927775"/>
                <a:gd name="connsiteX3" fmla="*/ 1153024 w 5270786"/>
                <a:gd name="connsiteY3" fmla="*/ 826989 h 2927775"/>
                <a:gd name="connsiteX4" fmla="*/ 1378368 w 5270786"/>
                <a:gd name="connsiteY4" fmla="*/ 1126356 h 2927775"/>
                <a:gd name="connsiteX5" fmla="*/ 2238056 w 5270786"/>
                <a:gd name="connsiteY5" fmla="*/ 1955322 h 2927775"/>
                <a:gd name="connsiteX6" fmla="*/ 3368327 w 5270786"/>
                <a:gd name="connsiteY6" fmla="*/ 2233033 h 2927775"/>
                <a:gd name="connsiteX7" fmla="*/ 4095360 w 5270786"/>
                <a:gd name="connsiteY7" fmla="*/ 2056192 h 2927775"/>
                <a:gd name="connsiteX8" fmla="*/ 4880506 w 5270786"/>
                <a:gd name="connsiteY8" fmla="*/ 1545587 h 2927775"/>
                <a:gd name="connsiteX9" fmla="*/ 5074340 w 5270786"/>
                <a:gd name="connsiteY9" fmla="*/ 1403721 h 2927775"/>
                <a:gd name="connsiteX10" fmla="*/ 5270786 w 5270786"/>
                <a:gd name="connsiteY10" fmla="*/ 1259367 h 2927775"/>
                <a:gd name="connsiteX11" fmla="*/ 5270786 w 5270786"/>
                <a:gd name="connsiteY11" fmla="*/ 2138641 h 2927775"/>
                <a:gd name="connsiteX12" fmla="*/ 5112925 w 5270786"/>
                <a:gd name="connsiteY12" fmla="*/ 2253730 h 2927775"/>
                <a:gd name="connsiteX13" fmla="*/ 3368327 w 5270786"/>
                <a:gd name="connsiteY13" fmla="*/ 2927775 h 2927775"/>
                <a:gd name="connsiteX14" fmla="*/ 769646 w 5270786"/>
                <a:gd name="connsiteY14" fmla="*/ 1516288 h 2927775"/>
                <a:gd name="connsiteX15" fmla="*/ 3149 w 5270786"/>
                <a:gd name="connsiteY15" fmla="*/ 85252 h 2927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270786" h="2927775">
                  <a:moveTo>
                    <a:pt x="0" y="0"/>
                  </a:moveTo>
                  <a:lnTo>
                    <a:pt x="736294" y="0"/>
                  </a:lnTo>
                  <a:lnTo>
                    <a:pt x="740298" y="72745"/>
                  </a:lnTo>
                  <a:cubicBezTo>
                    <a:pt x="768839" y="319371"/>
                    <a:pt x="898885" y="497858"/>
                    <a:pt x="1153024" y="826989"/>
                  </a:cubicBezTo>
                  <a:cubicBezTo>
                    <a:pt x="1225727" y="921142"/>
                    <a:pt x="1300882" y="1018537"/>
                    <a:pt x="1378368" y="1126356"/>
                  </a:cubicBezTo>
                  <a:cubicBezTo>
                    <a:pt x="1652384" y="1507833"/>
                    <a:pt x="1933512" y="1779060"/>
                    <a:pt x="2238056" y="1955322"/>
                  </a:cubicBezTo>
                  <a:cubicBezTo>
                    <a:pt x="2560868" y="2142238"/>
                    <a:pt x="2930637" y="2233033"/>
                    <a:pt x="3368327" y="2233033"/>
                  </a:cubicBezTo>
                  <a:cubicBezTo>
                    <a:pt x="3616720" y="2233033"/>
                    <a:pt x="3847703" y="2176866"/>
                    <a:pt x="4095360" y="2056192"/>
                  </a:cubicBezTo>
                  <a:cubicBezTo>
                    <a:pt x="4349636" y="1932276"/>
                    <a:pt x="4601340" y="1751613"/>
                    <a:pt x="4880506" y="1545587"/>
                  </a:cubicBezTo>
                  <a:cubicBezTo>
                    <a:pt x="4945974" y="1497295"/>
                    <a:pt x="5011199" y="1449697"/>
                    <a:pt x="5074340" y="1403721"/>
                  </a:cubicBezTo>
                  <a:lnTo>
                    <a:pt x="5270786" y="1259367"/>
                  </a:lnTo>
                  <a:lnTo>
                    <a:pt x="5270786" y="2138641"/>
                  </a:lnTo>
                  <a:lnTo>
                    <a:pt x="5112925" y="2253730"/>
                  </a:lnTo>
                  <a:cubicBezTo>
                    <a:pt x="4598179" y="2621786"/>
                    <a:pt x="4074961" y="2927775"/>
                    <a:pt x="3368327" y="2927775"/>
                  </a:cubicBezTo>
                  <a:cubicBezTo>
                    <a:pt x="2170746" y="2927775"/>
                    <a:pt x="1393203" y="2384512"/>
                    <a:pt x="769646" y="1516288"/>
                  </a:cubicBezTo>
                  <a:cubicBezTo>
                    <a:pt x="418850" y="1027932"/>
                    <a:pt x="48120" y="683401"/>
                    <a:pt x="3149" y="852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 name="Title 1">
            <a:extLst>
              <a:ext uri="{FF2B5EF4-FFF2-40B4-BE49-F238E27FC236}">
                <a16:creationId xmlns:a16="http://schemas.microsoft.com/office/drawing/2014/main" id="{62CFC1DD-27E1-9A65-5945-4C4E47EA7BAD}"/>
              </a:ext>
            </a:extLst>
          </p:cNvPr>
          <p:cNvSpPr>
            <a:spLocks noGrp="1"/>
          </p:cNvSpPr>
          <p:nvPr>
            <p:ph type="title"/>
          </p:nvPr>
        </p:nvSpPr>
        <p:spPr>
          <a:xfrm>
            <a:off x="3027924" y="991261"/>
            <a:ext cx="5754696" cy="1837349"/>
          </a:xfrm>
        </p:spPr>
        <p:txBody>
          <a:bodyPr>
            <a:normAutofit/>
          </a:bodyPr>
          <a:lstStyle/>
          <a:p>
            <a:pPr algn="ctr"/>
            <a:r>
              <a:rPr lang="en-US" sz="3600">
                <a:solidFill>
                  <a:schemeClr val="tx2"/>
                </a:solidFill>
              </a:rPr>
              <a:t>Technical and RAS Audits</a:t>
            </a:r>
            <a:endParaRPr lang="en-ZA" sz="3600">
              <a:solidFill>
                <a:schemeClr val="tx2"/>
              </a:solidFill>
            </a:endParaRPr>
          </a:p>
        </p:txBody>
      </p:sp>
      <p:sp>
        <p:nvSpPr>
          <p:cNvPr id="3" name="Content Placeholder 2">
            <a:extLst>
              <a:ext uri="{FF2B5EF4-FFF2-40B4-BE49-F238E27FC236}">
                <a16:creationId xmlns:a16="http://schemas.microsoft.com/office/drawing/2014/main" id="{4D41A584-C404-1C8B-0A02-7833CAC98D57}"/>
              </a:ext>
            </a:extLst>
          </p:cNvPr>
          <p:cNvSpPr>
            <a:spLocks noGrp="1"/>
          </p:cNvSpPr>
          <p:nvPr>
            <p:ph idx="1"/>
          </p:nvPr>
        </p:nvSpPr>
        <p:spPr>
          <a:xfrm>
            <a:off x="3050412" y="2979336"/>
            <a:ext cx="5709721" cy="3802464"/>
          </a:xfrm>
        </p:spPr>
        <p:txBody>
          <a:bodyPr anchor="t">
            <a:normAutofit/>
          </a:bodyPr>
          <a:lstStyle/>
          <a:p>
            <a:r>
              <a:rPr lang="en-US" sz="2000" dirty="0">
                <a:solidFill>
                  <a:schemeClr val="tx2"/>
                </a:solidFill>
              </a:rPr>
              <a:t>A full technical Audit will take place on all Vehicles and Live work tools  to be used for this Contract .</a:t>
            </a:r>
          </a:p>
          <a:p>
            <a:r>
              <a:rPr lang="en-US" sz="2000" dirty="0">
                <a:solidFill>
                  <a:schemeClr val="tx2"/>
                </a:solidFill>
              </a:rPr>
              <a:t>A RAS Filling system must be compiled by each Company and kept up to date during this Contract period. (The system can be obtained from  the relevant OTS and must be copied to a memory stick because of its size it cannot be mailed.)</a:t>
            </a:r>
          </a:p>
          <a:p>
            <a:r>
              <a:rPr lang="en-US" sz="2000" dirty="0">
                <a:solidFill>
                  <a:schemeClr val="tx2"/>
                </a:solidFill>
              </a:rPr>
              <a:t>The above mentioned Audits must be passed before any work can commence.</a:t>
            </a:r>
          </a:p>
          <a:p>
            <a:endParaRPr lang="en-ZA" sz="2000" dirty="0">
              <a:solidFill>
                <a:schemeClr val="tx2"/>
              </a:solidFill>
            </a:endParaRPr>
          </a:p>
        </p:txBody>
      </p:sp>
      <p:grpSp>
        <p:nvGrpSpPr>
          <p:cNvPr id="18" name="Group 17">
            <a:extLst>
              <a:ext uri="{FF2B5EF4-FFF2-40B4-BE49-F238E27FC236}">
                <a16:creationId xmlns:a16="http://schemas.microsoft.com/office/drawing/2014/main" id="{B63ACBA3-DEFD-4C6D-BBA0-64468FA99C2D}"/>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058275" y="4146310"/>
            <a:ext cx="3142400" cy="2716805"/>
            <a:chOff x="-305" y="-4155"/>
            <a:chExt cx="2514948" cy="2174333"/>
          </a:xfrm>
          <a:solidFill>
            <a:schemeClr val="bg1">
              <a:alpha val="30000"/>
            </a:schemeClr>
          </a:solidFill>
        </p:grpSpPr>
        <p:sp>
          <p:nvSpPr>
            <p:cNvPr id="19" name="Freeform: Shape 18">
              <a:extLst>
                <a:ext uri="{FF2B5EF4-FFF2-40B4-BE49-F238E27FC236}">
                  <a16:creationId xmlns:a16="http://schemas.microsoft.com/office/drawing/2014/main" id="{62F7819D-2B89-4D80-A1C3-8B318116BAAD}"/>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Freeform: Shape 19">
              <a:extLst>
                <a:ext uri="{FF2B5EF4-FFF2-40B4-BE49-F238E27FC236}">
                  <a16:creationId xmlns:a16="http://schemas.microsoft.com/office/drawing/2014/main" id="{B7065990-2350-41B3-858B-20EF8744F26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Freeform: Shape 20">
              <a:extLst>
                <a:ext uri="{FF2B5EF4-FFF2-40B4-BE49-F238E27FC236}">
                  <a16:creationId xmlns:a16="http://schemas.microsoft.com/office/drawing/2014/main" id="{58DA7EC7-CAA0-4665-AA29-BFBA806ECAB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2" name="Freeform: Shape 21">
              <a:extLst>
                <a:ext uri="{FF2B5EF4-FFF2-40B4-BE49-F238E27FC236}">
                  <a16:creationId xmlns:a16="http://schemas.microsoft.com/office/drawing/2014/main" id="{B1132A14-489F-4CED-B626-2A1711C987C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146219290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4BC99CB9-DDAD-44A2-8A1C-E3AF4E72DF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64053CBF-3932-45FF-8285-EE5146085F3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695" cy="6858000"/>
          </a:xfrm>
          <a:prstGeom prst="rect">
            <a:avLst/>
          </a:pr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2E751C04-BEA6-446B-A678-9C74819EBD4C}"/>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18230" y="-8167"/>
            <a:ext cx="4834070" cy="2488150"/>
            <a:chOff x="6867015" y="-1"/>
            <a:chExt cx="5324985" cy="3251912"/>
          </a:xfrm>
          <a:solidFill>
            <a:schemeClr val="bg1">
              <a:alpha val="30000"/>
            </a:schemeClr>
          </a:solidFill>
        </p:grpSpPr>
        <p:sp>
          <p:nvSpPr>
            <p:cNvPr id="13" name="Freeform: Shape 12">
              <a:extLst>
                <a:ext uri="{FF2B5EF4-FFF2-40B4-BE49-F238E27FC236}">
                  <a16:creationId xmlns:a16="http://schemas.microsoft.com/office/drawing/2014/main" id="{2625A013-D9BE-43C4-AF21-6F2B003EFBE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867015" y="-1"/>
              <a:ext cx="5324985" cy="3251912"/>
            </a:xfrm>
            <a:custGeom>
              <a:avLst/>
              <a:gdLst>
                <a:gd name="connsiteX0" fmla="*/ 0 w 5324985"/>
                <a:gd name="connsiteY0" fmla="*/ 0 h 3251912"/>
                <a:gd name="connsiteX1" fmla="*/ 36826 w 5324985"/>
                <a:gd name="connsiteY1" fmla="*/ 0 h 3251912"/>
                <a:gd name="connsiteX2" fmla="*/ 45003 w 5324985"/>
                <a:gd name="connsiteY2" fmla="*/ 152909 h 3251912"/>
                <a:gd name="connsiteX3" fmla="*/ 68956 w 5324985"/>
                <a:gd name="connsiteY3" fmla="*/ 308600 h 3251912"/>
                <a:gd name="connsiteX4" fmla="*/ 167774 w 5324985"/>
                <a:gd name="connsiteY4" fmla="*/ 607968 h 3251912"/>
                <a:gd name="connsiteX5" fmla="*/ 201857 w 5324985"/>
                <a:gd name="connsiteY5" fmla="*/ 679539 h 3251912"/>
                <a:gd name="connsiteX6" fmla="*/ 239741 w 5324985"/>
                <a:gd name="connsiteY6" fmla="*/ 749488 h 3251912"/>
                <a:gd name="connsiteX7" fmla="*/ 323724 w 5324985"/>
                <a:gd name="connsiteY7" fmla="*/ 885101 h 3251912"/>
                <a:gd name="connsiteX8" fmla="*/ 416412 w 5324985"/>
                <a:gd name="connsiteY8" fmla="*/ 1016081 h 3251912"/>
                <a:gd name="connsiteX9" fmla="*/ 515719 w 5324985"/>
                <a:gd name="connsiteY9" fmla="*/ 1143356 h 3251912"/>
                <a:gd name="connsiteX10" fmla="*/ 722427 w 5324985"/>
                <a:gd name="connsiteY10" fmla="*/ 1395127 h 3251912"/>
                <a:gd name="connsiteX11" fmla="*/ 825780 w 5324985"/>
                <a:gd name="connsiteY11" fmla="*/ 1522749 h 3251912"/>
                <a:gd name="connsiteX12" fmla="*/ 926314 w 5324985"/>
                <a:gd name="connsiteY12" fmla="*/ 1651992 h 3251912"/>
                <a:gd name="connsiteX13" fmla="*/ 1026848 w 5324985"/>
                <a:gd name="connsiteY13" fmla="*/ 1776836 h 3251912"/>
                <a:gd name="connsiteX14" fmla="*/ 1131918 w 5324985"/>
                <a:gd name="connsiteY14" fmla="*/ 1897393 h 3251912"/>
                <a:gd name="connsiteX15" fmla="*/ 1354688 w 5324985"/>
                <a:gd name="connsiteY15" fmla="*/ 2124728 h 3251912"/>
                <a:gd name="connsiteX16" fmla="*/ 1855027 w 5324985"/>
                <a:gd name="connsiteY16" fmla="*/ 2504236 h 3251912"/>
                <a:gd name="connsiteX17" fmla="*/ 2131618 w 5324985"/>
                <a:gd name="connsiteY17" fmla="*/ 2646913 h 3251912"/>
                <a:gd name="connsiteX18" fmla="*/ 2423534 w 5324985"/>
                <a:gd name="connsiteY18" fmla="*/ 2754732 h 3251912"/>
                <a:gd name="connsiteX19" fmla="*/ 2727588 w 5324985"/>
                <a:gd name="connsiteY19" fmla="*/ 2829197 h 3251912"/>
                <a:gd name="connsiteX20" fmla="*/ 3041083 w 5324985"/>
                <a:gd name="connsiteY20" fmla="*/ 2870890 h 3251912"/>
                <a:gd name="connsiteX21" fmla="*/ 3360340 w 5324985"/>
                <a:gd name="connsiteY21" fmla="*/ 2883976 h 3251912"/>
                <a:gd name="connsiteX22" fmla="*/ 3439663 w 5324985"/>
                <a:gd name="connsiteY22" fmla="*/ 2883396 h 3251912"/>
                <a:gd name="connsiteX23" fmla="*/ 3478529 w 5324985"/>
                <a:gd name="connsiteY23" fmla="*/ 2882471 h 3251912"/>
                <a:gd name="connsiteX24" fmla="*/ 3517271 w 5324985"/>
                <a:gd name="connsiteY24" fmla="*/ 2880616 h 3251912"/>
                <a:gd name="connsiteX25" fmla="*/ 3671260 w 5324985"/>
                <a:gd name="connsiteY25" fmla="*/ 2867878 h 3251912"/>
                <a:gd name="connsiteX26" fmla="*/ 4265268 w 5324985"/>
                <a:gd name="connsiteY26" fmla="*/ 2716283 h 3251912"/>
                <a:gd name="connsiteX27" fmla="*/ 4546395 w 5324985"/>
                <a:gd name="connsiteY27" fmla="*/ 2584724 h 3251912"/>
                <a:gd name="connsiteX28" fmla="*/ 4817837 w 5324985"/>
                <a:gd name="connsiteY28" fmla="*/ 2424674 h 3251912"/>
                <a:gd name="connsiteX29" fmla="*/ 5081677 w 5324985"/>
                <a:gd name="connsiteY29" fmla="*/ 2243548 h 3251912"/>
                <a:gd name="connsiteX30" fmla="*/ 5211881 w 5324985"/>
                <a:gd name="connsiteY30" fmla="*/ 2147658 h 3251912"/>
                <a:gd name="connsiteX31" fmla="*/ 5324985 w 5324985"/>
                <a:gd name="connsiteY31" fmla="*/ 2062128 h 3251912"/>
                <a:gd name="connsiteX32" fmla="*/ 5324985 w 5324985"/>
                <a:gd name="connsiteY32" fmla="*/ 2514993 h 3251912"/>
                <a:gd name="connsiteX33" fmla="*/ 5314867 w 5324985"/>
                <a:gd name="connsiteY33" fmla="*/ 2522881 h 3251912"/>
                <a:gd name="connsiteX34" fmla="*/ 5038276 w 5324985"/>
                <a:gd name="connsiteY34" fmla="*/ 2722421 h 3251912"/>
                <a:gd name="connsiteX35" fmla="*/ 4741701 w 5324985"/>
                <a:gd name="connsiteY35" fmla="*/ 2904937 h 3251912"/>
                <a:gd name="connsiteX36" fmla="*/ 4420728 w 5324985"/>
                <a:gd name="connsiteY36" fmla="*/ 3058848 h 3251912"/>
                <a:gd name="connsiteX37" fmla="*/ 3717481 w 5324985"/>
                <a:gd name="connsiteY37" fmla="*/ 3237079 h 3251912"/>
                <a:gd name="connsiteX38" fmla="*/ 3535661 w 5324985"/>
                <a:gd name="connsiteY38" fmla="*/ 3249934 h 3251912"/>
                <a:gd name="connsiteX39" fmla="*/ 3490175 w 5324985"/>
                <a:gd name="connsiteY39" fmla="*/ 3251555 h 3251912"/>
                <a:gd name="connsiteX40" fmla="*/ 3444813 w 5324985"/>
                <a:gd name="connsiteY40" fmla="*/ 3251787 h 3251912"/>
                <a:gd name="connsiteX41" fmla="*/ 3355681 w 5324985"/>
                <a:gd name="connsiteY41" fmla="*/ 3250745 h 3251912"/>
                <a:gd name="connsiteX42" fmla="*/ 3179011 w 5324985"/>
                <a:gd name="connsiteY42" fmla="*/ 3243795 h 3251912"/>
                <a:gd name="connsiteX43" fmla="*/ 3002217 w 5324985"/>
                <a:gd name="connsiteY43" fmla="*/ 3227814 h 3251912"/>
                <a:gd name="connsiteX44" fmla="*/ 2650103 w 5324985"/>
                <a:gd name="connsiteY44" fmla="*/ 3170836 h 3251912"/>
                <a:gd name="connsiteX45" fmla="*/ 2305836 w 5324985"/>
                <a:gd name="connsiteY45" fmla="*/ 3072514 h 3251912"/>
                <a:gd name="connsiteX46" fmla="*/ 1978611 w 5324985"/>
                <a:gd name="connsiteY46" fmla="*/ 2929952 h 3251912"/>
                <a:gd name="connsiteX47" fmla="*/ 1678235 w 5324985"/>
                <a:gd name="connsiteY47" fmla="*/ 2744424 h 3251912"/>
                <a:gd name="connsiteX48" fmla="*/ 1175688 w 5324985"/>
                <a:gd name="connsiteY48" fmla="*/ 2277018 h 3251912"/>
                <a:gd name="connsiteX49" fmla="*/ 971310 w 5324985"/>
                <a:gd name="connsiteY49" fmla="*/ 2012044 h 3251912"/>
                <a:gd name="connsiteX50" fmla="*/ 790717 w 5324985"/>
                <a:gd name="connsiteY50" fmla="*/ 1735723 h 3251912"/>
                <a:gd name="connsiteX51" fmla="*/ 706488 w 5324985"/>
                <a:gd name="connsiteY51" fmla="*/ 1598604 h 3251912"/>
                <a:gd name="connsiteX52" fmla="*/ 618951 w 5324985"/>
                <a:gd name="connsiteY52" fmla="*/ 1463802 h 3251912"/>
                <a:gd name="connsiteX53" fmla="*/ 436273 w 5324985"/>
                <a:gd name="connsiteY53" fmla="*/ 1195355 h 3251912"/>
                <a:gd name="connsiteX54" fmla="*/ 346896 w 5324985"/>
                <a:gd name="connsiteY54" fmla="*/ 1058816 h 3251912"/>
                <a:gd name="connsiteX55" fmla="*/ 261809 w 5324985"/>
                <a:gd name="connsiteY55" fmla="*/ 919264 h 3251912"/>
                <a:gd name="connsiteX56" fmla="*/ 118487 w 5324985"/>
                <a:gd name="connsiteY56" fmla="*/ 626498 h 3251912"/>
                <a:gd name="connsiteX57" fmla="*/ 28130 w 5324985"/>
                <a:gd name="connsiteY57" fmla="*/ 315781 h 3251912"/>
                <a:gd name="connsiteX58" fmla="*/ 6751 w 5324985"/>
                <a:gd name="connsiteY58" fmla="*/ 156195 h 32519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Lst>
              <a:rect l="l" t="t" r="r" b="b"/>
              <a:pathLst>
                <a:path w="5324985" h="3251912">
                  <a:moveTo>
                    <a:pt x="0" y="0"/>
                  </a:moveTo>
                  <a:lnTo>
                    <a:pt x="36826" y="0"/>
                  </a:lnTo>
                  <a:lnTo>
                    <a:pt x="45003" y="152909"/>
                  </a:lnTo>
                  <a:cubicBezTo>
                    <a:pt x="50351" y="205154"/>
                    <a:pt x="58290" y="257123"/>
                    <a:pt x="68956" y="308600"/>
                  </a:cubicBezTo>
                  <a:cubicBezTo>
                    <a:pt x="91393" y="411324"/>
                    <a:pt x="123882" y="511847"/>
                    <a:pt x="167774" y="607968"/>
                  </a:cubicBezTo>
                  <a:cubicBezTo>
                    <a:pt x="178195" y="632173"/>
                    <a:pt x="190333" y="655798"/>
                    <a:pt x="201857" y="679539"/>
                  </a:cubicBezTo>
                  <a:cubicBezTo>
                    <a:pt x="214363" y="702933"/>
                    <a:pt x="226255" y="726557"/>
                    <a:pt x="239741" y="749488"/>
                  </a:cubicBezTo>
                  <a:cubicBezTo>
                    <a:pt x="265488" y="795812"/>
                    <a:pt x="294176" y="840746"/>
                    <a:pt x="323724" y="885101"/>
                  </a:cubicBezTo>
                  <a:cubicBezTo>
                    <a:pt x="353149" y="929572"/>
                    <a:pt x="384657" y="972885"/>
                    <a:pt x="416412" y="1016081"/>
                  </a:cubicBezTo>
                  <a:cubicBezTo>
                    <a:pt x="448655" y="1058931"/>
                    <a:pt x="482127" y="1101202"/>
                    <a:pt x="515719" y="1143356"/>
                  </a:cubicBezTo>
                  <a:cubicBezTo>
                    <a:pt x="583027" y="1227782"/>
                    <a:pt x="653402" y="1310470"/>
                    <a:pt x="722427" y="1395127"/>
                  </a:cubicBezTo>
                  <a:cubicBezTo>
                    <a:pt x="757123" y="1437282"/>
                    <a:pt x="791697" y="1479783"/>
                    <a:pt x="825780" y="1522749"/>
                  </a:cubicBezTo>
                  <a:cubicBezTo>
                    <a:pt x="859742" y="1565367"/>
                    <a:pt x="893457" y="1610649"/>
                    <a:pt x="926314" y="1651992"/>
                  </a:cubicBezTo>
                  <a:cubicBezTo>
                    <a:pt x="958927" y="1694379"/>
                    <a:pt x="993132" y="1735492"/>
                    <a:pt x="1026848" y="1776836"/>
                  </a:cubicBezTo>
                  <a:cubicBezTo>
                    <a:pt x="1061545" y="1817485"/>
                    <a:pt x="1095996" y="1858133"/>
                    <a:pt x="1131918" y="1897393"/>
                  </a:cubicBezTo>
                  <a:cubicBezTo>
                    <a:pt x="1203273" y="1976376"/>
                    <a:pt x="1277447" y="2052463"/>
                    <a:pt x="1354688" y="2124728"/>
                  </a:cubicBezTo>
                  <a:cubicBezTo>
                    <a:pt x="1509411" y="2268911"/>
                    <a:pt x="1676396" y="2397575"/>
                    <a:pt x="1855027" y="2504236"/>
                  </a:cubicBezTo>
                  <a:cubicBezTo>
                    <a:pt x="1944528" y="2557277"/>
                    <a:pt x="2036357" y="2605917"/>
                    <a:pt x="2131618" y="2646913"/>
                  </a:cubicBezTo>
                  <a:cubicBezTo>
                    <a:pt x="2226267" y="2689068"/>
                    <a:pt x="2323981" y="2724622"/>
                    <a:pt x="2423534" y="2754732"/>
                  </a:cubicBezTo>
                  <a:cubicBezTo>
                    <a:pt x="2523087" y="2784958"/>
                    <a:pt x="2624602" y="2809394"/>
                    <a:pt x="2727588" y="2829197"/>
                  </a:cubicBezTo>
                  <a:cubicBezTo>
                    <a:pt x="2830698" y="2848653"/>
                    <a:pt x="2935522" y="2861971"/>
                    <a:pt x="3041083" y="2870890"/>
                  </a:cubicBezTo>
                  <a:cubicBezTo>
                    <a:pt x="3146644" y="2879922"/>
                    <a:pt x="3253307" y="2883860"/>
                    <a:pt x="3360340" y="2883976"/>
                  </a:cubicBezTo>
                  <a:cubicBezTo>
                    <a:pt x="3387067" y="2883976"/>
                    <a:pt x="3414162" y="2884439"/>
                    <a:pt x="3439663" y="2883396"/>
                  </a:cubicBezTo>
                  <a:lnTo>
                    <a:pt x="3478529" y="2882471"/>
                  </a:lnTo>
                  <a:lnTo>
                    <a:pt x="3517271" y="2880616"/>
                  </a:lnTo>
                  <a:cubicBezTo>
                    <a:pt x="3568887" y="2878417"/>
                    <a:pt x="3620257" y="2873552"/>
                    <a:pt x="3671260" y="2867878"/>
                  </a:cubicBezTo>
                  <a:cubicBezTo>
                    <a:pt x="3875515" y="2844253"/>
                    <a:pt x="4074253" y="2792486"/>
                    <a:pt x="4265268" y="2716283"/>
                  </a:cubicBezTo>
                  <a:cubicBezTo>
                    <a:pt x="4361020" y="2678529"/>
                    <a:pt x="4454444" y="2633710"/>
                    <a:pt x="4546395" y="2584724"/>
                  </a:cubicBezTo>
                  <a:cubicBezTo>
                    <a:pt x="4638470" y="2535967"/>
                    <a:pt x="4728827" y="2481885"/>
                    <a:pt x="4817837" y="2424674"/>
                  </a:cubicBezTo>
                  <a:cubicBezTo>
                    <a:pt x="4906846" y="2367348"/>
                    <a:pt x="4994385" y="2306317"/>
                    <a:pt x="5081677" y="2243548"/>
                  </a:cubicBezTo>
                  <a:cubicBezTo>
                    <a:pt x="5125201" y="2212164"/>
                    <a:pt x="5168603" y="2179969"/>
                    <a:pt x="5211881" y="2147658"/>
                  </a:cubicBezTo>
                  <a:lnTo>
                    <a:pt x="5324985" y="2062128"/>
                  </a:lnTo>
                  <a:lnTo>
                    <a:pt x="5324985" y="2514993"/>
                  </a:lnTo>
                  <a:lnTo>
                    <a:pt x="5314867" y="2522881"/>
                  </a:lnTo>
                  <a:cubicBezTo>
                    <a:pt x="5225490" y="2591325"/>
                    <a:pt x="5133783" y="2658379"/>
                    <a:pt x="5038276" y="2722421"/>
                  </a:cubicBezTo>
                  <a:cubicBezTo>
                    <a:pt x="4942892" y="2786348"/>
                    <a:pt x="4844810" y="2848422"/>
                    <a:pt x="4741701" y="2904937"/>
                  </a:cubicBezTo>
                  <a:cubicBezTo>
                    <a:pt x="4638592" y="2961337"/>
                    <a:pt x="4531929" y="3013683"/>
                    <a:pt x="4420728" y="3058848"/>
                  </a:cubicBezTo>
                  <a:cubicBezTo>
                    <a:pt x="4199063" y="3150338"/>
                    <a:pt x="3959621" y="3211485"/>
                    <a:pt x="3717481" y="3237079"/>
                  </a:cubicBezTo>
                  <a:cubicBezTo>
                    <a:pt x="3656914" y="3243101"/>
                    <a:pt x="3596227" y="3247966"/>
                    <a:pt x="3535661" y="3249934"/>
                  </a:cubicBezTo>
                  <a:lnTo>
                    <a:pt x="3490175" y="3251555"/>
                  </a:lnTo>
                  <a:lnTo>
                    <a:pt x="3444813" y="3251787"/>
                  </a:lnTo>
                  <a:cubicBezTo>
                    <a:pt x="3414162" y="3252250"/>
                    <a:pt x="3385105" y="3251324"/>
                    <a:pt x="3355681" y="3250745"/>
                  </a:cubicBezTo>
                  <a:cubicBezTo>
                    <a:pt x="3296954" y="3250050"/>
                    <a:pt x="3237860" y="3246692"/>
                    <a:pt x="3179011" y="3243795"/>
                  </a:cubicBezTo>
                  <a:cubicBezTo>
                    <a:pt x="3120039" y="3239164"/>
                    <a:pt x="3061067" y="3234878"/>
                    <a:pt x="3002217" y="3227814"/>
                  </a:cubicBezTo>
                  <a:cubicBezTo>
                    <a:pt x="2884397" y="3214496"/>
                    <a:pt x="2766699" y="3196314"/>
                    <a:pt x="2650103" y="3170836"/>
                  </a:cubicBezTo>
                  <a:cubicBezTo>
                    <a:pt x="2533510" y="3145358"/>
                    <a:pt x="2418263" y="3112583"/>
                    <a:pt x="2305836" y="3072514"/>
                  </a:cubicBezTo>
                  <a:cubicBezTo>
                    <a:pt x="2193410" y="3032328"/>
                    <a:pt x="2083926" y="2984383"/>
                    <a:pt x="1978611" y="2929952"/>
                  </a:cubicBezTo>
                  <a:cubicBezTo>
                    <a:pt x="1873663" y="2874711"/>
                    <a:pt x="1772884" y="2812985"/>
                    <a:pt x="1678235" y="2744424"/>
                  </a:cubicBezTo>
                  <a:cubicBezTo>
                    <a:pt x="1488201" y="2608001"/>
                    <a:pt x="1321708" y="2448068"/>
                    <a:pt x="1175688" y="2277018"/>
                  </a:cubicBezTo>
                  <a:cubicBezTo>
                    <a:pt x="1102985" y="2191086"/>
                    <a:pt x="1035309" y="2102377"/>
                    <a:pt x="971310" y="2012044"/>
                  </a:cubicBezTo>
                  <a:cubicBezTo>
                    <a:pt x="907188" y="1921714"/>
                    <a:pt x="847358" y="1829413"/>
                    <a:pt x="790717" y="1735723"/>
                  </a:cubicBezTo>
                  <a:cubicBezTo>
                    <a:pt x="761782" y="1688357"/>
                    <a:pt x="735300" y="1644002"/>
                    <a:pt x="706488" y="1598604"/>
                  </a:cubicBezTo>
                  <a:cubicBezTo>
                    <a:pt x="677922" y="1553555"/>
                    <a:pt x="648866" y="1508505"/>
                    <a:pt x="618951" y="1463802"/>
                  </a:cubicBezTo>
                  <a:lnTo>
                    <a:pt x="436273" y="1195355"/>
                  </a:lnTo>
                  <a:cubicBezTo>
                    <a:pt x="405990" y="1150189"/>
                    <a:pt x="376075" y="1104792"/>
                    <a:pt x="346896" y="1058816"/>
                  </a:cubicBezTo>
                  <a:cubicBezTo>
                    <a:pt x="317716" y="1012838"/>
                    <a:pt x="288782" y="966747"/>
                    <a:pt x="261809" y="919264"/>
                  </a:cubicBezTo>
                  <a:cubicBezTo>
                    <a:pt x="207742" y="824764"/>
                    <a:pt x="158088" y="727485"/>
                    <a:pt x="118487" y="626498"/>
                  </a:cubicBezTo>
                  <a:cubicBezTo>
                    <a:pt x="78151" y="525859"/>
                    <a:pt x="48237" y="421515"/>
                    <a:pt x="28130" y="315781"/>
                  </a:cubicBezTo>
                  <a:cubicBezTo>
                    <a:pt x="18506" y="262914"/>
                    <a:pt x="11425" y="209642"/>
                    <a:pt x="6751" y="15619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Freeform: Shape 13">
              <a:extLst>
                <a:ext uri="{FF2B5EF4-FFF2-40B4-BE49-F238E27FC236}">
                  <a16:creationId xmlns:a16="http://schemas.microsoft.com/office/drawing/2014/main" id="{F7875715-EC2E-457F-851D-F6C817685FE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16467" y="-1"/>
              <a:ext cx="5275533" cy="2980757"/>
            </a:xfrm>
            <a:custGeom>
              <a:avLst/>
              <a:gdLst>
                <a:gd name="connsiteX0" fmla="*/ 0 w 5275533"/>
                <a:gd name="connsiteY0" fmla="*/ 0 h 2980757"/>
                <a:gd name="connsiteX1" fmla="*/ 201166 w 5275533"/>
                <a:gd name="connsiteY1" fmla="*/ 0 h 2980757"/>
                <a:gd name="connsiteX2" fmla="*/ 206734 w 5275533"/>
                <a:gd name="connsiteY2" fmla="*/ 89286 h 2980757"/>
                <a:gd name="connsiteX3" fmla="*/ 232051 w 5275533"/>
                <a:gd name="connsiteY3" fmla="*/ 226897 h 2980757"/>
                <a:gd name="connsiteX4" fmla="*/ 332707 w 5275533"/>
                <a:gd name="connsiteY4" fmla="*/ 487120 h 2980757"/>
                <a:gd name="connsiteX5" fmla="*/ 402959 w 5275533"/>
                <a:gd name="connsiteY5" fmla="*/ 609647 h 2980757"/>
                <a:gd name="connsiteX6" fmla="*/ 483631 w 5275533"/>
                <a:gd name="connsiteY6" fmla="*/ 728236 h 2980757"/>
                <a:gd name="connsiteX7" fmla="*/ 669986 w 5275533"/>
                <a:gd name="connsiteY7" fmla="*/ 957424 h 2980757"/>
                <a:gd name="connsiteX8" fmla="*/ 871667 w 5275533"/>
                <a:gd name="connsiteY8" fmla="*/ 1188348 h 2980757"/>
                <a:gd name="connsiteX9" fmla="*/ 971956 w 5275533"/>
                <a:gd name="connsiteY9" fmla="*/ 1308905 h 2980757"/>
                <a:gd name="connsiteX10" fmla="*/ 1020139 w 5275533"/>
                <a:gd name="connsiteY10" fmla="*/ 1368084 h 2980757"/>
                <a:gd name="connsiteX11" fmla="*/ 1067340 w 5275533"/>
                <a:gd name="connsiteY11" fmla="*/ 1424715 h 2980757"/>
                <a:gd name="connsiteX12" fmla="*/ 1472909 w 5275533"/>
                <a:gd name="connsiteY12" fmla="*/ 1843252 h 2980757"/>
                <a:gd name="connsiteX13" fmla="*/ 1688567 w 5275533"/>
                <a:gd name="connsiteY13" fmla="*/ 2031559 h 2980757"/>
                <a:gd name="connsiteX14" fmla="*/ 1914401 w 5275533"/>
                <a:gd name="connsiteY14" fmla="*/ 2205156 h 2980757"/>
                <a:gd name="connsiteX15" fmla="*/ 2418909 w 5275533"/>
                <a:gd name="connsiteY15" fmla="*/ 2479741 h 2980757"/>
                <a:gd name="connsiteX16" fmla="*/ 2701141 w 5275533"/>
                <a:gd name="connsiteY16" fmla="*/ 2557333 h 2980757"/>
                <a:gd name="connsiteX17" fmla="*/ 2773475 w 5275533"/>
                <a:gd name="connsiteY17" fmla="*/ 2570999 h 2980757"/>
                <a:gd name="connsiteX18" fmla="*/ 2846424 w 5275533"/>
                <a:gd name="connsiteY18" fmla="*/ 2582465 h 2980757"/>
                <a:gd name="connsiteX19" fmla="*/ 2993669 w 5275533"/>
                <a:gd name="connsiteY19" fmla="*/ 2598909 h 2980757"/>
                <a:gd name="connsiteX20" fmla="*/ 3067721 w 5275533"/>
                <a:gd name="connsiteY20" fmla="*/ 2604237 h 2980757"/>
                <a:gd name="connsiteX21" fmla="*/ 3142019 w 5275533"/>
                <a:gd name="connsiteY21" fmla="*/ 2607943 h 2980757"/>
                <a:gd name="connsiteX22" fmla="*/ 3216561 w 5275533"/>
                <a:gd name="connsiteY22" fmla="*/ 2609564 h 2980757"/>
                <a:gd name="connsiteX23" fmla="*/ 3291225 w 5275533"/>
                <a:gd name="connsiteY23" fmla="*/ 2609217 h 2980757"/>
                <a:gd name="connsiteX24" fmla="*/ 3328619 w 5275533"/>
                <a:gd name="connsiteY24" fmla="*/ 2608869 h 2980757"/>
                <a:gd name="connsiteX25" fmla="*/ 3364665 w 5275533"/>
                <a:gd name="connsiteY25" fmla="*/ 2607363 h 2980757"/>
                <a:gd name="connsiteX26" fmla="*/ 3400587 w 5275533"/>
                <a:gd name="connsiteY26" fmla="*/ 2605627 h 2980757"/>
                <a:gd name="connsiteX27" fmla="*/ 3436387 w 5275533"/>
                <a:gd name="connsiteY27" fmla="*/ 2602847 h 2980757"/>
                <a:gd name="connsiteX28" fmla="*/ 3578361 w 5275533"/>
                <a:gd name="connsiteY28" fmla="*/ 2586286 h 2980757"/>
                <a:gd name="connsiteX29" fmla="*/ 4119159 w 5275533"/>
                <a:gd name="connsiteY29" fmla="*/ 2418594 h 2980757"/>
                <a:gd name="connsiteX30" fmla="*/ 4618765 w 5275533"/>
                <a:gd name="connsiteY30" fmla="*/ 2124668 h 2980757"/>
                <a:gd name="connsiteX31" fmla="*/ 4739895 w 5275533"/>
                <a:gd name="connsiteY31" fmla="*/ 2038275 h 2980757"/>
                <a:gd name="connsiteX32" fmla="*/ 4861027 w 5275533"/>
                <a:gd name="connsiteY32" fmla="*/ 1948986 h 2980757"/>
                <a:gd name="connsiteX33" fmla="*/ 5106354 w 5275533"/>
                <a:gd name="connsiteY33" fmla="*/ 1763690 h 2980757"/>
                <a:gd name="connsiteX34" fmla="*/ 5275533 w 5275533"/>
                <a:gd name="connsiteY34" fmla="*/ 1641017 h 2980757"/>
                <a:gd name="connsiteX35" fmla="*/ 5275533 w 5275533"/>
                <a:gd name="connsiteY35" fmla="*/ 2257481 h 2980757"/>
                <a:gd name="connsiteX36" fmla="*/ 5168881 w 5275533"/>
                <a:gd name="connsiteY36" fmla="*/ 2332084 h 2980757"/>
                <a:gd name="connsiteX37" fmla="*/ 5036225 w 5275533"/>
                <a:gd name="connsiteY37" fmla="*/ 2421489 h 2980757"/>
                <a:gd name="connsiteX38" fmla="*/ 4899401 w 5275533"/>
                <a:gd name="connsiteY38" fmla="*/ 2508347 h 2980757"/>
                <a:gd name="connsiteX39" fmla="*/ 4612145 w 5275533"/>
                <a:gd name="connsiteY39" fmla="*/ 2671407 h 2980757"/>
                <a:gd name="connsiteX40" fmla="*/ 4303187 w 5275533"/>
                <a:gd name="connsiteY40" fmla="*/ 2810030 h 2980757"/>
                <a:gd name="connsiteX41" fmla="*/ 3630835 w 5275533"/>
                <a:gd name="connsiteY41" fmla="*/ 2969500 h 2980757"/>
                <a:gd name="connsiteX42" fmla="*/ 3457719 w 5275533"/>
                <a:gd name="connsiteY42" fmla="*/ 2979808 h 2980757"/>
                <a:gd name="connsiteX43" fmla="*/ 3414441 w 5275533"/>
                <a:gd name="connsiteY43" fmla="*/ 2980733 h 2980757"/>
                <a:gd name="connsiteX44" fmla="*/ 3371285 w 5275533"/>
                <a:gd name="connsiteY44" fmla="*/ 2980502 h 2980757"/>
                <a:gd name="connsiteX45" fmla="*/ 3328252 w 5275533"/>
                <a:gd name="connsiteY45" fmla="*/ 2980039 h 2980757"/>
                <a:gd name="connsiteX46" fmla="*/ 3286445 w 5275533"/>
                <a:gd name="connsiteY46" fmla="*/ 2978534 h 2980757"/>
                <a:gd name="connsiteX47" fmla="*/ 2952475 w 5275533"/>
                <a:gd name="connsiteY47" fmla="*/ 2953402 h 2980757"/>
                <a:gd name="connsiteX48" fmla="*/ 2620591 w 5275533"/>
                <a:gd name="connsiteY48" fmla="*/ 2898046 h 2980757"/>
                <a:gd name="connsiteX49" fmla="*/ 2294591 w 5275533"/>
                <a:gd name="connsiteY49" fmla="*/ 2811305 h 2980757"/>
                <a:gd name="connsiteX50" fmla="*/ 1670544 w 5275533"/>
                <a:gd name="connsiteY50" fmla="*/ 2550501 h 2980757"/>
                <a:gd name="connsiteX51" fmla="*/ 1144703 w 5275533"/>
                <a:gd name="connsiteY51" fmla="*/ 2144472 h 2980757"/>
                <a:gd name="connsiteX52" fmla="*/ 931497 w 5275533"/>
                <a:gd name="connsiteY52" fmla="*/ 1900114 h 2980757"/>
                <a:gd name="connsiteX53" fmla="*/ 745265 w 5275533"/>
                <a:gd name="connsiteY53" fmla="*/ 1641395 h 2980757"/>
                <a:gd name="connsiteX54" fmla="*/ 701741 w 5275533"/>
                <a:gd name="connsiteY54" fmla="*/ 1575500 h 2980757"/>
                <a:gd name="connsiteX55" fmla="*/ 660178 w 5275533"/>
                <a:gd name="connsiteY55" fmla="*/ 1511573 h 2980757"/>
                <a:gd name="connsiteX56" fmla="*/ 578158 w 5275533"/>
                <a:gd name="connsiteY56" fmla="*/ 1387656 h 2980757"/>
                <a:gd name="connsiteX57" fmla="*/ 408230 w 5275533"/>
                <a:gd name="connsiteY57" fmla="*/ 1134497 h 2980757"/>
                <a:gd name="connsiteX58" fmla="*/ 242349 w 5275533"/>
                <a:gd name="connsiteY58" fmla="*/ 866860 h 2980757"/>
                <a:gd name="connsiteX59" fmla="*/ 167562 w 5275533"/>
                <a:gd name="connsiteY59" fmla="*/ 724994 h 2980757"/>
                <a:gd name="connsiteX60" fmla="*/ 104054 w 5275533"/>
                <a:gd name="connsiteY60" fmla="*/ 576525 h 2980757"/>
                <a:gd name="connsiteX61" fmla="*/ 55381 w 5275533"/>
                <a:gd name="connsiteY61" fmla="*/ 422499 h 2980757"/>
                <a:gd name="connsiteX62" fmla="*/ 37236 w 5275533"/>
                <a:gd name="connsiteY62" fmla="*/ 343980 h 2980757"/>
                <a:gd name="connsiteX63" fmla="*/ 29267 w 5275533"/>
                <a:gd name="connsiteY63" fmla="*/ 304604 h 2980757"/>
                <a:gd name="connsiteX64" fmla="*/ 22646 w 5275533"/>
                <a:gd name="connsiteY64" fmla="*/ 265113 h 2980757"/>
                <a:gd name="connsiteX65" fmla="*/ 3903 w 5275533"/>
                <a:gd name="connsiteY65" fmla="*/ 106787 h 298075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Lst>
              <a:rect l="l" t="t" r="r" b="b"/>
              <a:pathLst>
                <a:path w="5275533" h="2980757">
                  <a:moveTo>
                    <a:pt x="0" y="0"/>
                  </a:moveTo>
                  <a:lnTo>
                    <a:pt x="201166" y="0"/>
                  </a:lnTo>
                  <a:lnTo>
                    <a:pt x="206734" y="89286"/>
                  </a:lnTo>
                  <a:cubicBezTo>
                    <a:pt x="212220" y="135755"/>
                    <a:pt x="220465" y="181731"/>
                    <a:pt x="232051" y="226897"/>
                  </a:cubicBezTo>
                  <a:cubicBezTo>
                    <a:pt x="254855" y="317344"/>
                    <a:pt x="290287" y="403854"/>
                    <a:pt x="332707" y="487120"/>
                  </a:cubicBezTo>
                  <a:cubicBezTo>
                    <a:pt x="354163" y="528696"/>
                    <a:pt x="377948" y="569461"/>
                    <a:pt x="402959" y="609647"/>
                  </a:cubicBezTo>
                  <a:cubicBezTo>
                    <a:pt x="428337" y="649717"/>
                    <a:pt x="455433" y="689209"/>
                    <a:pt x="483631" y="728236"/>
                  </a:cubicBezTo>
                  <a:cubicBezTo>
                    <a:pt x="540764" y="806061"/>
                    <a:pt x="604271" y="881569"/>
                    <a:pt x="669986" y="957424"/>
                  </a:cubicBezTo>
                  <a:cubicBezTo>
                    <a:pt x="735701" y="1033395"/>
                    <a:pt x="804359" y="1109366"/>
                    <a:pt x="871667" y="1188348"/>
                  </a:cubicBezTo>
                  <a:cubicBezTo>
                    <a:pt x="905383" y="1227723"/>
                    <a:pt x="938731" y="1268025"/>
                    <a:pt x="971956" y="1308905"/>
                  </a:cubicBezTo>
                  <a:lnTo>
                    <a:pt x="1020139" y="1368084"/>
                  </a:lnTo>
                  <a:cubicBezTo>
                    <a:pt x="1035954" y="1386962"/>
                    <a:pt x="1051035" y="1406302"/>
                    <a:pt x="1067340" y="1424715"/>
                  </a:cubicBezTo>
                  <a:cubicBezTo>
                    <a:pt x="1194602" y="1574573"/>
                    <a:pt x="1332652" y="1712503"/>
                    <a:pt x="1472909" y="1843252"/>
                  </a:cubicBezTo>
                  <a:cubicBezTo>
                    <a:pt x="1543406" y="1908337"/>
                    <a:pt x="1615128" y="1971221"/>
                    <a:pt x="1688567" y="2031559"/>
                  </a:cubicBezTo>
                  <a:cubicBezTo>
                    <a:pt x="1762006" y="2091895"/>
                    <a:pt x="1836793" y="2150263"/>
                    <a:pt x="1914401" y="2205156"/>
                  </a:cubicBezTo>
                  <a:cubicBezTo>
                    <a:pt x="2069003" y="2315176"/>
                    <a:pt x="2235742" y="2413498"/>
                    <a:pt x="2418909" y="2479741"/>
                  </a:cubicBezTo>
                  <a:cubicBezTo>
                    <a:pt x="2510249" y="2512863"/>
                    <a:pt x="2604898" y="2538225"/>
                    <a:pt x="2701141" y="2557333"/>
                  </a:cubicBezTo>
                  <a:cubicBezTo>
                    <a:pt x="2725293" y="2561850"/>
                    <a:pt x="2749201" y="2567062"/>
                    <a:pt x="2773475" y="2570999"/>
                  </a:cubicBezTo>
                  <a:lnTo>
                    <a:pt x="2846424" y="2582465"/>
                  </a:lnTo>
                  <a:cubicBezTo>
                    <a:pt x="2895343" y="2588602"/>
                    <a:pt x="2944261" y="2595088"/>
                    <a:pt x="2993669" y="2598909"/>
                  </a:cubicBezTo>
                  <a:cubicBezTo>
                    <a:pt x="3018313" y="2601110"/>
                    <a:pt x="3042956" y="2603195"/>
                    <a:pt x="3067721" y="2604237"/>
                  </a:cubicBezTo>
                  <a:cubicBezTo>
                    <a:pt x="3092487" y="2605394"/>
                    <a:pt x="3117130" y="2607247"/>
                    <a:pt x="3142019" y="2607943"/>
                  </a:cubicBezTo>
                  <a:lnTo>
                    <a:pt x="3216561" y="2609564"/>
                  </a:lnTo>
                  <a:cubicBezTo>
                    <a:pt x="3241326" y="2610142"/>
                    <a:pt x="3266337" y="2609333"/>
                    <a:pt x="3291225" y="2609217"/>
                  </a:cubicBezTo>
                  <a:lnTo>
                    <a:pt x="3328619" y="2608869"/>
                  </a:lnTo>
                  <a:cubicBezTo>
                    <a:pt x="3340757" y="2608522"/>
                    <a:pt x="3352649" y="2607827"/>
                    <a:pt x="3364665" y="2607363"/>
                  </a:cubicBezTo>
                  <a:cubicBezTo>
                    <a:pt x="3376679" y="2606784"/>
                    <a:pt x="3388695" y="2606438"/>
                    <a:pt x="3400587" y="2605627"/>
                  </a:cubicBezTo>
                  <a:lnTo>
                    <a:pt x="3436387" y="2602847"/>
                  </a:lnTo>
                  <a:cubicBezTo>
                    <a:pt x="3484079" y="2599257"/>
                    <a:pt x="3531404" y="2593235"/>
                    <a:pt x="3578361" y="2586286"/>
                  </a:cubicBezTo>
                  <a:cubicBezTo>
                    <a:pt x="3766310" y="2556871"/>
                    <a:pt x="3947025" y="2499314"/>
                    <a:pt x="4119159" y="2418594"/>
                  </a:cubicBezTo>
                  <a:cubicBezTo>
                    <a:pt x="4291907" y="2338801"/>
                    <a:pt x="4456317" y="2236657"/>
                    <a:pt x="4618765" y="2124668"/>
                  </a:cubicBezTo>
                  <a:cubicBezTo>
                    <a:pt x="4659346" y="2096759"/>
                    <a:pt x="4699682" y="2067575"/>
                    <a:pt x="4739895" y="2038275"/>
                  </a:cubicBezTo>
                  <a:cubicBezTo>
                    <a:pt x="4780355" y="2008976"/>
                    <a:pt x="4820691" y="1979212"/>
                    <a:pt x="4861027" y="1948986"/>
                  </a:cubicBezTo>
                  <a:lnTo>
                    <a:pt x="5106354" y="1763690"/>
                  </a:lnTo>
                  <a:lnTo>
                    <a:pt x="5275533" y="1641017"/>
                  </a:lnTo>
                  <a:lnTo>
                    <a:pt x="5275533" y="2257481"/>
                  </a:lnTo>
                  <a:lnTo>
                    <a:pt x="5168881" y="2332084"/>
                  </a:lnTo>
                  <a:cubicBezTo>
                    <a:pt x="5125235" y="2362079"/>
                    <a:pt x="5081099" y="2391958"/>
                    <a:pt x="5036225" y="2421489"/>
                  </a:cubicBezTo>
                  <a:cubicBezTo>
                    <a:pt x="4991231" y="2450790"/>
                    <a:pt x="4945867" y="2479857"/>
                    <a:pt x="4899401" y="2508347"/>
                  </a:cubicBezTo>
                  <a:cubicBezTo>
                    <a:pt x="4806959" y="2565440"/>
                    <a:pt x="4711574" y="2620798"/>
                    <a:pt x="4612145" y="2671407"/>
                  </a:cubicBezTo>
                  <a:cubicBezTo>
                    <a:pt x="4512836" y="2722247"/>
                    <a:pt x="4410095" y="2769496"/>
                    <a:pt x="4303187" y="2810030"/>
                  </a:cubicBezTo>
                  <a:cubicBezTo>
                    <a:pt x="4090349" y="2892256"/>
                    <a:pt x="3861694" y="2947728"/>
                    <a:pt x="3630835" y="2969500"/>
                  </a:cubicBezTo>
                  <a:cubicBezTo>
                    <a:pt x="3573089" y="2974712"/>
                    <a:pt x="3515343" y="2978649"/>
                    <a:pt x="3457719" y="2979808"/>
                  </a:cubicBezTo>
                  <a:lnTo>
                    <a:pt x="3414441" y="2980733"/>
                  </a:lnTo>
                  <a:cubicBezTo>
                    <a:pt x="3400097" y="2980850"/>
                    <a:pt x="3385630" y="2980502"/>
                    <a:pt x="3371285" y="2980502"/>
                  </a:cubicBezTo>
                  <a:lnTo>
                    <a:pt x="3328252" y="2980039"/>
                  </a:lnTo>
                  <a:lnTo>
                    <a:pt x="3286445" y="2978534"/>
                  </a:lnTo>
                  <a:cubicBezTo>
                    <a:pt x="3175121" y="2975174"/>
                    <a:pt x="3063553" y="2966837"/>
                    <a:pt x="2952475" y="2953402"/>
                  </a:cubicBezTo>
                  <a:cubicBezTo>
                    <a:pt x="2841275" y="2940664"/>
                    <a:pt x="2730319" y="2922365"/>
                    <a:pt x="2620591" y="2898046"/>
                  </a:cubicBezTo>
                  <a:cubicBezTo>
                    <a:pt x="2510984" y="2873494"/>
                    <a:pt x="2402235" y="2844426"/>
                    <a:pt x="2294591" y="2811305"/>
                  </a:cubicBezTo>
                  <a:cubicBezTo>
                    <a:pt x="2079669" y="2744483"/>
                    <a:pt x="1867198" y="2661331"/>
                    <a:pt x="1670544" y="2550501"/>
                  </a:cubicBezTo>
                  <a:cubicBezTo>
                    <a:pt x="1473767" y="2439903"/>
                    <a:pt x="1298079" y="2299657"/>
                    <a:pt x="1144703" y="2144472"/>
                  </a:cubicBezTo>
                  <a:cubicBezTo>
                    <a:pt x="1067586" y="2066996"/>
                    <a:pt x="997458" y="1984539"/>
                    <a:pt x="931497" y="1900114"/>
                  </a:cubicBezTo>
                  <a:cubicBezTo>
                    <a:pt x="865906" y="1815342"/>
                    <a:pt x="803500" y="1729295"/>
                    <a:pt x="745265" y="1641395"/>
                  </a:cubicBezTo>
                  <a:cubicBezTo>
                    <a:pt x="730307" y="1619623"/>
                    <a:pt x="716207" y="1597503"/>
                    <a:pt x="701741" y="1575500"/>
                  </a:cubicBezTo>
                  <a:lnTo>
                    <a:pt x="660178" y="1511573"/>
                  </a:lnTo>
                  <a:cubicBezTo>
                    <a:pt x="633574" y="1470229"/>
                    <a:pt x="605989" y="1429232"/>
                    <a:pt x="578158" y="1387656"/>
                  </a:cubicBezTo>
                  <a:lnTo>
                    <a:pt x="408230" y="1134497"/>
                  </a:lnTo>
                  <a:cubicBezTo>
                    <a:pt x="351220" y="1048219"/>
                    <a:pt x="294945" y="959392"/>
                    <a:pt x="242349" y="866860"/>
                  </a:cubicBezTo>
                  <a:cubicBezTo>
                    <a:pt x="216112" y="820536"/>
                    <a:pt x="190734" y="773402"/>
                    <a:pt x="167562" y="724994"/>
                  </a:cubicBezTo>
                  <a:cubicBezTo>
                    <a:pt x="144513" y="676469"/>
                    <a:pt x="123057" y="627019"/>
                    <a:pt x="104054" y="576525"/>
                  </a:cubicBezTo>
                  <a:cubicBezTo>
                    <a:pt x="85418" y="525917"/>
                    <a:pt x="68867" y="474613"/>
                    <a:pt x="55381" y="422499"/>
                  </a:cubicBezTo>
                  <a:cubicBezTo>
                    <a:pt x="49006" y="396442"/>
                    <a:pt x="42508" y="370269"/>
                    <a:pt x="37236" y="343980"/>
                  </a:cubicBezTo>
                  <a:lnTo>
                    <a:pt x="29267" y="304604"/>
                  </a:lnTo>
                  <a:lnTo>
                    <a:pt x="22646" y="265113"/>
                  </a:lnTo>
                  <a:cubicBezTo>
                    <a:pt x="14003" y="212420"/>
                    <a:pt x="7872" y="159582"/>
                    <a:pt x="3903" y="106787"/>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Freeform: Shape 14">
              <a:extLst>
                <a:ext uri="{FF2B5EF4-FFF2-40B4-BE49-F238E27FC236}">
                  <a16:creationId xmlns:a16="http://schemas.microsoft.com/office/drawing/2014/main" id="{F7E41CC6-0C83-40EE-80BB-79394D9E9B2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21214" y="-1"/>
              <a:ext cx="5270786" cy="2927775"/>
            </a:xfrm>
            <a:custGeom>
              <a:avLst/>
              <a:gdLst>
                <a:gd name="connsiteX0" fmla="*/ 0 w 5270786"/>
                <a:gd name="connsiteY0" fmla="*/ 0 h 2927775"/>
                <a:gd name="connsiteX1" fmla="*/ 613805 w 5270786"/>
                <a:gd name="connsiteY1" fmla="*/ 0 h 2927775"/>
                <a:gd name="connsiteX2" fmla="*/ 618487 w 5270786"/>
                <a:gd name="connsiteY2" fmla="*/ 85404 h 2927775"/>
                <a:gd name="connsiteX3" fmla="*/ 1054084 w 5270786"/>
                <a:gd name="connsiteY3" fmla="*/ 895200 h 2927775"/>
                <a:gd name="connsiteX4" fmla="*/ 1276976 w 5270786"/>
                <a:gd name="connsiteY4" fmla="*/ 1191325 h 2927775"/>
                <a:gd name="connsiteX5" fmla="*/ 3368450 w 5270786"/>
                <a:gd name="connsiteY5" fmla="*/ 2348843 h 2927775"/>
                <a:gd name="connsiteX6" fmla="*/ 4956151 w 5270786"/>
                <a:gd name="connsiteY6" fmla="*/ 1636730 h 2927775"/>
                <a:gd name="connsiteX7" fmla="*/ 5149372 w 5270786"/>
                <a:gd name="connsiteY7" fmla="*/ 1495325 h 2927775"/>
                <a:gd name="connsiteX8" fmla="*/ 5270786 w 5270786"/>
                <a:gd name="connsiteY8" fmla="*/ 1406110 h 2927775"/>
                <a:gd name="connsiteX9" fmla="*/ 5270786 w 5270786"/>
                <a:gd name="connsiteY9" fmla="*/ 2138641 h 2927775"/>
                <a:gd name="connsiteX10" fmla="*/ 5112925 w 5270786"/>
                <a:gd name="connsiteY10" fmla="*/ 2253730 h 2927775"/>
                <a:gd name="connsiteX11" fmla="*/ 3368327 w 5270786"/>
                <a:gd name="connsiteY11" fmla="*/ 2927775 h 2927775"/>
                <a:gd name="connsiteX12" fmla="*/ 769646 w 5270786"/>
                <a:gd name="connsiteY12" fmla="*/ 1516288 h 2927775"/>
                <a:gd name="connsiteX13" fmla="*/ 3149 w 5270786"/>
                <a:gd name="connsiteY13" fmla="*/ 85252 h 2927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5270786" h="2927775">
                  <a:moveTo>
                    <a:pt x="0" y="0"/>
                  </a:moveTo>
                  <a:lnTo>
                    <a:pt x="613805" y="0"/>
                  </a:lnTo>
                  <a:lnTo>
                    <a:pt x="618487" y="85404"/>
                  </a:lnTo>
                  <a:cubicBezTo>
                    <a:pt x="650052" y="360109"/>
                    <a:pt x="792650" y="556543"/>
                    <a:pt x="1054084" y="895200"/>
                  </a:cubicBezTo>
                  <a:cubicBezTo>
                    <a:pt x="1126174" y="988542"/>
                    <a:pt x="1200716" y="1085128"/>
                    <a:pt x="1276976" y="1191325"/>
                  </a:cubicBezTo>
                  <a:cubicBezTo>
                    <a:pt x="1859704" y="2002688"/>
                    <a:pt x="2485223" y="2348843"/>
                    <a:pt x="3368450" y="2348843"/>
                  </a:cubicBezTo>
                  <a:cubicBezTo>
                    <a:pt x="3948114" y="2348843"/>
                    <a:pt x="4373422" y="2066846"/>
                    <a:pt x="4956151" y="1636730"/>
                  </a:cubicBezTo>
                  <a:cubicBezTo>
                    <a:pt x="5021253" y="1588668"/>
                    <a:pt x="5086356" y="1541186"/>
                    <a:pt x="5149372" y="1495325"/>
                  </a:cubicBezTo>
                  <a:lnTo>
                    <a:pt x="5270786" y="1406110"/>
                  </a:lnTo>
                  <a:lnTo>
                    <a:pt x="5270786" y="2138641"/>
                  </a:lnTo>
                  <a:lnTo>
                    <a:pt x="5112925" y="2253730"/>
                  </a:lnTo>
                  <a:cubicBezTo>
                    <a:pt x="4598179" y="2621786"/>
                    <a:pt x="4074961" y="2927775"/>
                    <a:pt x="3368327" y="2927775"/>
                  </a:cubicBezTo>
                  <a:cubicBezTo>
                    <a:pt x="2170746" y="2927775"/>
                    <a:pt x="1393203" y="2384512"/>
                    <a:pt x="769646" y="1516288"/>
                  </a:cubicBezTo>
                  <a:cubicBezTo>
                    <a:pt x="418850" y="1027932"/>
                    <a:pt x="48120" y="683401"/>
                    <a:pt x="3149" y="852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Freeform: Shape 15">
              <a:extLst>
                <a:ext uri="{FF2B5EF4-FFF2-40B4-BE49-F238E27FC236}">
                  <a16:creationId xmlns:a16="http://schemas.microsoft.com/office/drawing/2014/main" id="{00603498-5DFE-4D26-BFB5-C9269C9BDB0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921214" y="-1"/>
              <a:ext cx="5270786" cy="2927775"/>
            </a:xfrm>
            <a:custGeom>
              <a:avLst/>
              <a:gdLst>
                <a:gd name="connsiteX0" fmla="*/ 0 w 5270786"/>
                <a:gd name="connsiteY0" fmla="*/ 0 h 2927775"/>
                <a:gd name="connsiteX1" fmla="*/ 736294 w 5270786"/>
                <a:gd name="connsiteY1" fmla="*/ 0 h 2927775"/>
                <a:gd name="connsiteX2" fmla="*/ 740298 w 5270786"/>
                <a:gd name="connsiteY2" fmla="*/ 72745 h 2927775"/>
                <a:gd name="connsiteX3" fmla="*/ 1153024 w 5270786"/>
                <a:gd name="connsiteY3" fmla="*/ 826989 h 2927775"/>
                <a:gd name="connsiteX4" fmla="*/ 1378368 w 5270786"/>
                <a:gd name="connsiteY4" fmla="*/ 1126356 h 2927775"/>
                <a:gd name="connsiteX5" fmla="*/ 2238056 w 5270786"/>
                <a:gd name="connsiteY5" fmla="*/ 1955322 h 2927775"/>
                <a:gd name="connsiteX6" fmla="*/ 3368327 w 5270786"/>
                <a:gd name="connsiteY6" fmla="*/ 2233033 h 2927775"/>
                <a:gd name="connsiteX7" fmla="*/ 4095360 w 5270786"/>
                <a:gd name="connsiteY7" fmla="*/ 2056192 h 2927775"/>
                <a:gd name="connsiteX8" fmla="*/ 4880506 w 5270786"/>
                <a:gd name="connsiteY8" fmla="*/ 1545587 h 2927775"/>
                <a:gd name="connsiteX9" fmla="*/ 5074340 w 5270786"/>
                <a:gd name="connsiteY9" fmla="*/ 1403721 h 2927775"/>
                <a:gd name="connsiteX10" fmla="*/ 5270786 w 5270786"/>
                <a:gd name="connsiteY10" fmla="*/ 1259367 h 2927775"/>
                <a:gd name="connsiteX11" fmla="*/ 5270786 w 5270786"/>
                <a:gd name="connsiteY11" fmla="*/ 2138641 h 2927775"/>
                <a:gd name="connsiteX12" fmla="*/ 5112925 w 5270786"/>
                <a:gd name="connsiteY12" fmla="*/ 2253730 h 2927775"/>
                <a:gd name="connsiteX13" fmla="*/ 3368327 w 5270786"/>
                <a:gd name="connsiteY13" fmla="*/ 2927775 h 2927775"/>
                <a:gd name="connsiteX14" fmla="*/ 769646 w 5270786"/>
                <a:gd name="connsiteY14" fmla="*/ 1516288 h 2927775"/>
                <a:gd name="connsiteX15" fmla="*/ 3149 w 5270786"/>
                <a:gd name="connsiteY15" fmla="*/ 85252 h 2927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270786" h="2927775">
                  <a:moveTo>
                    <a:pt x="0" y="0"/>
                  </a:moveTo>
                  <a:lnTo>
                    <a:pt x="736294" y="0"/>
                  </a:lnTo>
                  <a:lnTo>
                    <a:pt x="740298" y="72745"/>
                  </a:lnTo>
                  <a:cubicBezTo>
                    <a:pt x="768839" y="319371"/>
                    <a:pt x="898885" y="497858"/>
                    <a:pt x="1153024" y="826989"/>
                  </a:cubicBezTo>
                  <a:cubicBezTo>
                    <a:pt x="1225727" y="921142"/>
                    <a:pt x="1300882" y="1018537"/>
                    <a:pt x="1378368" y="1126356"/>
                  </a:cubicBezTo>
                  <a:cubicBezTo>
                    <a:pt x="1652384" y="1507833"/>
                    <a:pt x="1933512" y="1779060"/>
                    <a:pt x="2238056" y="1955322"/>
                  </a:cubicBezTo>
                  <a:cubicBezTo>
                    <a:pt x="2560868" y="2142238"/>
                    <a:pt x="2930637" y="2233033"/>
                    <a:pt x="3368327" y="2233033"/>
                  </a:cubicBezTo>
                  <a:cubicBezTo>
                    <a:pt x="3616720" y="2233033"/>
                    <a:pt x="3847703" y="2176866"/>
                    <a:pt x="4095360" y="2056192"/>
                  </a:cubicBezTo>
                  <a:cubicBezTo>
                    <a:pt x="4349636" y="1932276"/>
                    <a:pt x="4601340" y="1751613"/>
                    <a:pt x="4880506" y="1545587"/>
                  </a:cubicBezTo>
                  <a:cubicBezTo>
                    <a:pt x="4945974" y="1497295"/>
                    <a:pt x="5011199" y="1449697"/>
                    <a:pt x="5074340" y="1403721"/>
                  </a:cubicBezTo>
                  <a:lnTo>
                    <a:pt x="5270786" y="1259367"/>
                  </a:lnTo>
                  <a:lnTo>
                    <a:pt x="5270786" y="2138641"/>
                  </a:lnTo>
                  <a:lnTo>
                    <a:pt x="5112925" y="2253730"/>
                  </a:lnTo>
                  <a:cubicBezTo>
                    <a:pt x="4598179" y="2621786"/>
                    <a:pt x="4074961" y="2927775"/>
                    <a:pt x="3368327" y="2927775"/>
                  </a:cubicBezTo>
                  <a:cubicBezTo>
                    <a:pt x="2170746" y="2927775"/>
                    <a:pt x="1393203" y="2384512"/>
                    <a:pt x="769646" y="1516288"/>
                  </a:cubicBezTo>
                  <a:cubicBezTo>
                    <a:pt x="418850" y="1027932"/>
                    <a:pt x="48120" y="683401"/>
                    <a:pt x="3149" y="852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 name="Title 1">
            <a:extLst>
              <a:ext uri="{FF2B5EF4-FFF2-40B4-BE49-F238E27FC236}">
                <a16:creationId xmlns:a16="http://schemas.microsoft.com/office/drawing/2014/main" id="{4FE90732-CA15-A8A8-A7D5-7F47BE826EFC}"/>
              </a:ext>
            </a:extLst>
          </p:cNvPr>
          <p:cNvSpPr>
            <a:spLocks noGrp="1"/>
          </p:cNvSpPr>
          <p:nvPr>
            <p:ph type="title"/>
          </p:nvPr>
        </p:nvSpPr>
        <p:spPr>
          <a:xfrm>
            <a:off x="3027924" y="991261"/>
            <a:ext cx="5754696" cy="1837349"/>
          </a:xfrm>
        </p:spPr>
        <p:txBody>
          <a:bodyPr>
            <a:normAutofit/>
          </a:bodyPr>
          <a:lstStyle/>
          <a:p>
            <a:pPr algn="ctr"/>
            <a:r>
              <a:rPr lang="en-US" sz="3600" dirty="0">
                <a:solidFill>
                  <a:schemeClr val="tx2"/>
                </a:solidFill>
              </a:rPr>
              <a:t>Thank you</a:t>
            </a:r>
            <a:endParaRPr lang="en-ZA" sz="3600" dirty="0">
              <a:solidFill>
                <a:schemeClr val="tx2"/>
              </a:solidFill>
            </a:endParaRPr>
          </a:p>
        </p:txBody>
      </p:sp>
      <p:sp>
        <p:nvSpPr>
          <p:cNvPr id="3" name="Content Placeholder 2">
            <a:extLst>
              <a:ext uri="{FF2B5EF4-FFF2-40B4-BE49-F238E27FC236}">
                <a16:creationId xmlns:a16="http://schemas.microsoft.com/office/drawing/2014/main" id="{CFD1FCBD-EE80-8797-111F-5EA7F8BE9F51}"/>
              </a:ext>
            </a:extLst>
          </p:cNvPr>
          <p:cNvSpPr>
            <a:spLocks noGrp="1"/>
          </p:cNvSpPr>
          <p:nvPr>
            <p:ph idx="1"/>
          </p:nvPr>
        </p:nvSpPr>
        <p:spPr>
          <a:xfrm>
            <a:off x="3050412" y="2979336"/>
            <a:ext cx="5709721" cy="2430864"/>
          </a:xfrm>
        </p:spPr>
        <p:txBody>
          <a:bodyPr anchor="t">
            <a:normAutofit/>
          </a:bodyPr>
          <a:lstStyle/>
          <a:p>
            <a:pPr algn="ctr"/>
            <a:r>
              <a:rPr lang="en-US" sz="2000" dirty="0">
                <a:solidFill>
                  <a:schemeClr val="tx2"/>
                </a:solidFill>
              </a:rPr>
              <a:t>Compiled by Rickus de Lange OTS </a:t>
            </a:r>
            <a:r>
              <a:rPr lang="en-US" sz="2000">
                <a:solidFill>
                  <a:schemeClr val="tx2"/>
                </a:solidFill>
              </a:rPr>
              <a:t>Live work FSOU</a:t>
            </a:r>
            <a:endParaRPr lang="en-US" sz="2000" dirty="0">
              <a:solidFill>
                <a:schemeClr val="tx2"/>
              </a:solidFill>
            </a:endParaRPr>
          </a:p>
          <a:p>
            <a:pPr marL="0" indent="0" algn="ctr">
              <a:buNone/>
            </a:pPr>
            <a:r>
              <a:rPr lang="en-US" sz="2000" dirty="0">
                <a:solidFill>
                  <a:schemeClr val="tx2"/>
                </a:solidFill>
              </a:rPr>
              <a:t>E-Mail: </a:t>
            </a:r>
            <a:r>
              <a:rPr lang="en-US" sz="2000" dirty="0">
                <a:solidFill>
                  <a:schemeClr val="tx2"/>
                </a:solidFill>
                <a:hlinkClick r:id="rId2"/>
              </a:rPr>
              <a:t>delangsf@eskom.co.za</a:t>
            </a:r>
            <a:endParaRPr lang="en-US" sz="2000" dirty="0">
              <a:solidFill>
                <a:schemeClr val="tx2"/>
              </a:solidFill>
            </a:endParaRPr>
          </a:p>
          <a:p>
            <a:pPr marL="0" indent="0" algn="ctr">
              <a:buNone/>
            </a:pPr>
            <a:r>
              <a:rPr lang="en-US" sz="2000" dirty="0">
                <a:solidFill>
                  <a:schemeClr val="tx2"/>
                </a:solidFill>
              </a:rPr>
              <a:t>Cell No:  083 384 1497</a:t>
            </a:r>
            <a:endParaRPr lang="en-ZA" sz="2000" dirty="0">
              <a:solidFill>
                <a:schemeClr val="tx2"/>
              </a:solidFill>
            </a:endParaRPr>
          </a:p>
        </p:txBody>
      </p:sp>
      <p:grpSp>
        <p:nvGrpSpPr>
          <p:cNvPr id="18" name="Group 17">
            <a:extLst>
              <a:ext uri="{FF2B5EF4-FFF2-40B4-BE49-F238E27FC236}">
                <a16:creationId xmlns:a16="http://schemas.microsoft.com/office/drawing/2014/main" id="{B63ACBA3-DEFD-4C6D-BBA0-64468FA99C2D}"/>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058275" y="4146310"/>
            <a:ext cx="3142400" cy="2716805"/>
            <a:chOff x="-305" y="-4155"/>
            <a:chExt cx="2514948" cy="2174333"/>
          </a:xfrm>
          <a:solidFill>
            <a:schemeClr val="bg1">
              <a:alpha val="30000"/>
            </a:schemeClr>
          </a:solidFill>
        </p:grpSpPr>
        <p:sp>
          <p:nvSpPr>
            <p:cNvPr id="19" name="Freeform: Shape 18">
              <a:extLst>
                <a:ext uri="{FF2B5EF4-FFF2-40B4-BE49-F238E27FC236}">
                  <a16:creationId xmlns:a16="http://schemas.microsoft.com/office/drawing/2014/main" id="{62F7819D-2B89-4D80-A1C3-8B318116BAAD}"/>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Freeform: Shape 19">
              <a:extLst>
                <a:ext uri="{FF2B5EF4-FFF2-40B4-BE49-F238E27FC236}">
                  <a16:creationId xmlns:a16="http://schemas.microsoft.com/office/drawing/2014/main" id="{B7065990-2350-41B3-858B-20EF8744F26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Freeform: Shape 20">
              <a:extLst>
                <a:ext uri="{FF2B5EF4-FFF2-40B4-BE49-F238E27FC236}">
                  <a16:creationId xmlns:a16="http://schemas.microsoft.com/office/drawing/2014/main" id="{58DA7EC7-CAA0-4665-AA29-BFBA806ECAB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2" name="Freeform: Shape 21">
              <a:extLst>
                <a:ext uri="{FF2B5EF4-FFF2-40B4-BE49-F238E27FC236}">
                  <a16:creationId xmlns:a16="http://schemas.microsoft.com/office/drawing/2014/main" id="{B1132A14-489F-4CED-B626-2A1711C987C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265696227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43</TotalTime>
  <Words>248</Words>
  <Application>Microsoft Office PowerPoint</Application>
  <PresentationFormat>Widescreen</PresentationFormat>
  <Paragraphs>18</Paragraphs>
  <Slides>5</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5</vt:i4>
      </vt:variant>
    </vt:vector>
  </HeadingPairs>
  <TitlesOfParts>
    <vt:vector size="9" baseType="lpstr">
      <vt:lpstr>Aptos</vt:lpstr>
      <vt:lpstr>Aptos Display</vt:lpstr>
      <vt:lpstr>Arial</vt:lpstr>
      <vt:lpstr>Office Theme</vt:lpstr>
      <vt:lpstr>FSOU LIVE WORK WOODPOLE REPLACMENT CONTRACT AUTHORISATION PROCESS</vt:lpstr>
      <vt:lpstr>THEORY AND PRACTICAL ASSESSMENTS</vt:lpstr>
      <vt:lpstr>Personal Live work Authorisation</vt:lpstr>
      <vt:lpstr>Technical and RAS Audits</vt:lpstr>
      <vt:lpstr>Thank you</vt:lpstr>
    </vt:vector>
  </TitlesOfParts>
  <Company>Eskom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Rickus De Lange</dc:creator>
  <cp:lastModifiedBy>Rickus De Lange</cp:lastModifiedBy>
  <cp:revision>2</cp:revision>
  <dcterms:created xsi:type="dcterms:W3CDTF">2025-08-22T10:53:20Z</dcterms:created>
  <dcterms:modified xsi:type="dcterms:W3CDTF">2025-08-22T11:36:52Z</dcterms:modified>
</cp:coreProperties>
</file>

<file path=docProps/thumbnail.jpeg>
</file>