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9BD1C-5E1D-B30E-7578-F36B8F001F6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ZA"/>
          </a:p>
        </p:txBody>
      </p:sp>
      <p:sp>
        <p:nvSpPr>
          <p:cNvPr id="3" name="Subtitle 2">
            <a:extLst>
              <a:ext uri="{FF2B5EF4-FFF2-40B4-BE49-F238E27FC236}">
                <a16:creationId xmlns:a16="http://schemas.microsoft.com/office/drawing/2014/main" id="{48AE77F2-5196-8290-61D1-C9A780276FE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ZA"/>
          </a:p>
        </p:txBody>
      </p:sp>
      <p:sp>
        <p:nvSpPr>
          <p:cNvPr id="4" name="Date Placeholder 3">
            <a:extLst>
              <a:ext uri="{FF2B5EF4-FFF2-40B4-BE49-F238E27FC236}">
                <a16:creationId xmlns:a16="http://schemas.microsoft.com/office/drawing/2014/main" id="{EDFF825F-BFE1-F5AC-1C52-87CEEAEDAC5D}"/>
              </a:ext>
            </a:extLst>
          </p:cNvPr>
          <p:cNvSpPr>
            <a:spLocks noGrp="1"/>
          </p:cNvSpPr>
          <p:nvPr>
            <p:ph type="dt" sz="half" idx="10"/>
          </p:nvPr>
        </p:nvSpPr>
        <p:spPr/>
        <p:txBody>
          <a:bodyPr/>
          <a:lstStyle/>
          <a:p>
            <a:fld id="{9E1B81C2-ECE1-4C3C-B0CD-A2115A48B023}" type="datetimeFigureOut">
              <a:rPr lang="en-ZA" smtClean="0"/>
              <a:t>2025/08/22</a:t>
            </a:fld>
            <a:endParaRPr lang="en-ZA"/>
          </a:p>
        </p:txBody>
      </p:sp>
      <p:sp>
        <p:nvSpPr>
          <p:cNvPr id="5" name="Footer Placeholder 4">
            <a:extLst>
              <a:ext uri="{FF2B5EF4-FFF2-40B4-BE49-F238E27FC236}">
                <a16:creationId xmlns:a16="http://schemas.microsoft.com/office/drawing/2014/main" id="{4F4C4682-495F-71A0-79A5-3574AAA79E3F}"/>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BAAB1C03-DE7E-3153-6368-9721815C95C0}"/>
              </a:ext>
            </a:extLst>
          </p:cNvPr>
          <p:cNvSpPr>
            <a:spLocks noGrp="1"/>
          </p:cNvSpPr>
          <p:nvPr>
            <p:ph type="sldNum" sz="quarter" idx="12"/>
          </p:nvPr>
        </p:nvSpPr>
        <p:spPr/>
        <p:txBody>
          <a:bodyPr/>
          <a:lstStyle/>
          <a:p>
            <a:fld id="{6D4FC3EF-8F65-46B7-BF3F-C1D772E4B8E5}" type="slidenum">
              <a:rPr lang="en-ZA" smtClean="0"/>
              <a:t>‹#›</a:t>
            </a:fld>
            <a:endParaRPr lang="en-ZA"/>
          </a:p>
        </p:txBody>
      </p:sp>
    </p:spTree>
    <p:extLst>
      <p:ext uri="{BB962C8B-B14F-4D97-AF65-F5344CB8AC3E}">
        <p14:creationId xmlns:p14="http://schemas.microsoft.com/office/powerpoint/2010/main" val="2717894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A0C3D-18DC-8240-0F53-F2D0DC560F02}"/>
              </a:ext>
            </a:extLst>
          </p:cNvPr>
          <p:cNvSpPr>
            <a:spLocks noGrp="1"/>
          </p:cNvSpPr>
          <p:nvPr>
            <p:ph type="title"/>
          </p:nvPr>
        </p:nvSpPr>
        <p:spPr/>
        <p:txBody>
          <a:bodyPr/>
          <a:lstStyle/>
          <a:p>
            <a:r>
              <a:rPr lang="en-US"/>
              <a:t>Click to edit Master title style</a:t>
            </a:r>
            <a:endParaRPr lang="en-ZA"/>
          </a:p>
        </p:txBody>
      </p:sp>
      <p:sp>
        <p:nvSpPr>
          <p:cNvPr id="3" name="Vertical Text Placeholder 2">
            <a:extLst>
              <a:ext uri="{FF2B5EF4-FFF2-40B4-BE49-F238E27FC236}">
                <a16:creationId xmlns:a16="http://schemas.microsoft.com/office/drawing/2014/main" id="{0C8236B5-C7EA-BABB-AC6C-E668BA52485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C60D9565-08FB-F634-769B-4A99E4BCAD85}"/>
              </a:ext>
            </a:extLst>
          </p:cNvPr>
          <p:cNvSpPr>
            <a:spLocks noGrp="1"/>
          </p:cNvSpPr>
          <p:nvPr>
            <p:ph type="dt" sz="half" idx="10"/>
          </p:nvPr>
        </p:nvSpPr>
        <p:spPr/>
        <p:txBody>
          <a:bodyPr/>
          <a:lstStyle/>
          <a:p>
            <a:fld id="{9E1B81C2-ECE1-4C3C-B0CD-A2115A48B023}" type="datetimeFigureOut">
              <a:rPr lang="en-ZA" smtClean="0"/>
              <a:t>2025/08/22</a:t>
            </a:fld>
            <a:endParaRPr lang="en-ZA"/>
          </a:p>
        </p:txBody>
      </p:sp>
      <p:sp>
        <p:nvSpPr>
          <p:cNvPr id="5" name="Footer Placeholder 4">
            <a:extLst>
              <a:ext uri="{FF2B5EF4-FFF2-40B4-BE49-F238E27FC236}">
                <a16:creationId xmlns:a16="http://schemas.microsoft.com/office/drawing/2014/main" id="{DABEBFF5-A780-A90B-28F8-97416AB697EB}"/>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C04858D0-D8C0-C1C6-7CDD-A1D702A9C083}"/>
              </a:ext>
            </a:extLst>
          </p:cNvPr>
          <p:cNvSpPr>
            <a:spLocks noGrp="1"/>
          </p:cNvSpPr>
          <p:nvPr>
            <p:ph type="sldNum" sz="quarter" idx="12"/>
          </p:nvPr>
        </p:nvSpPr>
        <p:spPr/>
        <p:txBody>
          <a:bodyPr/>
          <a:lstStyle/>
          <a:p>
            <a:fld id="{6D4FC3EF-8F65-46B7-BF3F-C1D772E4B8E5}" type="slidenum">
              <a:rPr lang="en-ZA" smtClean="0"/>
              <a:t>‹#›</a:t>
            </a:fld>
            <a:endParaRPr lang="en-ZA"/>
          </a:p>
        </p:txBody>
      </p:sp>
    </p:spTree>
    <p:extLst>
      <p:ext uri="{BB962C8B-B14F-4D97-AF65-F5344CB8AC3E}">
        <p14:creationId xmlns:p14="http://schemas.microsoft.com/office/powerpoint/2010/main" val="2935273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71E47F6-DCFC-07EE-CFD6-05C77F85B75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ZA"/>
          </a:p>
        </p:txBody>
      </p:sp>
      <p:sp>
        <p:nvSpPr>
          <p:cNvPr id="3" name="Vertical Text Placeholder 2">
            <a:extLst>
              <a:ext uri="{FF2B5EF4-FFF2-40B4-BE49-F238E27FC236}">
                <a16:creationId xmlns:a16="http://schemas.microsoft.com/office/drawing/2014/main" id="{3D69163C-FB56-B057-19D4-DFADED92A2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559BB17D-BC5D-90C8-A1D3-F6D5DDCAA810}"/>
              </a:ext>
            </a:extLst>
          </p:cNvPr>
          <p:cNvSpPr>
            <a:spLocks noGrp="1"/>
          </p:cNvSpPr>
          <p:nvPr>
            <p:ph type="dt" sz="half" idx="10"/>
          </p:nvPr>
        </p:nvSpPr>
        <p:spPr/>
        <p:txBody>
          <a:bodyPr/>
          <a:lstStyle/>
          <a:p>
            <a:fld id="{9E1B81C2-ECE1-4C3C-B0CD-A2115A48B023}" type="datetimeFigureOut">
              <a:rPr lang="en-ZA" smtClean="0"/>
              <a:t>2025/08/22</a:t>
            </a:fld>
            <a:endParaRPr lang="en-ZA"/>
          </a:p>
        </p:txBody>
      </p:sp>
      <p:sp>
        <p:nvSpPr>
          <p:cNvPr id="5" name="Footer Placeholder 4">
            <a:extLst>
              <a:ext uri="{FF2B5EF4-FFF2-40B4-BE49-F238E27FC236}">
                <a16:creationId xmlns:a16="http://schemas.microsoft.com/office/drawing/2014/main" id="{53951D04-777B-ED78-A45C-510B7D6D0EA9}"/>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F17B8671-FF6D-AFDC-5C47-5764E4A3FD70}"/>
              </a:ext>
            </a:extLst>
          </p:cNvPr>
          <p:cNvSpPr>
            <a:spLocks noGrp="1"/>
          </p:cNvSpPr>
          <p:nvPr>
            <p:ph type="sldNum" sz="quarter" idx="12"/>
          </p:nvPr>
        </p:nvSpPr>
        <p:spPr/>
        <p:txBody>
          <a:bodyPr/>
          <a:lstStyle/>
          <a:p>
            <a:fld id="{6D4FC3EF-8F65-46B7-BF3F-C1D772E4B8E5}" type="slidenum">
              <a:rPr lang="en-ZA" smtClean="0"/>
              <a:t>‹#›</a:t>
            </a:fld>
            <a:endParaRPr lang="en-ZA"/>
          </a:p>
        </p:txBody>
      </p:sp>
    </p:spTree>
    <p:extLst>
      <p:ext uri="{BB962C8B-B14F-4D97-AF65-F5344CB8AC3E}">
        <p14:creationId xmlns:p14="http://schemas.microsoft.com/office/powerpoint/2010/main" val="3099371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C1AA39-A2AF-F705-C768-D1D01FCB46CC}"/>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2E73100B-C70B-BF5B-ED44-58B19658DAD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4424A789-F50A-D9EE-DA46-62666EC6E948}"/>
              </a:ext>
            </a:extLst>
          </p:cNvPr>
          <p:cNvSpPr>
            <a:spLocks noGrp="1"/>
          </p:cNvSpPr>
          <p:nvPr>
            <p:ph type="dt" sz="half" idx="10"/>
          </p:nvPr>
        </p:nvSpPr>
        <p:spPr/>
        <p:txBody>
          <a:bodyPr/>
          <a:lstStyle/>
          <a:p>
            <a:fld id="{9E1B81C2-ECE1-4C3C-B0CD-A2115A48B023}" type="datetimeFigureOut">
              <a:rPr lang="en-ZA" smtClean="0"/>
              <a:t>2025/08/22</a:t>
            </a:fld>
            <a:endParaRPr lang="en-ZA"/>
          </a:p>
        </p:txBody>
      </p:sp>
      <p:sp>
        <p:nvSpPr>
          <p:cNvPr id="5" name="Footer Placeholder 4">
            <a:extLst>
              <a:ext uri="{FF2B5EF4-FFF2-40B4-BE49-F238E27FC236}">
                <a16:creationId xmlns:a16="http://schemas.microsoft.com/office/drawing/2014/main" id="{E7D8A912-DACC-C177-ED25-27F83615030D}"/>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B299A05F-53BE-6EF2-031A-0C9AEE415A1E}"/>
              </a:ext>
            </a:extLst>
          </p:cNvPr>
          <p:cNvSpPr>
            <a:spLocks noGrp="1"/>
          </p:cNvSpPr>
          <p:nvPr>
            <p:ph type="sldNum" sz="quarter" idx="12"/>
          </p:nvPr>
        </p:nvSpPr>
        <p:spPr/>
        <p:txBody>
          <a:bodyPr/>
          <a:lstStyle/>
          <a:p>
            <a:fld id="{6D4FC3EF-8F65-46B7-BF3F-C1D772E4B8E5}" type="slidenum">
              <a:rPr lang="en-ZA" smtClean="0"/>
              <a:t>‹#›</a:t>
            </a:fld>
            <a:endParaRPr lang="en-ZA"/>
          </a:p>
        </p:txBody>
      </p:sp>
    </p:spTree>
    <p:extLst>
      <p:ext uri="{BB962C8B-B14F-4D97-AF65-F5344CB8AC3E}">
        <p14:creationId xmlns:p14="http://schemas.microsoft.com/office/powerpoint/2010/main" val="1555696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3AE2A-6216-3283-3C50-D565331837C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ZA"/>
          </a:p>
        </p:txBody>
      </p:sp>
      <p:sp>
        <p:nvSpPr>
          <p:cNvPr id="3" name="Text Placeholder 2">
            <a:extLst>
              <a:ext uri="{FF2B5EF4-FFF2-40B4-BE49-F238E27FC236}">
                <a16:creationId xmlns:a16="http://schemas.microsoft.com/office/drawing/2014/main" id="{E3A75CBA-2694-C27F-E268-22904FA261D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88B89FC-C2BB-9357-5F27-47CCA32F0BD6}"/>
              </a:ext>
            </a:extLst>
          </p:cNvPr>
          <p:cNvSpPr>
            <a:spLocks noGrp="1"/>
          </p:cNvSpPr>
          <p:nvPr>
            <p:ph type="dt" sz="half" idx="10"/>
          </p:nvPr>
        </p:nvSpPr>
        <p:spPr/>
        <p:txBody>
          <a:bodyPr/>
          <a:lstStyle/>
          <a:p>
            <a:fld id="{9E1B81C2-ECE1-4C3C-B0CD-A2115A48B023}" type="datetimeFigureOut">
              <a:rPr lang="en-ZA" smtClean="0"/>
              <a:t>2025/08/22</a:t>
            </a:fld>
            <a:endParaRPr lang="en-ZA"/>
          </a:p>
        </p:txBody>
      </p:sp>
      <p:sp>
        <p:nvSpPr>
          <p:cNvPr id="5" name="Footer Placeholder 4">
            <a:extLst>
              <a:ext uri="{FF2B5EF4-FFF2-40B4-BE49-F238E27FC236}">
                <a16:creationId xmlns:a16="http://schemas.microsoft.com/office/drawing/2014/main" id="{A43F5689-957E-BDC3-D83F-0D9239528BF1}"/>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ABE47A14-3C6F-0B00-D425-E20CE0F04100}"/>
              </a:ext>
            </a:extLst>
          </p:cNvPr>
          <p:cNvSpPr>
            <a:spLocks noGrp="1"/>
          </p:cNvSpPr>
          <p:nvPr>
            <p:ph type="sldNum" sz="quarter" idx="12"/>
          </p:nvPr>
        </p:nvSpPr>
        <p:spPr/>
        <p:txBody>
          <a:bodyPr/>
          <a:lstStyle/>
          <a:p>
            <a:fld id="{6D4FC3EF-8F65-46B7-BF3F-C1D772E4B8E5}" type="slidenum">
              <a:rPr lang="en-ZA" smtClean="0"/>
              <a:t>‹#›</a:t>
            </a:fld>
            <a:endParaRPr lang="en-ZA"/>
          </a:p>
        </p:txBody>
      </p:sp>
    </p:spTree>
    <p:extLst>
      <p:ext uri="{BB962C8B-B14F-4D97-AF65-F5344CB8AC3E}">
        <p14:creationId xmlns:p14="http://schemas.microsoft.com/office/powerpoint/2010/main" val="3854686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4B5915-B508-F090-F71D-89D0C857F8A4}"/>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A2FE9F32-94CC-6620-81C4-ECACE122F81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a:extLst>
              <a:ext uri="{FF2B5EF4-FFF2-40B4-BE49-F238E27FC236}">
                <a16:creationId xmlns:a16="http://schemas.microsoft.com/office/drawing/2014/main" id="{926064FC-AAF6-ABFC-DDEC-084030A679E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a:extLst>
              <a:ext uri="{FF2B5EF4-FFF2-40B4-BE49-F238E27FC236}">
                <a16:creationId xmlns:a16="http://schemas.microsoft.com/office/drawing/2014/main" id="{CD74BB08-D87C-A815-C29C-16B8B9C965B3}"/>
              </a:ext>
            </a:extLst>
          </p:cNvPr>
          <p:cNvSpPr>
            <a:spLocks noGrp="1"/>
          </p:cNvSpPr>
          <p:nvPr>
            <p:ph type="dt" sz="half" idx="10"/>
          </p:nvPr>
        </p:nvSpPr>
        <p:spPr/>
        <p:txBody>
          <a:bodyPr/>
          <a:lstStyle/>
          <a:p>
            <a:fld id="{9E1B81C2-ECE1-4C3C-B0CD-A2115A48B023}" type="datetimeFigureOut">
              <a:rPr lang="en-ZA" smtClean="0"/>
              <a:t>2025/08/22</a:t>
            </a:fld>
            <a:endParaRPr lang="en-ZA"/>
          </a:p>
        </p:txBody>
      </p:sp>
      <p:sp>
        <p:nvSpPr>
          <p:cNvPr id="6" name="Footer Placeholder 5">
            <a:extLst>
              <a:ext uri="{FF2B5EF4-FFF2-40B4-BE49-F238E27FC236}">
                <a16:creationId xmlns:a16="http://schemas.microsoft.com/office/drawing/2014/main" id="{BE161B16-C4FA-3D7D-3509-E1DAA646D28E}"/>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764D882F-36E9-C849-4830-FD701718604F}"/>
              </a:ext>
            </a:extLst>
          </p:cNvPr>
          <p:cNvSpPr>
            <a:spLocks noGrp="1"/>
          </p:cNvSpPr>
          <p:nvPr>
            <p:ph type="sldNum" sz="quarter" idx="12"/>
          </p:nvPr>
        </p:nvSpPr>
        <p:spPr/>
        <p:txBody>
          <a:bodyPr/>
          <a:lstStyle/>
          <a:p>
            <a:fld id="{6D4FC3EF-8F65-46B7-BF3F-C1D772E4B8E5}" type="slidenum">
              <a:rPr lang="en-ZA" smtClean="0"/>
              <a:t>‹#›</a:t>
            </a:fld>
            <a:endParaRPr lang="en-ZA"/>
          </a:p>
        </p:txBody>
      </p:sp>
    </p:spTree>
    <p:extLst>
      <p:ext uri="{BB962C8B-B14F-4D97-AF65-F5344CB8AC3E}">
        <p14:creationId xmlns:p14="http://schemas.microsoft.com/office/powerpoint/2010/main" val="2194191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4B58C-230E-8286-64B1-AB607C327670}"/>
              </a:ext>
            </a:extLst>
          </p:cNvPr>
          <p:cNvSpPr>
            <a:spLocks noGrp="1"/>
          </p:cNvSpPr>
          <p:nvPr>
            <p:ph type="title"/>
          </p:nvPr>
        </p:nvSpPr>
        <p:spPr>
          <a:xfrm>
            <a:off x="839788" y="365125"/>
            <a:ext cx="10515600" cy="1325563"/>
          </a:xfrm>
        </p:spPr>
        <p:txBody>
          <a:bodyPr/>
          <a:lstStyle/>
          <a:p>
            <a:r>
              <a:rPr lang="en-US"/>
              <a:t>Click to edit Master title style</a:t>
            </a:r>
            <a:endParaRPr lang="en-ZA"/>
          </a:p>
        </p:txBody>
      </p:sp>
      <p:sp>
        <p:nvSpPr>
          <p:cNvPr id="3" name="Text Placeholder 2">
            <a:extLst>
              <a:ext uri="{FF2B5EF4-FFF2-40B4-BE49-F238E27FC236}">
                <a16:creationId xmlns:a16="http://schemas.microsoft.com/office/drawing/2014/main" id="{AE5F9946-1304-64FB-2CFF-5FBFFFFA30D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DDD7E27-2B8C-AD3D-1596-776D5AC537B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a:extLst>
              <a:ext uri="{FF2B5EF4-FFF2-40B4-BE49-F238E27FC236}">
                <a16:creationId xmlns:a16="http://schemas.microsoft.com/office/drawing/2014/main" id="{C3FB9EE5-F692-1C46-7748-D995504418D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07FF1F7-B3C1-CC3E-5E78-0B6F56DEB4E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a:extLst>
              <a:ext uri="{FF2B5EF4-FFF2-40B4-BE49-F238E27FC236}">
                <a16:creationId xmlns:a16="http://schemas.microsoft.com/office/drawing/2014/main" id="{E8C9D8AD-D16F-5382-4CA8-9D7544A8364B}"/>
              </a:ext>
            </a:extLst>
          </p:cNvPr>
          <p:cNvSpPr>
            <a:spLocks noGrp="1"/>
          </p:cNvSpPr>
          <p:nvPr>
            <p:ph type="dt" sz="half" idx="10"/>
          </p:nvPr>
        </p:nvSpPr>
        <p:spPr/>
        <p:txBody>
          <a:bodyPr/>
          <a:lstStyle/>
          <a:p>
            <a:fld id="{9E1B81C2-ECE1-4C3C-B0CD-A2115A48B023}" type="datetimeFigureOut">
              <a:rPr lang="en-ZA" smtClean="0"/>
              <a:t>2025/08/22</a:t>
            </a:fld>
            <a:endParaRPr lang="en-ZA"/>
          </a:p>
        </p:txBody>
      </p:sp>
      <p:sp>
        <p:nvSpPr>
          <p:cNvPr id="8" name="Footer Placeholder 7">
            <a:extLst>
              <a:ext uri="{FF2B5EF4-FFF2-40B4-BE49-F238E27FC236}">
                <a16:creationId xmlns:a16="http://schemas.microsoft.com/office/drawing/2014/main" id="{2A8A8D0C-99FF-DC07-EF19-DF0179E2815F}"/>
              </a:ext>
            </a:extLst>
          </p:cNvPr>
          <p:cNvSpPr>
            <a:spLocks noGrp="1"/>
          </p:cNvSpPr>
          <p:nvPr>
            <p:ph type="ftr" sz="quarter" idx="11"/>
          </p:nvPr>
        </p:nvSpPr>
        <p:spPr/>
        <p:txBody>
          <a:bodyPr/>
          <a:lstStyle/>
          <a:p>
            <a:endParaRPr lang="en-ZA"/>
          </a:p>
        </p:txBody>
      </p:sp>
      <p:sp>
        <p:nvSpPr>
          <p:cNvPr id="9" name="Slide Number Placeholder 8">
            <a:extLst>
              <a:ext uri="{FF2B5EF4-FFF2-40B4-BE49-F238E27FC236}">
                <a16:creationId xmlns:a16="http://schemas.microsoft.com/office/drawing/2014/main" id="{7542DA4A-C6C8-6C0A-B6F0-F2459596834D}"/>
              </a:ext>
            </a:extLst>
          </p:cNvPr>
          <p:cNvSpPr>
            <a:spLocks noGrp="1"/>
          </p:cNvSpPr>
          <p:nvPr>
            <p:ph type="sldNum" sz="quarter" idx="12"/>
          </p:nvPr>
        </p:nvSpPr>
        <p:spPr/>
        <p:txBody>
          <a:bodyPr/>
          <a:lstStyle/>
          <a:p>
            <a:fld id="{6D4FC3EF-8F65-46B7-BF3F-C1D772E4B8E5}" type="slidenum">
              <a:rPr lang="en-ZA" smtClean="0"/>
              <a:t>‹#›</a:t>
            </a:fld>
            <a:endParaRPr lang="en-ZA"/>
          </a:p>
        </p:txBody>
      </p:sp>
    </p:spTree>
    <p:extLst>
      <p:ext uri="{BB962C8B-B14F-4D97-AF65-F5344CB8AC3E}">
        <p14:creationId xmlns:p14="http://schemas.microsoft.com/office/powerpoint/2010/main" val="1947721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5AC8B-07B5-02BE-1E2E-A0D5071DBEEA}"/>
              </a:ext>
            </a:extLst>
          </p:cNvPr>
          <p:cNvSpPr>
            <a:spLocks noGrp="1"/>
          </p:cNvSpPr>
          <p:nvPr>
            <p:ph type="title"/>
          </p:nvPr>
        </p:nvSpPr>
        <p:spPr/>
        <p:txBody>
          <a:bodyPr/>
          <a:lstStyle/>
          <a:p>
            <a:r>
              <a:rPr lang="en-US"/>
              <a:t>Click to edit Master title style</a:t>
            </a:r>
            <a:endParaRPr lang="en-ZA"/>
          </a:p>
        </p:txBody>
      </p:sp>
      <p:sp>
        <p:nvSpPr>
          <p:cNvPr id="3" name="Date Placeholder 2">
            <a:extLst>
              <a:ext uri="{FF2B5EF4-FFF2-40B4-BE49-F238E27FC236}">
                <a16:creationId xmlns:a16="http://schemas.microsoft.com/office/drawing/2014/main" id="{D608449F-34F4-DF83-4194-F749281FF9BB}"/>
              </a:ext>
            </a:extLst>
          </p:cNvPr>
          <p:cNvSpPr>
            <a:spLocks noGrp="1"/>
          </p:cNvSpPr>
          <p:nvPr>
            <p:ph type="dt" sz="half" idx="10"/>
          </p:nvPr>
        </p:nvSpPr>
        <p:spPr/>
        <p:txBody>
          <a:bodyPr/>
          <a:lstStyle/>
          <a:p>
            <a:fld id="{9E1B81C2-ECE1-4C3C-B0CD-A2115A48B023}" type="datetimeFigureOut">
              <a:rPr lang="en-ZA" smtClean="0"/>
              <a:t>2025/08/22</a:t>
            </a:fld>
            <a:endParaRPr lang="en-ZA"/>
          </a:p>
        </p:txBody>
      </p:sp>
      <p:sp>
        <p:nvSpPr>
          <p:cNvPr id="4" name="Footer Placeholder 3">
            <a:extLst>
              <a:ext uri="{FF2B5EF4-FFF2-40B4-BE49-F238E27FC236}">
                <a16:creationId xmlns:a16="http://schemas.microsoft.com/office/drawing/2014/main" id="{63623665-BA2C-0C31-DD87-D265B63CB975}"/>
              </a:ext>
            </a:extLst>
          </p:cNvPr>
          <p:cNvSpPr>
            <a:spLocks noGrp="1"/>
          </p:cNvSpPr>
          <p:nvPr>
            <p:ph type="ftr" sz="quarter" idx="11"/>
          </p:nvPr>
        </p:nvSpPr>
        <p:spPr/>
        <p:txBody>
          <a:bodyPr/>
          <a:lstStyle/>
          <a:p>
            <a:endParaRPr lang="en-ZA"/>
          </a:p>
        </p:txBody>
      </p:sp>
      <p:sp>
        <p:nvSpPr>
          <p:cNvPr id="5" name="Slide Number Placeholder 4">
            <a:extLst>
              <a:ext uri="{FF2B5EF4-FFF2-40B4-BE49-F238E27FC236}">
                <a16:creationId xmlns:a16="http://schemas.microsoft.com/office/drawing/2014/main" id="{A16BB101-B49A-B8C2-CE1E-EEC0DE36FA6A}"/>
              </a:ext>
            </a:extLst>
          </p:cNvPr>
          <p:cNvSpPr>
            <a:spLocks noGrp="1"/>
          </p:cNvSpPr>
          <p:nvPr>
            <p:ph type="sldNum" sz="quarter" idx="12"/>
          </p:nvPr>
        </p:nvSpPr>
        <p:spPr/>
        <p:txBody>
          <a:bodyPr/>
          <a:lstStyle/>
          <a:p>
            <a:fld id="{6D4FC3EF-8F65-46B7-BF3F-C1D772E4B8E5}" type="slidenum">
              <a:rPr lang="en-ZA" smtClean="0"/>
              <a:t>‹#›</a:t>
            </a:fld>
            <a:endParaRPr lang="en-ZA"/>
          </a:p>
        </p:txBody>
      </p:sp>
    </p:spTree>
    <p:extLst>
      <p:ext uri="{BB962C8B-B14F-4D97-AF65-F5344CB8AC3E}">
        <p14:creationId xmlns:p14="http://schemas.microsoft.com/office/powerpoint/2010/main" val="3350683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E7DF6EE-E9FD-B348-BBC0-572475B540A7}"/>
              </a:ext>
            </a:extLst>
          </p:cNvPr>
          <p:cNvSpPr>
            <a:spLocks noGrp="1"/>
          </p:cNvSpPr>
          <p:nvPr>
            <p:ph type="dt" sz="half" idx="10"/>
          </p:nvPr>
        </p:nvSpPr>
        <p:spPr/>
        <p:txBody>
          <a:bodyPr/>
          <a:lstStyle/>
          <a:p>
            <a:fld id="{9E1B81C2-ECE1-4C3C-B0CD-A2115A48B023}" type="datetimeFigureOut">
              <a:rPr lang="en-ZA" smtClean="0"/>
              <a:t>2025/08/22</a:t>
            </a:fld>
            <a:endParaRPr lang="en-ZA"/>
          </a:p>
        </p:txBody>
      </p:sp>
      <p:sp>
        <p:nvSpPr>
          <p:cNvPr id="3" name="Footer Placeholder 2">
            <a:extLst>
              <a:ext uri="{FF2B5EF4-FFF2-40B4-BE49-F238E27FC236}">
                <a16:creationId xmlns:a16="http://schemas.microsoft.com/office/drawing/2014/main" id="{7A098B64-6319-A1B6-F561-B5CF9F648F03}"/>
              </a:ext>
            </a:extLst>
          </p:cNvPr>
          <p:cNvSpPr>
            <a:spLocks noGrp="1"/>
          </p:cNvSpPr>
          <p:nvPr>
            <p:ph type="ftr" sz="quarter" idx="11"/>
          </p:nvPr>
        </p:nvSpPr>
        <p:spPr/>
        <p:txBody>
          <a:bodyPr/>
          <a:lstStyle/>
          <a:p>
            <a:endParaRPr lang="en-ZA"/>
          </a:p>
        </p:txBody>
      </p:sp>
      <p:sp>
        <p:nvSpPr>
          <p:cNvPr id="4" name="Slide Number Placeholder 3">
            <a:extLst>
              <a:ext uri="{FF2B5EF4-FFF2-40B4-BE49-F238E27FC236}">
                <a16:creationId xmlns:a16="http://schemas.microsoft.com/office/drawing/2014/main" id="{9B3E3215-9D94-4B42-3694-DF5A893CE957}"/>
              </a:ext>
            </a:extLst>
          </p:cNvPr>
          <p:cNvSpPr>
            <a:spLocks noGrp="1"/>
          </p:cNvSpPr>
          <p:nvPr>
            <p:ph type="sldNum" sz="quarter" idx="12"/>
          </p:nvPr>
        </p:nvSpPr>
        <p:spPr/>
        <p:txBody>
          <a:bodyPr/>
          <a:lstStyle/>
          <a:p>
            <a:fld id="{6D4FC3EF-8F65-46B7-BF3F-C1D772E4B8E5}" type="slidenum">
              <a:rPr lang="en-ZA" smtClean="0"/>
              <a:t>‹#›</a:t>
            </a:fld>
            <a:endParaRPr lang="en-ZA"/>
          </a:p>
        </p:txBody>
      </p:sp>
    </p:spTree>
    <p:extLst>
      <p:ext uri="{BB962C8B-B14F-4D97-AF65-F5344CB8AC3E}">
        <p14:creationId xmlns:p14="http://schemas.microsoft.com/office/powerpoint/2010/main" val="543331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3834EC-D210-C124-DA7B-E5ECF99FD7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Content Placeholder 2">
            <a:extLst>
              <a:ext uri="{FF2B5EF4-FFF2-40B4-BE49-F238E27FC236}">
                <a16:creationId xmlns:a16="http://schemas.microsoft.com/office/drawing/2014/main" id="{D0F226F0-3377-B437-5AB4-F71EF78EA5C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a:extLst>
              <a:ext uri="{FF2B5EF4-FFF2-40B4-BE49-F238E27FC236}">
                <a16:creationId xmlns:a16="http://schemas.microsoft.com/office/drawing/2014/main" id="{C9C095C6-D2B4-0C49-2F67-96EFA46567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C8823D-9417-A8F1-C30C-E34813252CA0}"/>
              </a:ext>
            </a:extLst>
          </p:cNvPr>
          <p:cNvSpPr>
            <a:spLocks noGrp="1"/>
          </p:cNvSpPr>
          <p:nvPr>
            <p:ph type="dt" sz="half" idx="10"/>
          </p:nvPr>
        </p:nvSpPr>
        <p:spPr/>
        <p:txBody>
          <a:bodyPr/>
          <a:lstStyle/>
          <a:p>
            <a:fld id="{9E1B81C2-ECE1-4C3C-B0CD-A2115A48B023}" type="datetimeFigureOut">
              <a:rPr lang="en-ZA" smtClean="0"/>
              <a:t>2025/08/22</a:t>
            </a:fld>
            <a:endParaRPr lang="en-ZA"/>
          </a:p>
        </p:txBody>
      </p:sp>
      <p:sp>
        <p:nvSpPr>
          <p:cNvPr id="6" name="Footer Placeholder 5">
            <a:extLst>
              <a:ext uri="{FF2B5EF4-FFF2-40B4-BE49-F238E27FC236}">
                <a16:creationId xmlns:a16="http://schemas.microsoft.com/office/drawing/2014/main" id="{3D389D9E-F6D3-4B22-1A83-7369D68C6556}"/>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252A9FA0-4746-5EE5-5393-E12B5AAAE1C2}"/>
              </a:ext>
            </a:extLst>
          </p:cNvPr>
          <p:cNvSpPr>
            <a:spLocks noGrp="1"/>
          </p:cNvSpPr>
          <p:nvPr>
            <p:ph type="sldNum" sz="quarter" idx="12"/>
          </p:nvPr>
        </p:nvSpPr>
        <p:spPr/>
        <p:txBody>
          <a:bodyPr/>
          <a:lstStyle/>
          <a:p>
            <a:fld id="{6D4FC3EF-8F65-46B7-BF3F-C1D772E4B8E5}" type="slidenum">
              <a:rPr lang="en-ZA" smtClean="0"/>
              <a:t>‹#›</a:t>
            </a:fld>
            <a:endParaRPr lang="en-ZA"/>
          </a:p>
        </p:txBody>
      </p:sp>
    </p:spTree>
    <p:extLst>
      <p:ext uri="{BB962C8B-B14F-4D97-AF65-F5344CB8AC3E}">
        <p14:creationId xmlns:p14="http://schemas.microsoft.com/office/powerpoint/2010/main" val="36355452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5A7FB-9817-DFC9-2BFA-093B1586B2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Picture Placeholder 2">
            <a:extLst>
              <a:ext uri="{FF2B5EF4-FFF2-40B4-BE49-F238E27FC236}">
                <a16:creationId xmlns:a16="http://schemas.microsoft.com/office/drawing/2014/main" id="{0124BC7E-3F08-685C-E7C9-80E1E6F38D6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a:extLst>
              <a:ext uri="{FF2B5EF4-FFF2-40B4-BE49-F238E27FC236}">
                <a16:creationId xmlns:a16="http://schemas.microsoft.com/office/drawing/2014/main" id="{5768B1BE-95BF-9657-3AC9-C8D77CD653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62BC9CE-2A5A-30A3-B6E3-F6465D20597F}"/>
              </a:ext>
            </a:extLst>
          </p:cNvPr>
          <p:cNvSpPr>
            <a:spLocks noGrp="1"/>
          </p:cNvSpPr>
          <p:nvPr>
            <p:ph type="dt" sz="half" idx="10"/>
          </p:nvPr>
        </p:nvSpPr>
        <p:spPr/>
        <p:txBody>
          <a:bodyPr/>
          <a:lstStyle/>
          <a:p>
            <a:fld id="{9E1B81C2-ECE1-4C3C-B0CD-A2115A48B023}" type="datetimeFigureOut">
              <a:rPr lang="en-ZA" smtClean="0"/>
              <a:t>2025/08/22</a:t>
            </a:fld>
            <a:endParaRPr lang="en-ZA"/>
          </a:p>
        </p:txBody>
      </p:sp>
      <p:sp>
        <p:nvSpPr>
          <p:cNvPr id="6" name="Footer Placeholder 5">
            <a:extLst>
              <a:ext uri="{FF2B5EF4-FFF2-40B4-BE49-F238E27FC236}">
                <a16:creationId xmlns:a16="http://schemas.microsoft.com/office/drawing/2014/main" id="{04ED9378-EE3A-0525-2F22-3A126F3958AB}"/>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E05C17B7-ADF2-54FD-DC9B-A28B4741661C}"/>
              </a:ext>
            </a:extLst>
          </p:cNvPr>
          <p:cNvSpPr>
            <a:spLocks noGrp="1"/>
          </p:cNvSpPr>
          <p:nvPr>
            <p:ph type="sldNum" sz="quarter" idx="12"/>
          </p:nvPr>
        </p:nvSpPr>
        <p:spPr/>
        <p:txBody>
          <a:bodyPr/>
          <a:lstStyle/>
          <a:p>
            <a:fld id="{6D4FC3EF-8F65-46B7-BF3F-C1D772E4B8E5}" type="slidenum">
              <a:rPr lang="en-ZA" smtClean="0"/>
              <a:t>‹#›</a:t>
            </a:fld>
            <a:endParaRPr lang="en-ZA"/>
          </a:p>
        </p:txBody>
      </p:sp>
    </p:spTree>
    <p:extLst>
      <p:ext uri="{BB962C8B-B14F-4D97-AF65-F5344CB8AC3E}">
        <p14:creationId xmlns:p14="http://schemas.microsoft.com/office/powerpoint/2010/main" val="755095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F8836BF-5C8B-FF30-F182-75D260CF41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a:extLst>
              <a:ext uri="{FF2B5EF4-FFF2-40B4-BE49-F238E27FC236}">
                <a16:creationId xmlns:a16="http://schemas.microsoft.com/office/drawing/2014/main" id="{CC580793-AC5F-C37F-AA14-15F60CC36F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B5D12EFC-B1C4-EA3C-2DF6-1E5959FE2D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E1B81C2-ECE1-4C3C-B0CD-A2115A48B023}" type="datetimeFigureOut">
              <a:rPr lang="en-ZA" smtClean="0"/>
              <a:t>2025/08/22</a:t>
            </a:fld>
            <a:endParaRPr lang="en-ZA"/>
          </a:p>
        </p:txBody>
      </p:sp>
      <p:sp>
        <p:nvSpPr>
          <p:cNvPr id="5" name="Footer Placeholder 4">
            <a:extLst>
              <a:ext uri="{FF2B5EF4-FFF2-40B4-BE49-F238E27FC236}">
                <a16:creationId xmlns:a16="http://schemas.microsoft.com/office/drawing/2014/main" id="{474F1E89-F994-9AF8-BEAD-146FBA990C9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ZA"/>
          </a:p>
        </p:txBody>
      </p:sp>
      <p:sp>
        <p:nvSpPr>
          <p:cNvPr id="6" name="Slide Number Placeholder 5">
            <a:extLst>
              <a:ext uri="{FF2B5EF4-FFF2-40B4-BE49-F238E27FC236}">
                <a16:creationId xmlns:a16="http://schemas.microsoft.com/office/drawing/2014/main" id="{ED07EA9A-A69F-07B0-6D6B-96CCA1C228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D4FC3EF-8F65-46B7-BF3F-C1D772E4B8E5}" type="slidenum">
              <a:rPr lang="en-ZA" smtClean="0"/>
              <a:t>‹#›</a:t>
            </a:fld>
            <a:endParaRPr lang="en-ZA"/>
          </a:p>
        </p:txBody>
      </p:sp>
    </p:spTree>
    <p:extLst>
      <p:ext uri="{BB962C8B-B14F-4D97-AF65-F5344CB8AC3E}">
        <p14:creationId xmlns:p14="http://schemas.microsoft.com/office/powerpoint/2010/main" val="292164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mailto:delangsf@eskom.co.za"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A3C89F8-0D2F-47FF-B903-151248265F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81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6F3E9E2C-D0B5-4630-9295-83FD765EBA8F}"/>
              </a:ext>
            </a:extLst>
          </p:cNvPr>
          <p:cNvSpPr>
            <a:spLocks noGrp="1"/>
          </p:cNvSpPr>
          <p:nvPr>
            <p:ph type="ctrTitle"/>
          </p:nvPr>
        </p:nvSpPr>
        <p:spPr>
          <a:xfrm>
            <a:off x="3880430" y="583345"/>
            <a:ext cx="7160357" cy="4164820"/>
          </a:xfrm>
        </p:spPr>
        <p:txBody>
          <a:bodyPr anchor="t">
            <a:normAutofit/>
          </a:bodyPr>
          <a:lstStyle/>
          <a:p>
            <a:pPr algn="r"/>
            <a:r>
              <a:rPr lang="en-US" sz="5000">
                <a:solidFill>
                  <a:srgbClr val="FFFFFF"/>
                </a:solidFill>
              </a:rPr>
              <a:t>FSOU LIVE WORK WOODPOLE REPLACMENT CONTRACT AUTHORISATION PROCESS</a:t>
            </a:r>
            <a:endParaRPr lang="en-ZA" sz="5000">
              <a:solidFill>
                <a:srgbClr val="FFFFFF"/>
              </a:solidFill>
            </a:endParaRPr>
          </a:p>
        </p:txBody>
      </p:sp>
      <p:sp>
        <p:nvSpPr>
          <p:cNvPr id="3" name="Subtitle 2">
            <a:extLst>
              <a:ext uri="{FF2B5EF4-FFF2-40B4-BE49-F238E27FC236}">
                <a16:creationId xmlns:a16="http://schemas.microsoft.com/office/drawing/2014/main" id="{2E10744E-D4FB-8222-F73D-4E4823948508}"/>
              </a:ext>
            </a:extLst>
          </p:cNvPr>
          <p:cNvSpPr>
            <a:spLocks noGrp="1"/>
          </p:cNvSpPr>
          <p:nvPr>
            <p:ph type="subTitle" idx="1"/>
          </p:nvPr>
        </p:nvSpPr>
        <p:spPr>
          <a:xfrm>
            <a:off x="1208228" y="5972174"/>
            <a:ext cx="8578699" cy="504825"/>
          </a:xfrm>
        </p:spPr>
        <p:txBody>
          <a:bodyPr>
            <a:normAutofit/>
          </a:bodyPr>
          <a:lstStyle/>
          <a:p>
            <a:pPr algn="l"/>
            <a:r>
              <a:rPr lang="en-US" sz="2000" dirty="0">
                <a:solidFill>
                  <a:srgbClr val="FFFFFF"/>
                </a:solidFill>
              </a:rPr>
              <a:t>PROCESS AND PREREQUISITS </a:t>
            </a:r>
            <a:endParaRPr lang="en-ZA" sz="2000" dirty="0">
              <a:solidFill>
                <a:srgbClr val="FFFFFF"/>
              </a:solidFill>
            </a:endParaRPr>
          </a:p>
        </p:txBody>
      </p:sp>
      <p:sp>
        <p:nvSpPr>
          <p:cNvPr id="10" name="Graphic 13">
            <a:extLst>
              <a:ext uri="{FF2B5EF4-FFF2-40B4-BE49-F238E27FC236}">
                <a16:creationId xmlns:a16="http://schemas.microsoft.com/office/drawing/2014/main" id="{C5CB530E-515E-412C-9DF1-5F8FFBD6F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74359" y="583345"/>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rgbClr val="FFFFFF"/>
          </a:solidFill>
          <a:ln w="603" cap="flat">
            <a:noFill/>
            <a:prstDash val="solid"/>
            <a:miter/>
          </a:ln>
        </p:spPr>
        <p:txBody>
          <a:bodyPr rtlCol="0" anchor="ctr"/>
          <a:lstStyle/>
          <a:p>
            <a:endParaRPr lang="en-US">
              <a:solidFill>
                <a:srgbClr val="FFFFFF"/>
              </a:solidFill>
            </a:endParaRPr>
          </a:p>
        </p:txBody>
      </p:sp>
      <p:sp>
        <p:nvSpPr>
          <p:cNvPr id="12" name="Graphic 12">
            <a:extLst>
              <a:ext uri="{FF2B5EF4-FFF2-40B4-BE49-F238E27FC236}">
                <a16:creationId xmlns:a16="http://schemas.microsoft.com/office/drawing/2014/main" id="{712D4376-A578-4FF1-94FC-245E7A6A4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33139" y="812640"/>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rgbClr val="FFFFFF"/>
          </a:solidFill>
          <a:ln w="422" cap="flat">
            <a:noFill/>
            <a:prstDash val="solid"/>
            <a:miter/>
          </a:ln>
        </p:spPr>
        <p:txBody>
          <a:bodyPr rtlCol="0" anchor="ctr"/>
          <a:lstStyle/>
          <a:p>
            <a:endParaRPr lang="en-US">
              <a:solidFill>
                <a:srgbClr val="FFFFFF"/>
              </a:solidFill>
            </a:endParaRPr>
          </a:p>
        </p:txBody>
      </p:sp>
      <p:sp>
        <p:nvSpPr>
          <p:cNvPr id="14" name="Graphic 15">
            <a:extLst>
              <a:ext uri="{FF2B5EF4-FFF2-40B4-BE49-F238E27FC236}">
                <a16:creationId xmlns:a16="http://schemas.microsoft.com/office/drawing/2014/main" id="{AEA7509D-F04F-40CB-A0B3-EEF16499C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58819" y="1037066"/>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rgbClr val="FFFFFF"/>
          </a:solidFill>
          <a:ln w="610" cap="flat">
            <a:noFill/>
            <a:prstDash val="solid"/>
            <a:miter/>
          </a:ln>
        </p:spPr>
        <p:txBody>
          <a:bodyPr rtlCol="0" anchor="ctr"/>
          <a:lstStyle/>
          <a:p>
            <a:endParaRPr lang="en-US">
              <a:solidFill>
                <a:srgbClr val="FFFFFF"/>
              </a:solidFill>
            </a:endParaRPr>
          </a:p>
        </p:txBody>
      </p:sp>
      <p:cxnSp>
        <p:nvCxnSpPr>
          <p:cNvPr id="16" name="Straight Connector 15">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56114" y="3503032"/>
            <a:ext cx="0" cy="3346090"/>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sp>
        <p:nvSpPr>
          <p:cNvPr id="18" name="Graphic 22">
            <a:extLst>
              <a:ext uri="{FF2B5EF4-FFF2-40B4-BE49-F238E27FC236}">
                <a16:creationId xmlns:a16="http://schemas.microsoft.com/office/drawing/2014/main" id="{508BEF50-7B1E-49A4-BC19-5F4F1D755E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36425" y="5636680"/>
            <a:ext cx="151536" cy="151536"/>
          </a:xfrm>
          <a:custGeom>
            <a:avLst/>
            <a:gdLst>
              <a:gd name="connsiteX0" fmla="*/ 141251 w 151536"/>
              <a:gd name="connsiteY0" fmla="*/ 65483 h 151536"/>
              <a:gd name="connsiteX1" fmla="*/ 86053 w 151536"/>
              <a:gd name="connsiteY1" fmla="*/ 65483 h 151536"/>
              <a:gd name="connsiteX2" fmla="*/ 86053 w 151536"/>
              <a:gd name="connsiteY2" fmla="*/ 10285 h 151536"/>
              <a:gd name="connsiteX3" fmla="*/ 75768 w 151536"/>
              <a:gd name="connsiteY3" fmla="*/ 0 h 151536"/>
              <a:gd name="connsiteX4" fmla="*/ 65483 w 151536"/>
              <a:gd name="connsiteY4" fmla="*/ 10285 h 151536"/>
              <a:gd name="connsiteX5" fmla="*/ 65483 w 151536"/>
              <a:gd name="connsiteY5" fmla="*/ 65483 h 151536"/>
              <a:gd name="connsiteX6" fmla="*/ 10285 w 151536"/>
              <a:gd name="connsiteY6" fmla="*/ 65483 h 151536"/>
              <a:gd name="connsiteX7" fmla="*/ 0 w 151536"/>
              <a:gd name="connsiteY7" fmla="*/ 75768 h 151536"/>
              <a:gd name="connsiteX8" fmla="*/ 10285 w 151536"/>
              <a:gd name="connsiteY8" fmla="*/ 86053 h 151536"/>
              <a:gd name="connsiteX9" fmla="*/ 65483 w 151536"/>
              <a:gd name="connsiteY9" fmla="*/ 86053 h 151536"/>
              <a:gd name="connsiteX10" fmla="*/ 65483 w 151536"/>
              <a:gd name="connsiteY10" fmla="*/ 141251 h 151536"/>
              <a:gd name="connsiteX11" fmla="*/ 75768 w 151536"/>
              <a:gd name="connsiteY11" fmla="*/ 151536 h 151536"/>
              <a:gd name="connsiteX12" fmla="*/ 86053 w 151536"/>
              <a:gd name="connsiteY12" fmla="*/ 141251 h 151536"/>
              <a:gd name="connsiteX13" fmla="*/ 86053 w 151536"/>
              <a:gd name="connsiteY13" fmla="*/ 86053 h 151536"/>
              <a:gd name="connsiteX14" fmla="*/ 141251 w 151536"/>
              <a:gd name="connsiteY14" fmla="*/ 86053 h 151536"/>
              <a:gd name="connsiteX15" fmla="*/ 151536 w 151536"/>
              <a:gd name="connsiteY15" fmla="*/ 75768 h 151536"/>
              <a:gd name="connsiteX16" fmla="*/ 141251 w 151536"/>
              <a:gd name="connsiteY16" fmla="*/ 65483 h 15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1536" h="151536">
                <a:moveTo>
                  <a:pt x="141251" y="65483"/>
                </a:moveTo>
                <a:lnTo>
                  <a:pt x="86053" y="65483"/>
                </a:lnTo>
                <a:lnTo>
                  <a:pt x="86053" y="10285"/>
                </a:lnTo>
                <a:cubicBezTo>
                  <a:pt x="86053" y="4605"/>
                  <a:pt x="81448" y="0"/>
                  <a:pt x="75768" y="0"/>
                </a:cubicBezTo>
                <a:cubicBezTo>
                  <a:pt x="70088" y="0"/>
                  <a:pt x="65483" y="4605"/>
                  <a:pt x="65483" y="10285"/>
                </a:cubicBezTo>
                <a:lnTo>
                  <a:pt x="65483" y="65483"/>
                </a:lnTo>
                <a:lnTo>
                  <a:pt x="10285" y="65483"/>
                </a:lnTo>
                <a:cubicBezTo>
                  <a:pt x="4605" y="65483"/>
                  <a:pt x="0" y="70088"/>
                  <a:pt x="0" y="75768"/>
                </a:cubicBezTo>
                <a:cubicBezTo>
                  <a:pt x="0" y="81448"/>
                  <a:pt x="4605" y="86053"/>
                  <a:pt x="10285" y="86053"/>
                </a:cubicBezTo>
                <a:lnTo>
                  <a:pt x="65483" y="86053"/>
                </a:lnTo>
                <a:lnTo>
                  <a:pt x="65483" y="141251"/>
                </a:lnTo>
                <a:cubicBezTo>
                  <a:pt x="65483" y="146931"/>
                  <a:pt x="70088" y="151536"/>
                  <a:pt x="75768" y="151536"/>
                </a:cubicBezTo>
                <a:cubicBezTo>
                  <a:pt x="81448" y="151536"/>
                  <a:pt x="86053" y="146931"/>
                  <a:pt x="86053" y="141251"/>
                </a:cubicBezTo>
                <a:lnTo>
                  <a:pt x="86053" y="86053"/>
                </a:lnTo>
                <a:lnTo>
                  <a:pt x="141251" y="86053"/>
                </a:lnTo>
                <a:cubicBezTo>
                  <a:pt x="146931" y="86053"/>
                  <a:pt x="151536" y="81448"/>
                  <a:pt x="151536" y="75768"/>
                </a:cubicBezTo>
                <a:cubicBezTo>
                  <a:pt x="151536" y="70088"/>
                  <a:pt x="146931" y="65483"/>
                  <a:pt x="141251" y="65483"/>
                </a:cubicBezTo>
                <a:close/>
              </a:path>
            </a:pathLst>
          </a:custGeom>
          <a:solidFill>
            <a:srgbClr val="FFFFFF"/>
          </a:solidFill>
          <a:ln w="646" cap="flat">
            <a:noFill/>
            <a:prstDash val="solid"/>
            <a:miter/>
          </a:ln>
        </p:spPr>
        <p:txBody>
          <a:bodyPr rtlCol="0" anchor="ctr"/>
          <a:lstStyle/>
          <a:p>
            <a:endParaRPr lang="en-US">
              <a:solidFill>
                <a:srgbClr val="FFFFFF"/>
              </a:solidFill>
            </a:endParaRPr>
          </a:p>
        </p:txBody>
      </p:sp>
      <p:sp>
        <p:nvSpPr>
          <p:cNvPr id="20" name="Graphic 23">
            <a:extLst>
              <a:ext uri="{FF2B5EF4-FFF2-40B4-BE49-F238E27FC236}">
                <a16:creationId xmlns:a16="http://schemas.microsoft.com/office/drawing/2014/main" id="{3FBAD350-5664-4811-A208-657FB882D3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45175" y="6096759"/>
            <a:ext cx="108625" cy="108625"/>
          </a:xfrm>
          <a:custGeom>
            <a:avLst/>
            <a:gdLst>
              <a:gd name="connsiteX0" fmla="*/ 54313 w 108625"/>
              <a:gd name="connsiteY0" fmla="*/ 16053 h 108625"/>
              <a:gd name="connsiteX1" fmla="*/ 92572 w 108625"/>
              <a:gd name="connsiteY1" fmla="*/ 54313 h 108625"/>
              <a:gd name="connsiteX2" fmla="*/ 54313 w 108625"/>
              <a:gd name="connsiteY2" fmla="*/ 92572 h 108625"/>
              <a:gd name="connsiteX3" fmla="*/ 16053 w 108625"/>
              <a:gd name="connsiteY3" fmla="*/ 54313 h 108625"/>
              <a:gd name="connsiteX4" fmla="*/ 54313 w 108625"/>
              <a:gd name="connsiteY4" fmla="*/ 16053 h 108625"/>
              <a:gd name="connsiteX5" fmla="*/ 54313 w 108625"/>
              <a:gd name="connsiteY5" fmla="*/ 0 h 108625"/>
              <a:gd name="connsiteX6" fmla="*/ 0 w 108625"/>
              <a:gd name="connsiteY6" fmla="*/ 54313 h 108625"/>
              <a:gd name="connsiteX7" fmla="*/ 54313 w 108625"/>
              <a:gd name="connsiteY7" fmla="*/ 108625 h 108625"/>
              <a:gd name="connsiteX8" fmla="*/ 108625 w 108625"/>
              <a:gd name="connsiteY8" fmla="*/ 54313 h 108625"/>
              <a:gd name="connsiteX9" fmla="*/ 54313 w 108625"/>
              <a:gd name="connsiteY9" fmla="*/ 0 h 10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625" h="108625">
                <a:moveTo>
                  <a:pt x="54313" y="16053"/>
                </a:moveTo>
                <a:cubicBezTo>
                  <a:pt x="75442" y="16053"/>
                  <a:pt x="92572" y="33182"/>
                  <a:pt x="92572" y="54313"/>
                </a:cubicBezTo>
                <a:cubicBezTo>
                  <a:pt x="92572" y="75442"/>
                  <a:pt x="75442" y="92572"/>
                  <a:pt x="54313" y="92572"/>
                </a:cubicBezTo>
                <a:cubicBezTo>
                  <a:pt x="33182" y="92572"/>
                  <a:pt x="16053" y="75442"/>
                  <a:pt x="16053" y="54313"/>
                </a:cubicBezTo>
                <a:cubicBezTo>
                  <a:pt x="16074" y="33191"/>
                  <a:pt x="33191" y="16074"/>
                  <a:pt x="54313" y="16053"/>
                </a:cubicBezTo>
                <a:moveTo>
                  <a:pt x="54313" y="0"/>
                </a:moveTo>
                <a:cubicBezTo>
                  <a:pt x="24317" y="0"/>
                  <a:pt x="0" y="24317"/>
                  <a:pt x="0" y="54313"/>
                </a:cubicBezTo>
                <a:cubicBezTo>
                  <a:pt x="0" y="84309"/>
                  <a:pt x="24317" y="108625"/>
                  <a:pt x="54313" y="108625"/>
                </a:cubicBezTo>
                <a:cubicBezTo>
                  <a:pt x="84309" y="108625"/>
                  <a:pt x="108625" y="84309"/>
                  <a:pt x="108625" y="54313"/>
                </a:cubicBezTo>
                <a:cubicBezTo>
                  <a:pt x="108625" y="24317"/>
                  <a:pt x="84309" y="0"/>
                  <a:pt x="54313" y="0"/>
                </a:cubicBezTo>
                <a:close/>
              </a:path>
            </a:pathLst>
          </a:custGeom>
          <a:solidFill>
            <a:srgbClr val="FFFFFF"/>
          </a:solidFill>
          <a:ln w="516" cap="flat">
            <a:noFill/>
            <a:prstDash val="solid"/>
            <a:miter/>
          </a:ln>
        </p:spPr>
        <p:txBody>
          <a:bodyPr rtlCol="0" anchor="ctr"/>
          <a:lstStyle/>
          <a:p>
            <a:endParaRPr lang="en-US">
              <a:solidFill>
                <a:srgbClr val="FFFFFF"/>
              </a:solidFill>
            </a:endParaRPr>
          </a:p>
        </p:txBody>
      </p:sp>
      <p:sp>
        <p:nvSpPr>
          <p:cNvPr id="22" name="Graphic 21">
            <a:extLst>
              <a:ext uri="{FF2B5EF4-FFF2-40B4-BE49-F238E27FC236}">
                <a16:creationId xmlns:a16="http://schemas.microsoft.com/office/drawing/2014/main" id="{C39ADB8F-D187-49D7-BDCF-C1B6DC7270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54288" y="6238029"/>
            <a:ext cx="95759" cy="95759"/>
          </a:xfrm>
          <a:custGeom>
            <a:avLst/>
            <a:gdLst>
              <a:gd name="connsiteX0" fmla="*/ 95759 w 95759"/>
              <a:gd name="connsiteY0" fmla="*/ 47880 h 95759"/>
              <a:gd name="connsiteX1" fmla="*/ 47880 w 95759"/>
              <a:gd name="connsiteY1" fmla="*/ 95759 h 95759"/>
              <a:gd name="connsiteX2" fmla="*/ 0 w 95759"/>
              <a:gd name="connsiteY2" fmla="*/ 47880 h 95759"/>
              <a:gd name="connsiteX3" fmla="*/ 47880 w 95759"/>
              <a:gd name="connsiteY3" fmla="*/ 0 h 95759"/>
              <a:gd name="connsiteX4" fmla="*/ 95759 w 95759"/>
              <a:gd name="connsiteY4" fmla="*/ 47880 h 95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59" h="95759">
                <a:moveTo>
                  <a:pt x="95759" y="47880"/>
                </a:moveTo>
                <a:cubicBezTo>
                  <a:pt x="95759" y="74323"/>
                  <a:pt x="74323" y="95759"/>
                  <a:pt x="47880" y="95759"/>
                </a:cubicBezTo>
                <a:cubicBezTo>
                  <a:pt x="21436" y="95759"/>
                  <a:pt x="0" y="74323"/>
                  <a:pt x="0" y="47880"/>
                </a:cubicBezTo>
                <a:cubicBezTo>
                  <a:pt x="0" y="21436"/>
                  <a:pt x="21436" y="0"/>
                  <a:pt x="47880" y="0"/>
                </a:cubicBezTo>
                <a:cubicBezTo>
                  <a:pt x="74323" y="0"/>
                  <a:pt x="95759" y="21436"/>
                  <a:pt x="95759" y="47880"/>
                </a:cubicBezTo>
                <a:close/>
              </a:path>
            </a:pathLst>
          </a:custGeom>
          <a:solidFill>
            <a:srgbClr val="FFFFFF"/>
          </a:solidFill>
          <a:ln w="469" cap="flat">
            <a:noFill/>
            <a:prstDash val="solid"/>
            <a:miter/>
          </a:ln>
        </p:spPr>
        <p:txBody>
          <a:bodyPr rtlCol="0" anchor="ctr"/>
          <a:lstStyle/>
          <a:p>
            <a:endParaRPr lang="en-US">
              <a:solidFill>
                <a:srgbClr val="FFFFFF"/>
              </a:solidFill>
            </a:endParaRPr>
          </a:p>
        </p:txBody>
      </p:sp>
    </p:spTree>
    <p:extLst>
      <p:ext uri="{BB962C8B-B14F-4D97-AF65-F5344CB8AC3E}">
        <p14:creationId xmlns:p14="http://schemas.microsoft.com/office/powerpoint/2010/main" val="3861140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4053CBF-3932-45FF-8285-EE5146085F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2E751C04-BEA6-446B-A678-9C74819EBD4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8230" y="-8167"/>
            <a:ext cx="4834070" cy="2488150"/>
            <a:chOff x="6867015" y="-1"/>
            <a:chExt cx="5324985" cy="3251912"/>
          </a:xfrm>
          <a:solidFill>
            <a:schemeClr val="bg1">
              <a:alpha val="30000"/>
            </a:schemeClr>
          </a:solidFill>
        </p:grpSpPr>
        <p:sp>
          <p:nvSpPr>
            <p:cNvPr id="13" name="Freeform: Shape 12">
              <a:extLst>
                <a:ext uri="{FF2B5EF4-FFF2-40B4-BE49-F238E27FC236}">
                  <a16:creationId xmlns:a16="http://schemas.microsoft.com/office/drawing/2014/main" id="{2625A013-D9BE-43C4-AF21-6F2B003EFB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F7875715-EC2E-457F-851D-F6C817685F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F7E41CC6-0C83-40EE-80BB-79394D9E9B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00603498-5DFE-4D26-BFB5-C9269C9BDB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193FFFF3-109F-20CE-D295-F9FCE562C994}"/>
              </a:ext>
            </a:extLst>
          </p:cNvPr>
          <p:cNvSpPr>
            <a:spLocks noGrp="1"/>
          </p:cNvSpPr>
          <p:nvPr>
            <p:ph type="title"/>
          </p:nvPr>
        </p:nvSpPr>
        <p:spPr>
          <a:xfrm>
            <a:off x="3027924" y="991261"/>
            <a:ext cx="5754696" cy="1837349"/>
          </a:xfrm>
        </p:spPr>
        <p:txBody>
          <a:bodyPr>
            <a:normAutofit/>
          </a:bodyPr>
          <a:lstStyle/>
          <a:p>
            <a:pPr algn="ctr"/>
            <a:r>
              <a:rPr lang="en-US" sz="3600">
                <a:solidFill>
                  <a:schemeClr val="tx2"/>
                </a:solidFill>
              </a:rPr>
              <a:t>THEORY AND PRACTICAL ASSESSMENTS</a:t>
            </a:r>
            <a:endParaRPr lang="en-ZA" sz="3600">
              <a:solidFill>
                <a:schemeClr val="tx2"/>
              </a:solidFill>
            </a:endParaRPr>
          </a:p>
        </p:txBody>
      </p:sp>
      <p:sp>
        <p:nvSpPr>
          <p:cNvPr id="3" name="Content Placeholder 2">
            <a:extLst>
              <a:ext uri="{FF2B5EF4-FFF2-40B4-BE49-F238E27FC236}">
                <a16:creationId xmlns:a16="http://schemas.microsoft.com/office/drawing/2014/main" id="{EA52951C-C973-2D96-C238-184BC23677A6}"/>
              </a:ext>
            </a:extLst>
          </p:cNvPr>
          <p:cNvSpPr>
            <a:spLocks noGrp="1"/>
          </p:cNvSpPr>
          <p:nvPr>
            <p:ph idx="1"/>
          </p:nvPr>
        </p:nvSpPr>
        <p:spPr>
          <a:xfrm>
            <a:off x="3050412" y="2979335"/>
            <a:ext cx="5709721" cy="3650065"/>
          </a:xfrm>
        </p:spPr>
        <p:txBody>
          <a:bodyPr anchor="t">
            <a:normAutofit/>
          </a:bodyPr>
          <a:lstStyle/>
          <a:p>
            <a:r>
              <a:rPr lang="en-US" sz="2000" dirty="0">
                <a:solidFill>
                  <a:schemeClr val="tx2"/>
                </a:solidFill>
              </a:rPr>
              <a:t>All successful contractors must first write a Live work theory test with a pass mark of 80%.</a:t>
            </a:r>
          </a:p>
          <a:p>
            <a:r>
              <a:rPr lang="en-US" sz="2000" dirty="0">
                <a:solidFill>
                  <a:schemeClr val="tx2"/>
                </a:solidFill>
              </a:rPr>
              <a:t>Thereafter a practical assessment will be done on a Simulator to confirm Live work skills.</a:t>
            </a:r>
          </a:p>
          <a:p>
            <a:r>
              <a:rPr lang="en-US" sz="2000" dirty="0">
                <a:solidFill>
                  <a:schemeClr val="tx2"/>
                </a:solidFill>
              </a:rPr>
              <a:t>For the practical assessment, the Contractor must use his own Arial device and all equipment necessary for performing Live work according to Eskom standards.</a:t>
            </a:r>
          </a:p>
          <a:p>
            <a:r>
              <a:rPr lang="en-US" sz="2000" dirty="0">
                <a:solidFill>
                  <a:schemeClr val="tx2"/>
                </a:solidFill>
              </a:rPr>
              <a:t>All equipment on site the day of assessment must be accompanied by valid test Certificates.</a:t>
            </a:r>
          </a:p>
          <a:p>
            <a:endParaRPr lang="en-US" sz="2000" dirty="0">
              <a:solidFill>
                <a:schemeClr val="tx2"/>
              </a:solidFill>
            </a:endParaRPr>
          </a:p>
          <a:p>
            <a:endParaRPr lang="en-ZA" sz="2000" dirty="0">
              <a:solidFill>
                <a:schemeClr val="tx2"/>
              </a:solidFill>
            </a:endParaRPr>
          </a:p>
        </p:txBody>
      </p:sp>
      <p:grpSp>
        <p:nvGrpSpPr>
          <p:cNvPr id="18" name="Group 17">
            <a:extLst>
              <a:ext uri="{FF2B5EF4-FFF2-40B4-BE49-F238E27FC236}">
                <a16:creationId xmlns:a16="http://schemas.microsoft.com/office/drawing/2014/main" id="{B63ACBA3-DEFD-4C6D-BBA0-64468FA99C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058275" y="4146310"/>
            <a:ext cx="3142400" cy="2716805"/>
            <a:chOff x="-305" y="-4155"/>
            <a:chExt cx="2514948" cy="2174333"/>
          </a:xfrm>
          <a:solidFill>
            <a:schemeClr val="bg1">
              <a:alpha val="30000"/>
            </a:schemeClr>
          </a:solidFill>
        </p:grpSpPr>
        <p:sp>
          <p:nvSpPr>
            <p:cNvPr id="19" name="Freeform: Shape 18">
              <a:extLst>
                <a:ext uri="{FF2B5EF4-FFF2-40B4-BE49-F238E27FC236}">
                  <a16:creationId xmlns:a16="http://schemas.microsoft.com/office/drawing/2014/main" id="{62F7819D-2B89-4D80-A1C3-8B318116BA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B7065990-2350-41B3-858B-20EF8744F2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58DA7EC7-CAA0-4665-AA29-BFBA806ECA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2" name="Freeform: Shape 21">
              <a:extLst>
                <a:ext uri="{FF2B5EF4-FFF2-40B4-BE49-F238E27FC236}">
                  <a16:creationId xmlns:a16="http://schemas.microsoft.com/office/drawing/2014/main" id="{B1132A14-489F-4CED-B626-2A1711C987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9087164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4053CBF-3932-45FF-8285-EE5146085F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2E751C04-BEA6-446B-A678-9C74819EBD4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8230" y="-8167"/>
            <a:ext cx="4834070" cy="2488150"/>
            <a:chOff x="6867015" y="-1"/>
            <a:chExt cx="5324985" cy="3251912"/>
          </a:xfrm>
          <a:solidFill>
            <a:schemeClr val="bg1">
              <a:alpha val="30000"/>
            </a:schemeClr>
          </a:solidFill>
        </p:grpSpPr>
        <p:sp>
          <p:nvSpPr>
            <p:cNvPr id="13" name="Freeform: Shape 12">
              <a:extLst>
                <a:ext uri="{FF2B5EF4-FFF2-40B4-BE49-F238E27FC236}">
                  <a16:creationId xmlns:a16="http://schemas.microsoft.com/office/drawing/2014/main" id="{2625A013-D9BE-43C4-AF21-6F2B003EFB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F7875715-EC2E-457F-851D-F6C817685F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F7E41CC6-0C83-40EE-80BB-79394D9E9B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00603498-5DFE-4D26-BFB5-C9269C9BDB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56A207D1-B9F9-4C90-05BA-53663B0B824C}"/>
              </a:ext>
            </a:extLst>
          </p:cNvPr>
          <p:cNvSpPr>
            <a:spLocks noGrp="1"/>
          </p:cNvSpPr>
          <p:nvPr>
            <p:ph type="title"/>
          </p:nvPr>
        </p:nvSpPr>
        <p:spPr>
          <a:xfrm>
            <a:off x="3027924" y="991261"/>
            <a:ext cx="5754696" cy="1837349"/>
          </a:xfrm>
        </p:spPr>
        <p:txBody>
          <a:bodyPr>
            <a:normAutofit/>
          </a:bodyPr>
          <a:lstStyle/>
          <a:p>
            <a:pPr algn="ctr"/>
            <a:r>
              <a:rPr lang="en-US" sz="3600" dirty="0">
                <a:solidFill>
                  <a:schemeClr val="tx2"/>
                </a:solidFill>
              </a:rPr>
              <a:t>Personal Live work </a:t>
            </a:r>
            <a:r>
              <a:rPr lang="en-US" sz="3600" dirty="0" err="1">
                <a:solidFill>
                  <a:schemeClr val="tx2"/>
                </a:solidFill>
              </a:rPr>
              <a:t>Authorisation</a:t>
            </a:r>
            <a:endParaRPr lang="en-ZA" sz="3600" dirty="0">
              <a:solidFill>
                <a:schemeClr val="tx2"/>
              </a:solidFill>
            </a:endParaRPr>
          </a:p>
        </p:txBody>
      </p:sp>
      <p:sp>
        <p:nvSpPr>
          <p:cNvPr id="3" name="Content Placeholder 2">
            <a:extLst>
              <a:ext uri="{FF2B5EF4-FFF2-40B4-BE49-F238E27FC236}">
                <a16:creationId xmlns:a16="http://schemas.microsoft.com/office/drawing/2014/main" id="{7898BC67-B26C-DBC3-8EB0-F89B46732EEE}"/>
              </a:ext>
            </a:extLst>
          </p:cNvPr>
          <p:cNvSpPr>
            <a:spLocks noGrp="1"/>
          </p:cNvSpPr>
          <p:nvPr>
            <p:ph idx="1"/>
          </p:nvPr>
        </p:nvSpPr>
        <p:spPr>
          <a:xfrm>
            <a:off x="3050412" y="2979336"/>
            <a:ext cx="5709721" cy="2430864"/>
          </a:xfrm>
        </p:spPr>
        <p:txBody>
          <a:bodyPr anchor="t">
            <a:normAutofit/>
          </a:bodyPr>
          <a:lstStyle/>
          <a:p>
            <a:r>
              <a:rPr lang="en-US" sz="2000" dirty="0">
                <a:solidFill>
                  <a:schemeClr val="tx2"/>
                </a:solidFill>
              </a:rPr>
              <a:t>All persons that needs to be Authorized must have a full Training record signed off by an accredited Live work Facilitator.</a:t>
            </a:r>
          </a:p>
          <a:p>
            <a:r>
              <a:rPr lang="en-ZA" sz="2000" dirty="0">
                <a:solidFill>
                  <a:schemeClr val="tx2"/>
                </a:solidFill>
              </a:rPr>
              <a:t>Valid Certificates for </a:t>
            </a:r>
            <a:r>
              <a:rPr lang="en-ZA" sz="2000" dirty="0" err="1">
                <a:solidFill>
                  <a:schemeClr val="tx2"/>
                </a:solidFill>
              </a:rPr>
              <a:t>MEWP,Medical,First</a:t>
            </a:r>
            <a:r>
              <a:rPr lang="en-ZA" sz="2000" dirty="0">
                <a:solidFill>
                  <a:schemeClr val="tx2"/>
                </a:solidFill>
              </a:rPr>
              <a:t>-Aid and ORHVS must be presented before any Authorisation will be compiled.</a:t>
            </a:r>
          </a:p>
        </p:txBody>
      </p:sp>
      <p:grpSp>
        <p:nvGrpSpPr>
          <p:cNvPr id="18" name="Group 17">
            <a:extLst>
              <a:ext uri="{FF2B5EF4-FFF2-40B4-BE49-F238E27FC236}">
                <a16:creationId xmlns:a16="http://schemas.microsoft.com/office/drawing/2014/main" id="{B63ACBA3-DEFD-4C6D-BBA0-64468FA99C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058275" y="4146310"/>
            <a:ext cx="3142400" cy="2716805"/>
            <a:chOff x="-305" y="-4155"/>
            <a:chExt cx="2514948" cy="2174333"/>
          </a:xfrm>
          <a:solidFill>
            <a:schemeClr val="bg1">
              <a:alpha val="30000"/>
            </a:schemeClr>
          </a:solidFill>
        </p:grpSpPr>
        <p:sp>
          <p:nvSpPr>
            <p:cNvPr id="19" name="Freeform: Shape 18">
              <a:extLst>
                <a:ext uri="{FF2B5EF4-FFF2-40B4-BE49-F238E27FC236}">
                  <a16:creationId xmlns:a16="http://schemas.microsoft.com/office/drawing/2014/main" id="{62F7819D-2B89-4D80-A1C3-8B318116BA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B7065990-2350-41B3-858B-20EF8744F2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58DA7EC7-CAA0-4665-AA29-BFBA806ECA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2" name="Freeform: Shape 21">
              <a:extLst>
                <a:ext uri="{FF2B5EF4-FFF2-40B4-BE49-F238E27FC236}">
                  <a16:creationId xmlns:a16="http://schemas.microsoft.com/office/drawing/2014/main" id="{B1132A14-489F-4CED-B626-2A1711C987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079412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4053CBF-3932-45FF-8285-EE5146085F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2E751C04-BEA6-446B-A678-9C74819EBD4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8230" y="-8167"/>
            <a:ext cx="4834070" cy="2488150"/>
            <a:chOff x="6867015" y="-1"/>
            <a:chExt cx="5324985" cy="3251912"/>
          </a:xfrm>
          <a:solidFill>
            <a:schemeClr val="bg1">
              <a:alpha val="30000"/>
            </a:schemeClr>
          </a:solidFill>
        </p:grpSpPr>
        <p:sp>
          <p:nvSpPr>
            <p:cNvPr id="13" name="Freeform: Shape 12">
              <a:extLst>
                <a:ext uri="{FF2B5EF4-FFF2-40B4-BE49-F238E27FC236}">
                  <a16:creationId xmlns:a16="http://schemas.microsoft.com/office/drawing/2014/main" id="{2625A013-D9BE-43C4-AF21-6F2B003EFB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F7875715-EC2E-457F-851D-F6C817685F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F7E41CC6-0C83-40EE-80BB-79394D9E9B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00603498-5DFE-4D26-BFB5-C9269C9BDB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62CFC1DD-27E1-9A65-5945-4C4E47EA7BAD}"/>
              </a:ext>
            </a:extLst>
          </p:cNvPr>
          <p:cNvSpPr>
            <a:spLocks noGrp="1"/>
          </p:cNvSpPr>
          <p:nvPr>
            <p:ph type="title"/>
          </p:nvPr>
        </p:nvSpPr>
        <p:spPr>
          <a:xfrm>
            <a:off x="3027924" y="991261"/>
            <a:ext cx="5754696" cy="1837349"/>
          </a:xfrm>
        </p:spPr>
        <p:txBody>
          <a:bodyPr>
            <a:normAutofit/>
          </a:bodyPr>
          <a:lstStyle/>
          <a:p>
            <a:pPr algn="ctr"/>
            <a:r>
              <a:rPr lang="en-US" sz="3600">
                <a:solidFill>
                  <a:schemeClr val="tx2"/>
                </a:solidFill>
              </a:rPr>
              <a:t>Technical and RAS Audits</a:t>
            </a:r>
            <a:endParaRPr lang="en-ZA" sz="3600">
              <a:solidFill>
                <a:schemeClr val="tx2"/>
              </a:solidFill>
            </a:endParaRPr>
          </a:p>
        </p:txBody>
      </p:sp>
      <p:sp>
        <p:nvSpPr>
          <p:cNvPr id="3" name="Content Placeholder 2">
            <a:extLst>
              <a:ext uri="{FF2B5EF4-FFF2-40B4-BE49-F238E27FC236}">
                <a16:creationId xmlns:a16="http://schemas.microsoft.com/office/drawing/2014/main" id="{4D41A584-C404-1C8B-0A02-7833CAC98D57}"/>
              </a:ext>
            </a:extLst>
          </p:cNvPr>
          <p:cNvSpPr>
            <a:spLocks noGrp="1"/>
          </p:cNvSpPr>
          <p:nvPr>
            <p:ph idx="1"/>
          </p:nvPr>
        </p:nvSpPr>
        <p:spPr>
          <a:xfrm>
            <a:off x="3050412" y="2979336"/>
            <a:ext cx="5709721" cy="3802464"/>
          </a:xfrm>
        </p:spPr>
        <p:txBody>
          <a:bodyPr anchor="t">
            <a:normAutofit/>
          </a:bodyPr>
          <a:lstStyle/>
          <a:p>
            <a:r>
              <a:rPr lang="en-US" sz="2000" dirty="0">
                <a:solidFill>
                  <a:schemeClr val="tx2"/>
                </a:solidFill>
              </a:rPr>
              <a:t>A full technical Audit will take place on all Vehicles and Live work tools  to be used for this Contract .</a:t>
            </a:r>
          </a:p>
          <a:p>
            <a:r>
              <a:rPr lang="en-US" sz="2000" dirty="0">
                <a:solidFill>
                  <a:schemeClr val="tx2"/>
                </a:solidFill>
              </a:rPr>
              <a:t>A RAS Filling system must be compiled by each Company and kept up to date during this Contract period. (The system can be obtained from  the relevant OTS and must be copied to a memory stick because of its size it cannot be mailed.)</a:t>
            </a:r>
          </a:p>
          <a:p>
            <a:r>
              <a:rPr lang="en-US" sz="2000" dirty="0">
                <a:solidFill>
                  <a:schemeClr val="tx2"/>
                </a:solidFill>
              </a:rPr>
              <a:t>The above mentioned Audits must be passed before any work can commence.</a:t>
            </a:r>
          </a:p>
          <a:p>
            <a:endParaRPr lang="en-ZA" sz="2000" dirty="0">
              <a:solidFill>
                <a:schemeClr val="tx2"/>
              </a:solidFill>
            </a:endParaRPr>
          </a:p>
        </p:txBody>
      </p:sp>
      <p:grpSp>
        <p:nvGrpSpPr>
          <p:cNvPr id="18" name="Group 17">
            <a:extLst>
              <a:ext uri="{FF2B5EF4-FFF2-40B4-BE49-F238E27FC236}">
                <a16:creationId xmlns:a16="http://schemas.microsoft.com/office/drawing/2014/main" id="{B63ACBA3-DEFD-4C6D-BBA0-64468FA99C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058275" y="4146310"/>
            <a:ext cx="3142400" cy="2716805"/>
            <a:chOff x="-305" y="-4155"/>
            <a:chExt cx="2514948" cy="2174333"/>
          </a:xfrm>
          <a:solidFill>
            <a:schemeClr val="bg1">
              <a:alpha val="30000"/>
            </a:schemeClr>
          </a:solidFill>
        </p:grpSpPr>
        <p:sp>
          <p:nvSpPr>
            <p:cNvPr id="19" name="Freeform: Shape 18">
              <a:extLst>
                <a:ext uri="{FF2B5EF4-FFF2-40B4-BE49-F238E27FC236}">
                  <a16:creationId xmlns:a16="http://schemas.microsoft.com/office/drawing/2014/main" id="{62F7819D-2B89-4D80-A1C3-8B318116BA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B7065990-2350-41B3-858B-20EF8744F2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58DA7EC7-CAA0-4665-AA29-BFBA806ECA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2" name="Freeform: Shape 21">
              <a:extLst>
                <a:ext uri="{FF2B5EF4-FFF2-40B4-BE49-F238E27FC236}">
                  <a16:creationId xmlns:a16="http://schemas.microsoft.com/office/drawing/2014/main" id="{B1132A14-489F-4CED-B626-2A1711C987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4621929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4053CBF-3932-45FF-8285-EE5146085F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2E751C04-BEA6-446B-A678-9C74819EBD4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8230" y="-8167"/>
            <a:ext cx="4834070" cy="2488150"/>
            <a:chOff x="6867015" y="-1"/>
            <a:chExt cx="5324985" cy="3251912"/>
          </a:xfrm>
          <a:solidFill>
            <a:schemeClr val="bg1">
              <a:alpha val="30000"/>
            </a:schemeClr>
          </a:solidFill>
        </p:grpSpPr>
        <p:sp>
          <p:nvSpPr>
            <p:cNvPr id="13" name="Freeform: Shape 12">
              <a:extLst>
                <a:ext uri="{FF2B5EF4-FFF2-40B4-BE49-F238E27FC236}">
                  <a16:creationId xmlns:a16="http://schemas.microsoft.com/office/drawing/2014/main" id="{2625A013-D9BE-43C4-AF21-6F2B003EFB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F7875715-EC2E-457F-851D-F6C817685F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F7E41CC6-0C83-40EE-80BB-79394D9E9B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00603498-5DFE-4D26-BFB5-C9269C9BDB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4FE90732-CA15-A8A8-A7D5-7F47BE826EFC}"/>
              </a:ext>
            </a:extLst>
          </p:cNvPr>
          <p:cNvSpPr>
            <a:spLocks noGrp="1"/>
          </p:cNvSpPr>
          <p:nvPr>
            <p:ph type="title"/>
          </p:nvPr>
        </p:nvSpPr>
        <p:spPr>
          <a:xfrm>
            <a:off x="3027924" y="991261"/>
            <a:ext cx="5754696" cy="1837349"/>
          </a:xfrm>
        </p:spPr>
        <p:txBody>
          <a:bodyPr>
            <a:normAutofit/>
          </a:bodyPr>
          <a:lstStyle/>
          <a:p>
            <a:pPr algn="ctr"/>
            <a:r>
              <a:rPr lang="en-US" sz="3600" dirty="0">
                <a:solidFill>
                  <a:schemeClr val="tx2"/>
                </a:solidFill>
              </a:rPr>
              <a:t>Thank you</a:t>
            </a:r>
            <a:endParaRPr lang="en-ZA" sz="3600" dirty="0">
              <a:solidFill>
                <a:schemeClr val="tx2"/>
              </a:solidFill>
            </a:endParaRPr>
          </a:p>
        </p:txBody>
      </p:sp>
      <p:sp>
        <p:nvSpPr>
          <p:cNvPr id="3" name="Content Placeholder 2">
            <a:extLst>
              <a:ext uri="{FF2B5EF4-FFF2-40B4-BE49-F238E27FC236}">
                <a16:creationId xmlns:a16="http://schemas.microsoft.com/office/drawing/2014/main" id="{CFD1FCBD-EE80-8797-111F-5EA7F8BE9F51}"/>
              </a:ext>
            </a:extLst>
          </p:cNvPr>
          <p:cNvSpPr>
            <a:spLocks noGrp="1"/>
          </p:cNvSpPr>
          <p:nvPr>
            <p:ph idx="1"/>
          </p:nvPr>
        </p:nvSpPr>
        <p:spPr>
          <a:xfrm>
            <a:off x="3050412" y="2979336"/>
            <a:ext cx="5709721" cy="2430864"/>
          </a:xfrm>
        </p:spPr>
        <p:txBody>
          <a:bodyPr anchor="t">
            <a:normAutofit/>
          </a:bodyPr>
          <a:lstStyle/>
          <a:p>
            <a:pPr algn="ctr"/>
            <a:r>
              <a:rPr lang="en-US" sz="2000" dirty="0">
                <a:solidFill>
                  <a:schemeClr val="tx2"/>
                </a:solidFill>
              </a:rPr>
              <a:t>Compiled by Rickus de Lange OTS </a:t>
            </a:r>
            <a:r>
              <a:rPr lang="en-US" sz="2000">
                <a:solidFill>
                  <a:schemeClr val="tx2"/>
                </a:solidFill>
              </a:rPr>
              <a:t>Live work FSOU</a:t>
            </a:r>
            <a:endParaRPr lang="en-US" sz="2000" dirty="0">
              <a:solidFill>
                <a:schemeClr val="tx2"/>
              </a:solidFill>
            </a:endParaRPr>
          </a:p>
          <a:p>
            <a:pPr marL="0" indent="0" algn="ctr">
              <a:buNone/>
            </a:pPr>
            <a:r>
              <a:rPr lang="en-US" sz="2000" dirty="0">
                <a:solidFill>
                  <a:schemeClr val="tx2"/>
                </a:solidFill>
              </a:rPr>
              <a:t>E-Mail: </a:t>
            </a:r>
            <a:r>
              <a:rPr lang="en-US" sz="2000" dirty="0">
                <a:solidFill>
                  <a:schemeClr val="tx2"/>
                </a:solidFill>
                <a:hlinkClick r:id="rId2"/>
              </a:rPr>
              <a:t>delangsf@eskom.co.za</a:t>
            </a:r>
            <a:endParaRPr lang="en-US" sz="2000" dirty="0">
              <a:solidFill>
                <a:schemeClr val="tx2"/>
              </a:solidFill>
            </a:endParaRPr>
          </a:p>
          <a:p>
            <a:pPr marL="0" indent="0" algn="ctr">
              <a:buNone/>
            </a:pPr>
            <a:r>
              <a:rPr lang="en-US" sz="2000" dirty="0">
                <a:solidFill>
                  <a:schemeClr val="tx2"/>
                </a:solidFill>
              </a:rPr>
              <a:t>Cell No:  083 384 1497</a:t>
            </a:r>
            <a:endParaRPr lang="en-ZA" sz="2000" dirty="0">
              <a:solidFill>
                <a:schemeClr val="tx2"/>
              </a:solidFill>
            </a:endParaRPr>
          </a:p>
        </p:txBody>
      </p:sp>
      <p:grpSp>
        <p:nvGrpSpPr>
          <p:cNvPr id="18" name="Group 17">
            <a:extLst>
              <a:ext uri="{FF2B5EF4-FFF2-40B4-BE49-F238E27FC236}">
                <a16:creationId xmlns:a16="http://schemas.microsoft.com/office/drawing/2014/main" id="{B63ACBA3-DEFD-4C6D-BBA0-64468FA99C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058275" y="4146310"/>
            <a:ext cx="3142400" cy="2716805"/>
            <a:chOff x="-305" y="-4155"/>
            <a:chExt cx="2514948" cy="2174333"/>
          </a:xfrm>
          <a:solidFill>
            <a:schemeClr val="bg1">
              <a:alpha val="30000"/>
            </a:schemeClr>
          </a:solidFill>
        </p:grpSpPr>
        <p:sp>
          <p:nvSpPr>
            <p:cNvPr id="19" name="Freeform: Shape 18">
              <a:extLst>
                <a:ext uri="{FF2B5EF4-FFF2-40B4-BE49-F238E27FC236}">
                  <a16:creationId xmlns:a16="http://schemas.microsoft.com/office/drawing/2014/main" id="{62F7819D-2B89-4D80-A1C3-8B318116BA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B7065990-2350-41B3-858B-20EF8744F2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58DA7EC7-CAA0-4665-AA29-BFBA806ECA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2" name="Freeform: Shape 21">
              <a:extLst>
                <a:ext uri="{FF2B5EF4-FFF2-40B4-BE49-F238E27FC236}">
                  <a16:creationId xmlns:a16="http://schemas.microsoft.com/office/drawing/2014/main" id="{B1132A14-489F-4CED-B626-2A1711C987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6569622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43</TotalTime>
  <Words>248</Words>
  <Application>Microsoft Office PowerPoint</Application>
  <PresentationFormat>Widescreen</PresentationFormat>
  <Paragraphs>18</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Aptos</vt:lpstr>
      <vt:lpstr>Aptos Display</vt:lpstr>
      <vt:lpstr>Arial</vt:lpstr>
      <vt:lpstr>Office Theme</vt:lpstr>
      <vt:lpstr>FSOU LIVE WORK WOODPOLE REPLACMENT CONTRACT AUTHORISATION PROCESS</vt:lpstr>
      <vt:lpstr>THEORY AND PRACTICAL ASSESSMENTS</vt:lpstr>
      <vt:lpstr>Personal Live work Authorisation</vt:lpstr>
      <vt:lpstr>Technical and RAS Audits</vt:lpstr>
      <vt:lpstr>Thank you</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Rickus De Lange</dc:creator>
  <cp:lastModifiedBy>Rickus De Lange</cp:lastModifiedBy>
  <cp:revision>2</cp:revision>
  <dcterms:created xsi:type="dcterms:W3CDTF">2025-08-22T10:53:20Z</dcterms:created>
  <dcterms:modified xsi:type="dcterms:W3CDTF">2025-08-22T11:36:52Z</dcterms:modified>
</cp:coreProperties>
</file>